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314" r:id="rId3"/>
    <p:sldId id="258" r:id="rId4"/>
    <p:sldId id="267" r:id="rId5"/>
    <p:sldId id="266" r:id="rId6"/>
    <p:sldId id="279" r:id="rId7"/>
    <p:sldId id="292" r:id="rId8"/>
    <p:sldId id="298" r:id="rId9"/>
    <p:sldId id="318" r:id="rId10"/>
    <p:sldId id="319" r:id="rId11"/>
    <p:sldId id="315" r:id="rId12"/>
    <p:sldId id="320" r:id="rId13"/>
    <p:sldId id="290" r:id="rId14"/>
    <p:sldId id="322" r:id="rId15"/>
    <p:sldId id="281" r:id="rId16"/>
    <p:sldId id="274" r:id="rId17"/>
    <p:sldId id="302" r:id="rId18"/>
    <p:sldId id="278" r:id="rId19"/>
    <p:sldId id="280" r:id="rId20"/>
    <p:sldId id="309" r:id="rId21"/>
    <p:sldId id="306" r:id="rId22"/>
    <p:sldId id="307" r:id="rId23"/>
    <p:sldId id="310" r:id="rId24"/>
    <p:sldId id="308" r:id="rId25"/>
    <p:sldId id="312" r:id="rId26"/>
    <p:sldId id="303" r:id="rId27"/>
    <p:sldId id="27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8FAFC"/>
    <a:srgbClr val="EEF2C0"/>
    <a:srgbClr val="F2F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NZ$/kgMS</c:v>
                </c:pt>
              </c:strCache>
            </c:strRef>
          </c:tx>
          <c:spPr>
            <a:ln w="63500"/>
          </c:spPr>
          <c:dLbls>
            <c:dLbl>
              <c:idx val="0"/>
              <c:layout>
                <c:manualLayout>
                  <c:x val="-5.3742156137184992E-2"/>
                  <c:y val="-4.58057019294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30-47BB-88BB-0A7BD5E7C94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63A-4A72-A9C8-C6F2F47AB1D9}"/>
                </c:ext>
              </c:extLst>
            </c:dLbl>
            <c:dLbl>
              <c:idx val="2"/>
              <c:layout>
                <c:manualLayout>
                  <c:x val="-4.9263643125752883E-2"/>
                  <c:y val="-4.3111248874747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30-47BB-88BB-0A7BD5E7C94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3A-4A72-A9C8-C6F2F47AB1D9}"/>
                </c:ext>
              </c:extLst>
            </c:dLbl>
            <c:dLbl>
              <c:idx val="4"/>
              <c:layout>
                <c:manualLayout>
                  <c:x val="-4.627796778479816E-2"/>
                  <c:y val="2.96389836013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30-47BB-88BB-0A7BD5E7C94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63A-4A72-A9C8-C6F2F47AB1D9}"/>
                </c:ext>
              </c:extLst>
            </c:dLbl>
            <c:dLbl>
              <c:idx val="6"/>
              <c:layout>
                <c:manualLayout>
                  <c:x val="-4.1799454773366086E-2"/>
                  <c:y val="-5.6583514148106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30-47BB-88BB-0A7BD5E7C941}"/>
                </c:ext>
              </c:extLst>
            </c:dLbl>
            <c:numFmt formatCode="[$$-1409]#,##0.00" sourceLinked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2012</c:v>
                </c:pt>
                <c:pt idx="1">
                  <c:v>2013</c:v>
                </c:pt>
                <c:pt idx="2">
                  <c:v>2014*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2018**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6.08</c:v>
                </c:pt>
                <c:pt idx="1">
                  <c:v>5.84</c:v>
                </c:pt>
                <c:pt idx="2">
                  <c:v>8.93</c:v>
                </c:pt>
                <c:pt idx="3">
                  <c:v>4.4000000000000004</c:v>
                </c:pt>
                <c:pt idx="4">
                  <c:v>3.9</c:v>
                </c:pt>
                <c:pt idx="5">
                  <c:v>6.13</c:v>
                </c:pt>
                <c:pt idx="6">
                  <c:v>6.75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63A-4A72-A9C8-C6F2F47AB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40992"/>
        <c:axId val="43142528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Million kgMS Supplied</c:v>
                </c:pt>
              </c:strCache>
            </c:strRef>
          </c:tx>
          <c:spPr>
            <a:ln w="63500">
              <a:solidFill>
                <a:schemeClr val="accent2">
                  <a:lumMod val="60000"/>
                  <a:lumOff val="40000"/>
                </a:schemeClr>
              </a:solidFill>
            </a:ln>
          </c:spPr>
          <c:cat>
            <c:strRef>
              <c:f>Sheet1!$A$2:$A$8</c:f>
              <c:strCache>
                <c:ptCount val="7"/>
                <c:pt idx="0">
                  <c:v>2012</c:v>
                </c:pt>
                <c:pt idx="1">
                  <c:v>2013</c:v>
                </c:pt>
                <c:pt idx="2">
                  <c:v>2014*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2018**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1493</c:v>
                </c:pt>
                <c:pt idx="1">
                  <c:v>1463</c:v>
                </c:pt>
                <c:pt idx="2">
                  <c:v>1584</c:v>
                </c:pt>
                <c:pt idx="3">
                  <c:v>1614</c:v>
                </c:pt>
                <c:pt idx="4">
                  <c:v>1566</c:v>
                </c:pt>
                <c:pt idx="5">
                  <c:v>1526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63A-4A72-A9C8-C6F2F47AB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54816"/>
        <c:axId val="43152896"/>
      </c:lineChart>
      <c:catAx>
        <c:axId val="4314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3142528"/>
        <c:crosses val="autoZero"/>
        <c:auto val="1"/>
        <c:lblAlgn val="ctr"/>
        <c:lblOffset val="100"/>
        <c:noMultiLvlLbl val="0"/>
      </c:catAx>
      <c:valAx>
        <c:axId val="431425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NZ$/kg Milk Solids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>
                <a:solidFill>
                  <a:schemeClr val="accent1"/>
                </a:solidFill>
              </a:defRPr>
            </a:pPr>
            <a:endParaRPr lang="en-US"/>
          </a:p>
        </c:txPr>
        <c:crossAx val="43140992"/>
        <c:crosses val="autoZero"/>
        <c:crossBetween val="between"/>
      </c:valAx>
      <c:valAx>
        <c:axId val="43152896"/>
        <c:scaling>
          <c:orientation val="minMax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Million kg Milk Solids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>
                <a:solidFill>
                  <a:schemeClr val="accent2">
                    <a:lumMod val="60000"/>
                    <a:lumOff val="40000"/>
                  </a:schemeClr>
                </a:solidFill>
              </a:defRPr>
            </a:pPr>
            <a:endParaRPr lang="en-US"/>
          </a:p>
        </c:txPr>
        <c:crossAx val="43154816"/>
        <c:crosses val="max"/>
        <c:crossBetween val="between"/>
      </c:valAx>
      <c:catAx>
        <c:axId val="43154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152896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9A597-1876-445C-A7F7-E2D1E9EEE9DE}" type="doc">
      <dgm:prSet loTypeId="urn:microsoft.com/office/officeart/2005/8/layout/venn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D8C9DFA-AC08-4303-A156-26259A55D210}">
      <dgm:prSet phldrT="[Text]"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en-GB" sz="2200" b="1" i="0" dirty="0">
              <a:solidFill>
                <a:schemeClr val="tx1"/>
              </a:solidFill>
            </a:rPr>
            <a:t/>
          </a:r>
          <a:br>
            <a:rPr lang="en-GB" sz="2200" b="1" i="0" dirty="0">
              <a:solidFill>
                <a:schemeClr val="tx1"/>
              </a:solidFill>
            </a:rPr>
          </a:br>
          <a:r>
            <a:rPr lang="en-GB" sz="2200" b="1" i="0" dirty="0">
              <a:solidFill>
                <a:schemeClr val="tx1"/>
              </a:solidFill>
            </a:rPr>
            <a:t/>
          </a:r>
          <a:br>
            <a:rPr lang="en-GB" sz="2200" b="1" i="0" dirty="0">
              <a:solidFill>
                <a:schemeClr val="tx1"/>
              </a:solidFill>
            </a:rPr>
          </a:br>
          <a:r>
            <a:rPr lang="en-GB" sz="2200" b="1" i="0" dirty="0">
              <a:solidFill>
                <a:schemeClr val="tx1"/>
              </a:solidFill>
            </a:rPr>
            <a:t>Agricultural Knowledge &amp; Information Systems</a:t>
          </a:r>
        </a:p>
      </dgm:t>
    </dgm:pt>
    <dgm:pt modelId="{0E9F20DA-C67C-4CC8-B6E9-F15DE3A89AD4}" type="parTrans" cxnId="{635D89A2-CFD5-419B-B5BD-BDDE4F4F77CA}">
      <dgm:prSet/>
      <dgm:spPr/>
      <dgm:t>
        <a:bodyPr/>
        <a:lstStyle/>
        <a:p>
          <a:endParaRPr lang="en-GB"/>
        </a:p>
      </dgm:t>
    </dgm:pt>
    <dgm:pt modelId="{730D66D6-D069-4532-BCB3-0972292E4091}" type="sibTrans" cxnId="{635D89A2-CFD5-419B-B5BD-BDDE4F4F77CA}">
      <dgm:prSet/>
      <dgm:spPr/>
      <dgm:t>
        <a:bodyPr/>
        <a:lstStyle/>
        <a:p>
          <a:endParaRPr lang="en-GB"/>
        </a:p>
      </dgm:t>
    </dgm:pt>
    <dgm:pt modelId="{6F7255D4-BEA1-4A44-BADF-AEFF81F06426}">
      <dgm:prSet phldrT="[Text]"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en-GB" sz="2200" b="1" dirty="0">
              <a:solidFill>
                <a:schemeClr val="tx1"/>
              </a:solidFill>
            </a:rPr>
            <a:t/>
          </a:r>
          <a:br>
            <a:rPr lang="en-GB" sz="2200" b="1" dirty="0">
              <a:solidFill>
                <a:schemeClr val="tx1"/>
              </a:solidFill>
            </a:rPr>
          </a:br>
          <a:r>
            <a:rPr lang="en-GB" sz="2200" b="1" dirty="0">
              <a:solidFill>
                <a:schemeClr val="tx1"/>
              </a:solidFill>
            </a:rPr>
            <a:t/>
          </a:r>
          <a:br>
            <a:rPr lang="en-GB" sz="2200" b="1" dirty="0">
              <a:solidFill>
                <a:schemeClr val="tx1"/>
              </a:solidFill>
            </a:rPr>
          </a:br>
          <a:r>
            <a:rPr lang="en-GB" sz="2200" b="1" dirty="0">
              <a:solidFill>
                <a:schemeClr val="tx1"/>
              </a:solidFill>
            </a:rPr>
            <a:t>Farming Systems Research</a:t>
          </a:r>
        </a:p>
      </dgm:t>
    </dgm:pt>
    <dgm:pt modelId="{A3B1109A-FE47-41CF-94C1-4FF07F9E92D6}" type="parTrans" cxnId="{58DB76F5-CCE5-4E66-A510-FFC329272A94}">
      <dgm:prSet/>
      <dgm:spPr/>
      <dgm:t>
        <a:bodyPr/>
        <a:lstStyle/>
        <a:p>
          <a:endParaRPr lang="en-GB"/>
        </a:p>
      </dgm:t>
    </dgm:pt>
    <dgm:pt modelId="{37CED34E-D64B-4157-BEB8-813416021E50}" type="sibTrans" cxnId="{58DB76F5-CCE5-4E66-A510-FFC329272A94}">
      <dgm:prSet/>
      <dgm:spPr/>
      <dgm:t>
        <a:bodyPr/>
        <a:lstStyle/>
        <a:p>
          <a:endParaRPr lang="en-GB"/>
        </a:p>
      </dgm:t>
    </dgm:pt>
    <dgm:pt modelId="{41DB22B0-FB18-47D5-8207-1FE2E4AA3676}">
      <dgm:prSet phldrT="[Text]"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en-GB" sz="2200" b="1" dirty="0">
              <a:solidFill>
                <a:schemeClr val="tx1"/>
              </a:solidFill>
            </a:rPr>
            <a:t>Technology Transfer</a:t>
          </a:r>
        </a:p>
      </dgm:t>
    </dgm:pt>
    <dgm:pt modelId="{6650F506-C7B7-407F-A8FA-37D6AEEF523C}" type="parTrans" cxnId="{A66DFDC7-0E0A-4866-A761-945B95E02DEC}">
      <dgm:prSet/>
      <dgm:spPr/>
      <dgm:t>
        <a:bodyPr/>
        <a:lstStyle/>
        <a:p>
          <a:endParaRPr lang="en-GB"/>
        </a:p>
      </dgm:t>
    </dgm:pt>
    <dgm:pt modelId="{3FC25F48-42AB-455C-8C13-D9139B7DE352}" type="sibTrans" cxnId="{A66DFDC7-0E0A-4866-A761-945B95E02DEC}">
      <dgm:prSet/>
      <dgm:spPr/>
      <dgm:t>
        <a:bodyPr/>
        <a:lstStyle/>
        <a:p>
          <a:endParaRPr lang="en-GB"/>
        </a:p>
      </dgm:t>
    </dgm:pt>
    <dgm:pt modelId="{CD09F538-BB81-44CC-A503-C7F2B2362D21}">
      <dgm:prSet phldrT="[Text]"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1"/>
          </a:solidFill>
        </a:ln>
      </dgm:spPr>
      <dgm:t>
        <a:bodyPr/>
        <a:lstStyle/>
        <a:p>
          <a:r>
            <a:rPr lang="en-GB" sz="2200" b="1" dirty="0">
              <a:solidFill>
                <a:schemeClr val="tx1"/>
              </a:solidFill>
            </a:rPr>
            <a:t>Ongoing</a:t>
          </a:r>
          <a:br>
            <a:rPr lang="en-GB" sz="2200" b="1" dirty="0">
              <a:solidFill>
                <a:schemeClr val="tx1"/>
              </a:solidFill>
            </a:rPr>
          </a:br>
          <a:r>
            <a:rPr lang="en-GB" sz="2200" b="1" dirty="0">
              <a:solidFill>
                <a:schemeClr val="tx1"/>
              </a:solidFill>
            </a:rPr>
            <a:t>Evolution</a:t>
          </a:r>
          <a:br>
            <a:rPr lang="en-GB" sz="2200" b="1" dirty="0">
              <a:solidFill>
                <a:schemeClr val="tx1"/>
              </a:solidFill>
            </a:rPr>
          </a:br>
          <a:endParaRPr lang="en-GB" sz="2200" b="1" dirty="0">
            <a:solidFill>
              <a:schemeClr val="tx1"/>
            </a:solidFill>
          </a:endParaRPr>
        </a:p>
      </dgm:t>
    </dgm:pt>
    <dgm:pt modelId="{A5B095D6-05F2-4860-9C76-8CCC7BE0C5A8}" type="sibTrans" cxnId="{7EA4CEE9-432A-45BD-8580-104ACD317735}">
      <dgm:prSet/>
      <dgm:spPr/>
      <dgm:t>
        <a:bodyPr/>
        <a:lstStyle/>
        <a:p>
          <a:endParaRPr lang="en-GB"/>
        </a:p>
      </dgm:t>
    </dgm:pt>
    <dgm:pt modelId="{351CEBBA-86FF-4103-B1F4-0CB3759EC992}" type="parTrans" cxnId="{7EA4CEE9-432A-45BD-8580-104ACD317735}">
      <dgm:prSet/>
      <dgm:spPr/>
      <dgm:t>
        <a:bodyPr/>
        <a:lstStyle/>
        <a:p>
          <a:endParaRPr lang="en-GB"/>
        </a:p>
      </dgm:t>
    </dgm:pt>
    <dgm:pt modelId="{A7622BE0-888B-4995-9667-455B37B1B2F8}">
      <dgm:prSet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en-GB" sz="2200" b="1" dirty="0">
              <a:solidFill>
                <a:schemeClr val="tx1"/>
              </a:solidFill>
            </a:rPr>
            <a:t>Agricultural Innovation Systems</a:t>
          </a:r>
        </a:p>
      </dgm:t>
    </dgm:pt>
    <dgm:pt modelId="{83FD3F52-9892-4C89-9531-2DED1ECFB308}" type="sibTrans" cxnId="{D77D5981-C514-4CFC-A875-DEDEBC0ECC72}">
      <dgm:prSet/>
      <dgm:spPr/>
      <dgm:t>
        <a:bodyPr/>
        <a:lstStyle/>
        <a:p>
          <a:endParaRPr lang="en-GB"/>
        </a:p>
      </dgm:t>
    </dgm:pt>
    <dgm:pt modelId="{673EE8FB-53E1-45DD-A8E7-D6735A660F16}" type="parTrans" cxnId="{D77D5981-C514-4CFC-A875-DEDEBC0ECC72}">
      <dgm:prSet/>
      <dgm:spPr/>
      <dgm:t>
        <a:bodyPr/>
        <a:lstStyle/>
        <a:p>
          <a:endParaRPr lang="en-GB"/>
        </a:p>
      </dgm:t>
    </dgm:pt>
    <dgm:pt modelId="{FC6EA9EE-7B27-41F3-9673-9A51DDA5A7CB}" type="pres">
      <dgm:prSet presAssocID="{7749A597-1876-445C-A7F7-E2D1E9EEE9D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A66F96-E633-4045-89FC-739B69E2F37F}" type="pres">
      <dgm:prSet presAssocID="{7749A597-1876-445C-A7F7-E2D1E9EEE9DE}" presName="comp1" presStyleCnt="0"/>
      <dgm:spPr/>
    </dgm:pt>
    <dgm:pt modelId="{A693FFB5-2652-4F90-82B0-D063A983AD52}" type="pres">
      <dgm:prSet presAssocID="{7749A597-1876-445C-A7F7-E2D1E9EEE9DE}" presName="circle1" presStyleLbl="node1" presStyleIdx="0" presStyleCnt="5" custScaleX="108743" custLinFactNeighborX="-13020"/>
      <dgm:spPr/>
      <dgm:t>
        <a:bodyPr/>
        <a:lstStyle/>
        <a:p>
          <a:endParaRPr lang="en-US"/>
        </a:p>
      </dgm:t>
    </dgm:pt>
    <dgm:pt modelId="{72031E6B-FCFB-4BD3-8031-52E9DED7CE2D}" type="pres">
      <dgm:prSet presAssocID="{7749A597-1876-445C-A7F7-E2D1E9EEE9DE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DC2BE-75B6-4BA8-972C-2D2E5462ED10}" type="pres">
      <dgm:prSet presAssocID="{7749A597-1876-445C-A7F7-E2D1E9EEE9DE}" presName="comp2" presStyleCnt="0"/>
      <dgm:spPr/>
    </dgm:pt>
    <dgm:pt modelId="{0879F3D5-2E8F-4A8D-A469-043835AC640D}" type="pres">
      <dgm:prSet presAssocID="{7749A597-1876-445C-A7F7-E2D1E9EEE9DE}" presName="circle2" presStyleLbl="node1" presStyleIdx="1" presStyleCnt="5" custLinFactNeighborX="-14194" custLinFactNeighborY="-1961"/>
      <dgm:spPr/>
      <dgm:t>
        <a:bodyPr/>
        <a:lstStyle/>
        <a:p>
          <a:endParaRPr lang="en-US"/>
        </a:p>
      </dgm:t>
    </dgm:pt>
    <dgm:pt modelId="{77001913-9E9C-47FF-A957-001532C2E2D6}" type="pres">
      <dgm:prSet presAssocID="{7749A597-1876-445C-A7F7-E2D1E9EEE9DE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5E4199-5400-443D-BD2A-57246B1FE795}" type="pres">
      <dgm:prSet presAssocID="{7749A597-1876-445C-A7F7-E2D1E9EEE9DE}" presName="comp3" presStyleCnt="0"/>
      <dgm:spPr/>
    </dgm:pt>
    <dgm:pt modelId="{0226ACA5-3ED9-4731-82CE-E56FD300092D}" type="pres">
      <dgm:prSet presAssocID="{7749A597-1876-445C-A7F7-E2D1E9EEE9DE}" presName="circle3" presStyleLbl="node1" presStyleIdx="2" presStyleCnt="5" custScaleX="101587" custScaleY="100000" custLinFactNeighborX="-16045"/>
      <dgm:spPr/>
      <dgm:t>
        <a:bodyPr/>
        <a:lstStyle/>
        <a:p>
          <a:endParaRPr lang="en-US"/>
        </a:p>
      </dgm:t>
    </dgm:pt>
    <dgm:pt modelId="{15E481B5-3F63-40A2-9CAA-431DF5AF2CAE}" type="pres">
      <dgm:prSet presAssocID="{7749A597-1876-445C-A7F7-E2D1E9EEE9DE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7BC9B-170F-4C7C-9105-DA3F8743BF18}" type="pres">
      <dgm:prSet presAssocID="{7749A597-1876-445C-A7F7-E2D1E9EEE9DE}" presName="comp4" presStyleCnt="0"/>
      <dgm:spPr/>
    </dgm:pt>
    <dgm:pt modelId="{CED6609B-0B83-49CE-8A8A-14648489F657}" type="pres">
      <dgm:prSet presAssocID="{7749A597-1876-445C-A7F7-E2D1E9EEE9DE}" presName="circle4" presStyleLbl="node1" presStyleIdx="3" presStyleCnt="5" custScaleX="88888" custScaleY="83838" custLinFactNeighborX="-20415" custLinFactNeighborY="8081"/>
      <dgm:spPr/>
      <dgm:t>
        <a:bodyPr/>
        <a:lstStyle/>
        <a:p>
          <a:endParaRPr lang="en-US"/>
        </a:p>
      </dgm:t>
    </dgm:pt>
    <dgm:pt modelId="{A1809C73-538B-4D9D-B9A1-4373CD4D2954}" type="pres">
      <dgm:prSet presAssocID="{7749A597-1876-445C-A7F7-E2D1E9EEE9DE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5674A7-B87B-4673-923F-ECEAB5DCF450}" type="pres">
      <dgm:prSet presAssocID="{7749A597-1876-445C-A7F7-E2D1E9EEE9DE}" presName="comp5" presStyleCnt="0"/>
      <dgm:spPr/>
    </dgm:pt>
    <dgm:pt modelId="{D9EF4A2C-C902-422D-A62A-83E78E8A6D39}" type="pres">
      <dgm:prSet presAssocID="{7749A597-1876-445C-A7F7-E2D1E9EEE9DE}" presName="circle5" presStyleLbl="node1" presStyleIdx="4" presStyleCnt="5" custScaleX="88889" custScaleY="61111" custLinFactNeighborX="-28071" custLinFactNeighborY="19444"/>
      <dgm:spPr/>
      <dgm:t>
        <a:bodyPr/>
        <a:lstStyle/>
        <a:p>
          <a:endParaRPr lang="en-US"/>
        </a:p>
      </dgm:t>
    </dgm:pt>
    <dgm:pt modelId="{229F5EE1-5825-4BFB-B0CA-44ABBC86C550}" type="pres">
      <dgm:prSet presAssocID="{7749A597-1876-445C-A7F7-E2D1E9EEE9DE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7D5981-C514-4CFC-A875-DEDEBC0ECC72}" srcId="{7749A597-1876-445C-A7F7-E2D1E9EEE9DE}" destId="{A7622BE0-888B-4995-9667-455B37B1B2F8}" srcOrd="1" destOrd="0" parTransId="{673EE8FB-53E1-45DD-A8E7-D6735A660F16}" sibTransId="{83FD3F52-9892-4C89-9531-2DED1ECFB308}"/>
    <dgm:cxn modelId="{A66DFDC7-0E0A-4866-A761-945B95E02DEC}" srcId="{7749A597-1876-445C-A7F7-E2D1E9EEE9DE}" destId="{41DB22B0-FB18-47D5-8207-1FE2E4AA3676}" srcOrd="4" destOrd="0" parTransId="{6650F506-C7B7-407F-A8FA-37D6AEEF523C}" sibTransId="{3FC25F48-42AB-455C-8C13-D9139B7DE352}"/>
    <dgm:cxn modelId="{B2AA8A3B-E44D-470A-BBE3-27C51FAEF818}" type="presOf" srcId="{6F7255D4-BEA1-4A44-BADF-AEFF81F06426}" destId="{A1809C73-538B-4D9D-B9A1-4373CD4D2954}" srcOrd="1" destOrd="0" presId="urn:microsoft.com/office/officeart/2005/8/layout/venn2"/>
    <dgm:cxn modelId="{635D89A2-CFD5-419B-B5BD-BDDE4F4F77CA}" srcId="{7749A597-1876-445C-A7F7-E2D1E9EEE9DE}" destId="{4D8C9DFA-AC08-4303-A156-26259A55D210}" srcOrd="2" destOrd="0" parTransId="{0E9F20DA-C67C-4CC8-B6E9-F15DE3A89AD4}" sibTransId="{730D66D6-D069-4532-BCB3-0972292E4091}"/>
    <dgm:cxn modelId="{E825CC80-DB00-451C-84DE-0320959EC15C}" type="presOf" srcId="{4D8C9DFA-AC08-4303-A156-26259A55D210}" destId="{0226ACA5-3ED9-4731-82CE-E56FD300092D}" srcOrd="0" destOrd="0" presId="urn:microsoft.com/office/officeart/2005/8/layout/venn2"/>
    <dgm:cxn modelId="{70049D46-B69F-4798-A6B9-7E55B362D8DC}" type="presOf" srcId="{A7622BE0-888B-4995-9667-455B37B1B2F8}" destId="{77001913-9E9C-47FF-A957-001532C2E2D6}" srcOrd="1" destOrd="0" presId="urn:microsoft.com/office/officeart/2005/8/layout/venn2"/>
    <dgm:cxn modelId="{85A18046-A099-479A-A3DB-49B0147DEF78}" type="presOf" srcId="{A7622BE0-888B-4995-9667-455B37B1B2F8}" destId="{0879F3D5-2E8F-4A8D-A469-043835AC640D}" srcOrd="0" destOrd="0" presId="urn:microsoft.com/office/officeart/2005/8/layout/venn2"/>
    <dgm:cxn modelId="{35B6EB6D-51B7-412C-9C77-07B62571E4E7}" type="presOf" srcId="{CD09F538-BB81-44CC-A503-C7F2B2362D21}" destId="{A693FFB5-2652-4F90-82B0-D063A983AD52}" srcOrd="0" destOrd="0" presId="urn:microsoft.com/office/officeart/2005/8/layout/venn2"/>
    <dgm:cxn modelId="{2AEDC12C-ECBB-4F2B-B505-1E853132A709}" type="presOf" srcId="{41DB22B0-FB18-47D5-8207-1FE2E4AA3676}" destId="{229F5EE1-5825-4BFB-B0CA-44ABBC86C550}" srcOrd="1" destOrd="0" presId="urn:microsoft.com/office/officeart/2005/8/layout/venn2"/>
    <dgm:cxn modelId="{6B6A8A2B-10D8-4174-A3F9-DBEA5EBF33AF}" type="presOf" srcId="{CD09F538-BB81-44CC-A503-C7F2B2362D21}" destId="{72031E6B-FCFB-4BD3-8031-52E9DED7CE2D}" srcOrd="1" destOrd="0" presId="urn:microsoft.com/office/officeart/2005/8/layout/venn2"/>
    <dgm:cxn modelId="{75A7FE00-234F-4A45-92DA-33E54CEE1E01}" type="presOf" srcId="{6F7255D4-BEA1-4A44-BADF-AEFF81F06426}" destId="{CED6609B-0B83-49CE-8A8A-14648489F657}" srcOrd="0" destOrd="0" presId="urn:microsoft.com/office/officeart/2005/8/layout/venn2"/>
    <dgm:cxn modelId="{58DB76F5-CCE5-4E66-A510-FFC329272A94}" srcId="{7749A597-1876-445C-A7F7-E2D1E9EEE9DE}" destId="{6F7255D4-BEA1-4A44-BADF-AEFF81F06426}" srcOrd="3" destOrd="0" parTransId="{A3B1109A-FE47-41CF-94C1-4FF07F9E92D6}" sibTransId="{37CED34E-D64B-4157-BEB8-813416021E50}"/>
    <dgm:cxn modelId="{F43F2498-201C-4AC9-B50B-96899EEC6F6F}" type="presOf" srcId="{41DB22B0-FB18-47D5-8207-1FE2E4AA3676}" destId="{D9EF4A2C-C902-422D-A62A-83E78E8A6D39}" srcOrd="0" destOrd="0" presId="urn:microsoft.com/office/officeart/2005/8/layout/venn2"/>
    <dgm:cxn modelId="{67CFCDA6-3160-4303-A31B-5A4CEED95A56}" type="presOf" srcId="{7749A597-1876-445C-A7F7-E2D1E9EEE9DE}" destId="{FC6EA9EE-7B27-41F3-9673-9A51DDA5A7CB}" srcOrd="0" destOrd="0" presId="urn:microsoft.com/office/officeart/2005/8/layout/venn2"/>
    <dgm:cxn modelId="{7EA4CEE9-432A-45BD-8580-104ACD317735}" srcId="{7749A597-1876-445C-A7F7-E2D1E9EEE9DE}" destId="{CD09F538-BB81-44CC-A503-C7F2B2362D21}" srcOrd="0" destOrd="0" parTransId="{351CEBBA-86FF-4103-B1F4-0CB3759EC992}" sibTransId="{A5B095D6-05F2-4860-9C76-8CCC7BE0C5A8}"/>
    <dgm:cxn modelId="{12E7DA52-4918-40B4-AF40-EB39AB2BDCBB}" type="presOf" srcId="{4D8C9DFA-AC08-4303-A156-26259A55D210}" destId="{15E481B5-3F63-40A2-9CAA-431DF5AF2CAE}" srcOrd="1" destOrd="0" presId="urn:microsoft.com/office/officeart/2005/8/layout/venn2"/>
    <dgm:cxn modelId="{0D8A92B2-F5B4-4C5A-A3AC-2A479875AF68}" type="presParOf" srcId="{FC6EA9EE-7B27-41F3-9673-9A51DDA5A7CB}" destId="{F5A66F96-E633-4045-89FC-739B69E2F37F}" srcOrd="0" destOrd="0" presId="urn:microsoft.com/office/officeart/2005/8/layout/venn2"/>
    <dgm:cxn modelId="{B0007DDB-4182-49AD-9EB7-88DBA79BF0F5}" type="presParOf" srcId="{F5A66F96-E633-4045-89FC-739B69E2F37F}" destId="{A693FFB5-2652-4F90-82B0-D063A983AD52}" srcOrd="0" destOrd="0" presId="urn:microsoft.com/office/officeart/2005/8/layout/venn2"/>
    <dgm:cxn modelId="{44DC1EA1-29BE-42CD-90F1-D6ADE11049FB}" type="presParOf" srcId="{F5A66F96-E633-4045-89FC-739B69E2F37F}" destId="{72031E6B-FCFB-4BD3-8031-52E9DED7CE2D}" srcOrd="1" destOrd="0" presId="urn:microsoft.com/office/officeart/2005/8/layout/venn2"/>
    <dgm:cxn modelId="{4A177EBA-177A-479D-A52C-75DFBC9FCB76}" type="presParOf" srcId="{FC6EA9EE-7B27-41F3-9673-9A51DDA5A7CB}" destId="{C37DC2BE-75B6-4BA8-972C-2D2E5462ED10}" srcOrd="1" destOrd="0" presId="urn:microsoft.com/office/officeart/2005/8/layout/venn2"/>
    <dgm:cxn modelId="{4325457B-8BBE-4D21-A0F8-3759B9711956}" type="presParOf" srcId="{C37DC2BE-75B6-4BA8-972C-2D2E5462ED10}" destId="{0879F3D5-2E8F-4A8D-A469-043835AC640D}" srcOrd="0" destOrd="0" presId="urn:microsoft.com/office/officeart/2005/8/layout/venn2"/>
    <dgm:cxn modelId="{3E643736-26F7-46C8-861D-189DC9E85655}" type="presParOf" srcId="{C37DC2BE-75B6-4BA8-972C-2D2E5462ED10}" destId="{77001913-9E9C-47FF-A957-001532C2E2D6}" srcOrd="1" destOrd="0" presId="urn:microsoft.com/office/officeart/2005/8/layout/venn2"/>
    <dgm:cxn modelId="{C036CC50-A7FD-4040-BDEC-F4E788E821BF}" type="presParOf" srcId="{FC6EA9EE-7B27-41F3-9673-9A51DDA5A7CB}" destId="{115E4199-5400-443D-BD2A-57246B1FE795}" srcOrd="2" destOrd="0" presId="urn:microsoft.com/office/officeart/2005/8/layout/venn2"/>
    <dgm:cxn modelId="{893EC337-1759-4F9A-A85D-A8CDBA7EEB0B}" type="presParOf" srcId="{115E4199-5400-443D-BD2A-57246B1FE795}" destId="{0226ACA5-3ED9-4731-82CE-E56FD300092D}" srcOrd="0" destOrd="0" presId="urn:microsoft.com/office/officeart/2005/8/layout/venn2"/>
    <dgm:cxn modelId="{9468A1F4-C51E-45A8-B792-0C59095868D0}" type="presParOf" srcId="{115E4199-5400-443D-BD2A-57246B1FE795}" destId="{15E481B5-3F63-40A2-9CAA-431DF5AF2CAE}" srcOrd="1" destOrd="0" presId="urn:microsoft.com/office/officeart/2005/8/layout/venn2"/>
    <dgm:cxn modelId="{1D81312B-F498-478E-8672-60546022CE65}" type="presParOf" srcId="{FC6EA9EE-7B27-41F3-9673-9A51DDA5A7CB}" destId="{DA77BC9B-170F-4C7C-9105-DA3F8743BF18}" srcOrd="3" destOrd="0" presId="urn:microsoft.com/office/officeart/2005/8/layout/venn2"/>
    <dgm:cxn modelId="{F536545E-2C5F-4BAB-9354-612C44B03155}" type="presParOf" srcId="{DA77BC9B-170F-4C7C-9105-DA3F8743BF18}" destId="{CED6609B-0B83-49CE-8A8A-14648489F657}" srcOrd="0" destOrd="0" presId="urn:microsoft.com/office/officeart/2005/8/layout/venn2"/>
    <dgm:cxn modelId="{4751B77E-8CB7-441E-A6A7-AF1150EE961D}" type="presParOf" srcId="{DA77BC9B-170F-4C7C-9105-DA3F8743BF18}" destId="{A1809C73-538B-4D9D-B9A1-4373CD4D2954}" srcOrd="1" destOrd="0" presId="urn:microsoft.com/office/officeart/2005/8/layout/venn2"/>
    <dgm:cxn modelId="{0EEAD673-884C-4DA1-9539-B8B6C45BBE2A}" type="presParOf" srcId="{FC6EA9EE-7B27-41F3-9673-9A51DDA5A7CB}" destId="{2E5674A7-B87B-4673-923F-ECEAB5DCF450}" srcOrd="4" destOrd="0" presId="urn:microsoft.com/office/officeart/2005/8/layout/venn2"/>
    <dgm:cxn modelId="{25CDD6B7-2D82-4836-A4E7-C5DF85388BC6}" type="presParOf" srcId="{2E5674A7-B87B-4673-923F-ECEAB5DCF450}" destId="{D9EF4A2C-C902-422D-A62A-83E78E8A6D39}" srcOrd="0" destOrd="0" presId="urn:microsoft.com/office/officeart/2005/8/layout/venn2"/>
    <dgm:cxn modelId="{6F18AA24-C8A8-4168-8EB8-D04B0D0307CE}" type="presParOf" srcId="{2E5674A7-B87B-4673-923F-ECEAB5DCF450}" destId="{229F5EE1-5825-4BFB-B0CA-44ABBC86C550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371EBB-64DD-4298-901A-BA947D1719F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867DBA-863A-4B10-A3F2-66868743A410}">
      <dgm:prSet phldrT="[Text]" custT="1"/>
      <dgm:spPr/>
      <dgm:t>
        <a:bodyPr/>
        <a:lstStyle/>
        <a:p>
          <a:r>
            <a:rPr lang="en-US" sz="1600" b="1" dirty="0"/>
            <a:t>1.</a:t>
          </a:r>
          <a:br>
            <a:rPr lang="en-US" sz="1600" b="1" dirty="0"/>
          </a:br>
          <a:r>
            <a:rPr lang="en-US" sz="1600" b="1" dirty="0"/>
            <a:t>Introduction</a:t>
          </a:r>
        </a:p>
      </dgm:t>
    </dgm:pt>
    <dgm:pt modelId="{67427A0B-F943-4BDD-906C-8B07A2B5180F}" type="parTrans" cxnId="{21C001C7-A16B-4B1D-A9CD-6677B41A14D9}">
      <dgm:prSet/>
      <dgm:spPr/>
      <dgm:t>
        <a:bodyPr/>
        <a:lstStyle/>
        <a:p>
          <a:endParaRPr lang="en-US" b="1"/>
        </a:p>
      </dgm:t>
    </dgm:pt>
    <dgm:pt modelId="{15D09B7A-0CAC-45DE-9DA3-D3BC0EF321FA}" type="sibTrans" cxnId="{21C001C7-A16B-4B1D-A9CD-6677B41A14D9}">
      <dgm:prSet/>
      <dgm:spPr/>
      <dgm:t>
        <a:bodyPr/>
        <a:lstStyle/>
        <a:p>
          <a:endParaRPr lang="en-US" b="1"/>
        </a:p>
      </dgm:t>
    </dgm:pt>
    <dgm:pt modelId="{EE6205FD-FB1C-4E1C-8F7B-2DCAC1295044}">
      <dgm:prSet phldrT="[Text]" custT="1"/>
      <dgm:spPr/>
      <dgm:t>
        <a:bodyPr/>
        <a:lstStyle/>
        <a:p>
          <a:r>
            <a:rPr lang="en-US" sz="1600" b="1" dirty="0"/>
            <a:t>2.</a:t>
          </a:r>
          <a:br>
            <a:rPr lang="en-US" sz="1600" b="1" dirty="0"/>
          </a:br>
          <a:r>
            <a:rPr lang="en-US" sz="1600" b="1" dirty="0"/>
            <a:t>Theoretical</a:t>
          </a:r>
          <a:br>
            <a:rPr lang="en-US" sz="1600" b="1" dirty="0"/>
          </a:br>
          <a:r>
            <a:rPr lang="en-US" sz="1600" b="1" dirty="0"/>
            <a:t>Perspective</a:t>
          </a:r>
        </a:p>
      </dgm:t>
    </dgm:pt>
    <dgm:pt modelId="{A2CB1F97-6468-4091-BA1A-7DD2EE97BD71}" type="parTrans" cxnId="{8E0682F0-40B6-4FB7-B859-B8A0B5B70184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 sz="1400" b="1"/>
        </a:p>
      </dgm:t>
    </dgm:pt>
    <dgm:pt modelId="{644A9717-BB45-4523-AAC8-80423B8EDBB6}" type="sibTrans" cxnId="{8E0682F0-40B6-4FB7-B859-B8A0B5B70184}">
      <dgm:prSet/>
      <dgm:spPr/>
      <dgm:t>
        <a:bodyPr/>
        <a:lstStyle/>
        <a:p>
          <a:endParaRPr lang="en-US" b="1"/>
        </a:p>
      </dgm:t>
    </dgm:pt>
    <dgm:pt modelId="{726D7612-8B58-4836-8C85-6D537E4C9C5E}">
      <dgm:prSet phldrT="[Text]" custT="1"/>
      <dgm:spPr/>
      <dgm:t>
        <a:bodyPr/>
        <a:lstStyle/>
        <a:p>
          <a:r>
            <a:rPr lang="en-US" sz="1600" b="1" dirty="0"/>
            <a:t>4.</a:t>
          </a:r>
          <a:br>
            <a:rPr lang="en-US" sz="1600" b="1" dirty="0"/>
          </a:br>
          <a:r>
            <a:rPr lang="en-US" sz="1600" b="1" dirty="0"/>
            <a:t>Context</a:t>
          </a:r>
        </a:p>
      </dgm:t>
    </dgm:pt>
    <dgm:pt modelId="{65EF774E-8186-43A6-8B1D-7275357F6FA0}" type="parTrans" cxnId="{68C12505-5FCC-407F-8B8A-D265B8DBC394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 sz="1400" b="1"/>
        </a:p>
      </dgm:t>
    </dgm:pt>
    <dgm:pt modelId="{1F2BA394-0C4D-4A74-8775-3C50C7BB4EB2}" type="sibTrans" cxnId="{68C12505-5FCC-407F-8B8A-D265B8DBC394}">
      <dgm:prSet/>
      <dgm:spPr/>
      <dgm:t>
        <a:bodyPr/>
        <a:lstStyle/>
        <a:p>
          <a:endParaRPr lang="en-US" b="1"/>
        </a:p>
      </dgm:t>
    </dgm:pt>
    <dgm:pt modelId="{F8FCAD01-BD4E-4309-BE8E-BD51BE36A76A}">
      <dgm:prSet custT="1"/>
      <dgm:spPr/>
      <dgm:t>
        <a:bodyPr/>
        <a:lstStyle/>
        <a:p>
          <a:r>
            <a:rPr lang="en-US" sz="1600" b="1" dirty="0"/>
            <a:t>6. Heifer Rearing</a:t>
          </a:r>
        </a:p>
      </dgm:t>
    </dgm:pt>
    <dgm:pt modelId="{DF8F02A5-AEB8-4838-844D-7533C7C8CFFA}" type="parTrans" cxnId="{F3979B78-2B54-482B-9394-FD045A5578FC}">
      <dgm:prSet/>
      <dgm:spPr/>
      <dgm:t>
        <a:bodyPr/>
        <a:lstStyle/>
        <a:p>
          <a:endParaRPr lang="en-US" sz="1400" b="1"/>
        </a:p>
      </dgm:t>
    </dgm:pt>
    <dgm:pt modelId="{D4FE272A-0BA6-4DDB-B4BB-96FB1BBBF066}" type="sibTrans" cxnId="{F3979B78-2B54-482B-9394-FD045A5578FC}">
      <dgm:prSet/>
      <dgm:spPr/>
      <dgm:t>
        <a:bodyPr/>
        <a:lstStyle/>
        <a:p>
          <a:endParaRPr lang="en-US" b="1"/>
        </a:p>
      </dgm:t>
    </dgm:pt>
    <dgm:pt modelId="{DE646011-1A08-4F8E-BA22-5AFCA2561C06}">
      <dgm:prSet custT="1"/>
      <dgm:spPr/>
      <dgm:t>
        <a:bodyPr/>
        <a:lstStyle/>
        <a:p>
          <a:r>
            <a:rPr lang="en-US" sz="1600" b="1" dirty="0"/>
            <a:t>7. Water Use Efficiency</a:t>
          </a:r>
        </a:p>
      </dgm:t>
    </dgm:pt>
    <dgm:pt modelId="{EA6408F1-F84C-4A3A-BBE8-26A3B39E163F}" type="parTrans" cxnId="{E8230C3A-CD17-4FB4-B489-90BE129BC166}">
      <dgm:prSet/>
      <dgm:spPr>
        <a:ln>
          <a:noFill/>
        </a:ln>
      </dgm:spPr>
      <dgm:t>
        <a:bodyPr/>
        <a:lstStyle/>
        <a:p>
          <a:endParaRPr lang="en-US" sz="1400" b="1"/>
        </a:p>
      </dgm:t>
    </dgm:pt>
    <dgm:pt modelId="{28A755A4-3382-44B6-9D91-5C49E92FA505}" type="sibTrans" cxnId="{E8230C3A-CD17-4FB4-B489-90BE129BC166}">
      <dgm:prSet/>
      <dgm:spPr/>
      <dgm:t>
        <a:bodyPr/>
        <a:lstStyle/>
        <a:p>
          <a:endParaRPr lang="en-US" b="1"/>
        </a:p>
      </dgm:t>
    </dgm:pt>
    <dgm:pt modelId="{93F8D9B5-9117-4B3F-BE50-00739DFB8C9C}">
      <dgm:prSet custT="1"/>
      <dgm:spPr/>
      <dgm:t>
        <a:bodyPr/>
        <a:lstStyle/>
        <a:p>
          <a:r>
            <a:rPr lang="en-US" sz="1600" b="1" dirty="0"/>
            <a:t>5. Primary Innovation </a:t>
          </a:r>
          <a:r>
            <a:rPr lang="en-US" sz="1600" b="1" dirty="0" err="1"/>
            <a:t>Programme</a:t>
          </a:r>
          <a:endParaRPr lang="en-US" sz="1600" b="1" dirty="0"/>
        </a:p>
      </dgm:t>
    </dgm:pt>
    <dgm:pt modelId="{65CE8C7B-18B4-466F-8A1A-CC94587773F0}" type="parTrans" cxnId="{56667DC0-0929-4A99-9743-E638AA80ABA3}">
      <dgm:prSet/>
      <dgm:spPr>
        <a:ln>
          <a:noFill/>
        </a:ln>
      </dgm:spPr>
      <dgm:t>
        <a:bodyPr/>
        <a:lstStyle/>
        <a:p>
          <a:endParaRPr lang="en-US" sz="1400" b="1"/>
        </a:p>
      </dgm:t>
    </dgm:pt>
    <dgm:pt modelId="{3D0EF1CB-AFC0-4430-A684-10008EB1F964}" type="sibTrans" cxnId="{56667DC0-0929-4A99-9743-E638AA80ABA3}">
      <dgm:prSet/>
      <dgm:spPr/>
      <dgm:t>
        <a:bodyPr/>
        <a:lstStyle/>
        <a:p>
          <a:endParaRPr lang="en-US" b="1"/>
        </a:p>
      </dgm:t>
    </dgm:pt>
    <dgm:pt modelId="{8DC61F59-E067-4640-8963-799E578064F6}">
      <dgm:prSet custT="1"/>
      <dgm:spPr/>
      <dgm:t>
        <a:bodyPr/>
        <a:lstStyle/>
        <a:p>
          <a:r>
            <a:rPr lang="en-US" sz="1600" b="1" dirty="0"/>
            <a:t>8.</a:t>
          </a:r>
          <a:br>
            <a:rPr lang="en-US" sz="1600" b="1" dirty="0"/>
          </a:br>
          <a:r>
            <a:rPr lang="en-US" sz="1600" b="1" dirty="0"/>
            <a:t>Discussion</a:t>
          </a:r>
        </a:p>
      </dgm:t>
    </dgm:pt>
    <dgm:pt modelId="{F9C47886-EDD9-4DD5-9720-069B7086D172}" type="parTrans" cxnId="{AB8C2083-2BB0-4421-B89C-D8BEFCFF0644}">
      <dgm:prSet/>
      <dgm:spPr/>
      <dgm:t>
        <a:bodyPr/>
        <a:lstStyle/>
        <a:p>
          <a:endParaRPr lang="en-US" sz="1400" b="1"/>
        </a:p>
      </dgm:t>
    </dgm:pt>
    <dgm:pt modelId="{BDCE4148-EFCB-4639-B4D6-F1878EDF1315}" type="sibTrans" cxnId="{AB8C2083-2BB0-4421-B89C-D8BEFCFF0644}">
      <dgm:prSet/>
      <dgm:spPr/>
      <dgm:t>
        <a:bodyPr/>
        <a:lstStyle/>
        <a:p>
          <a:endParaRPr lang="en-US" b="1"/>
        </a:p>
      </dgm:t>
    </dgm:pt>
    <dgm:pt modelId="{362FAE08-6F0B-42F1-9CC7-22FBE9603B0D}">
      <dgm:prSet custT="1"/>
      <dgm:spPr/>
      <dgm:t>
        <a:bodyPr/>
        <a:lstStyle/>
        <a:p>
          <a:r>
            <a:rPr lang="en-US" sz="1600" b="1" dirty="0"/>
            <a:t>9.</a:t>
          </a:r>
          <a:br>
            <a:rPr lang="en-US" sz="1600" b="1" dirty="0"/>
          </a:br>
          <a:r>
            <a:rPr lang="en-US" sz="1600" b="1" dirty="0"/>
            <a:t>Conclusions</a:t>
          </a:r>
        </a:p>
      </dgm:t>
    </dgm:pt>
    <dgm:pt modelId="{1DB5A844-6997-4086-A1E1-D7BC767C3884}" type="parTrans" cxnId="{43D76B49-2EF2-414B-A7CB-575BE141668A}">
      <dgm:prSet/>
      <dgm:spPr/>
      <dgm:t>
        <a:bodyPr/>
        <a:lstStyle/>
        <a:p>
          <a:endParaRPr lang="en-US" sz="1400" b="1"/>
        </a:p>
      </dgm:t>
    </dgm:pt>
    <dgm:pt modelId="{DF3AB198-D294-4E1A-962C-9F8B370F8E17}" type="sibTrans" cxnId="{43D76B49-2EF2-414B-A7CB-575BE141668A}">
      <dgm:prSet/>
      <dgm:spPr/>
      <dgm:t>
        <a:bodyPr/>
        <a:lstStyle/>
        <a:p>
          <a:endParaRPr lang="en-US" b="1"/>
        </a:p>
      </dgm:t>
    </dgm:pt>
    <dgm:pt modelId="{2888C7BD-DA72-4189-8780-8DBF15BE3506}">
      <dgm:prSet custT="1"/>
      <dgm:spPr/>
      <dgm:t>
        <a:bodyPr/>
        <a:lstStyle/>
        <a:p>
          <a:r>
            <a:rPr lang="en-GB" sz="1600" b="1" dirty="0"/>
            <a:t>3. Method-ology</a:t>
          </a:r>
        </a:p>
      </dgm:t>
    </dgm:pt>
    <dgm:pt modelId="{DBD34AA0-FE03-46D3-B55F-A7D8237EDA97}" type="parTrans" cxnId="{B5A6E8D2-5AC5-4D0D-ADB5-1EE1CFFFF7D2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 b="1"/>
        </a:p>
      </dgm:t>
    </dgm:pt>
    <dgm:pt modelId="{4CF39B15-0F12-4989-A572-CCCD7416E26F}" type="sibTrans" cxnId="{B5A6E8D2-5AC5-4D0D-ADB5-1EE1CFFFF7D2}">
      <dgm:prSet/>
      <dgm:spPr/>
      <dgm:t>
        <a:bodyPr/>
        <a:lstStyle/>
        <a:p>
          <a:endParaRPr lang="en-GB" b="1"/>
        </a:p>
      </dgm:t>
    </dgm:pt>
    <dgm:pt modelId="{8C743814-9C0D-4E56-BC1C-F3A008E250A9}" type="pres">
      <dgm:prSet presAssocID="{D4371EBB-64DD-4298-901A-BA947D1719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27EA866-A5DB-47BC-9371-255A75DE4A6C}" type="pres">
      <dgm:prSet presAssocID="{56867DBA-863A-4B10-A3F2-66868743A410}" presName="hierRoot1" presStyleCnt="0"/>
      <dgm:spPr/>
    </dgm:pt>
    <dgm:pt modelId="{BD2B1C3D-6612-47A3-AD35-85DAE84D06E0}" type="pres">
      <dgm:prSet presAssocID="{56867DBA-863A-4B10-A3F2-66868743A410}" presName="composite" presStyleCnt="0"/>
      <dgm:spPr/>
    </dgm:pt>
    <dgm:pt modelId="{88B3B570-FA16-4152-A385-C4B4CF64C5C2}" type="pres">
      <dgm:prSet presAssocID="{56867DBA-863A-4B10-A3F2-66868743A410}" presName="background" presStyleLbl="node0" presStyleIdx="0" presStyleCnt="1"/>
      <dgm:spPr/>
    </dgm:pt>
    <dgm:pt modelId="{5C020562-D6C7-498A-AAD3-2A7C052CDADA}" type="pres">
      <dgm:prSet presAssocID="{56867DBA-863A-4B10-A3F2-66868743A410}" presName="text" presStyleLbl="fgAcc0" presStyleIdx="0" presStyleCnt="1" custLinFactX="-149664" custLinFactNeighborX="-200000" custLinFactNeighborY="117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A5F578-305B-47C8-A47E-5E59E237ABAE}" type="pres">
      <dgm:prSet presAssocID="{56867DBA-863A-4B10-A3F2-66868743A410}" presName="hierChild2" presStyleCnt="0"/>
      <dgm:spPr/>
    </dgm:pt>
    <dgm:pt modelId="{69836B60-3E2F-4129-A768-377E0240507E}" type="pres">
      <dgm:prSet presAssocID="{A2CB1F97-6468-4091-BA1A-7DD2EE97BD71}" presName="Name10" presStyleLbl="parChTrans1D2" presStyleIdx="0" presStyleCnt="1"/>
      <dgm:spPr/>
      <dgm:t>
        <a:bodyPr/>
        <a:lstStyle/>
        <a:p>
          <a:endParaRPr lang="en-US"/>
        </a:p>
      </dgm:t>
    </dgm:pt>
    <dgm:pt modelId="{BC8E1D4C-23BA-4C93-8437-04A872791097}" type="pres">
      <dgm:prSet presAssocID="{EE6205FD-FB1C-4E1C-8F7B-2DCAC1295044}" presName="hierRoot2" presStyleCnt="0"/>
      <dgm:spPr/>
    </dgm:pt>
    <dgm:pt modelId="{8B0475E9-88F0-4D3C-95BD-1A6CAD7DE6B2}" type="pres">
      <dgm:prSet presAssocID="{EE6205FD-FB1C-4E1C-8F7B-2DCAC1295044}" presName="composite2" presStyleCnt="0"/>
      <dgm:spPr/>
    </dgm:pt>
    <dgm:pt modelId="{04E7F1B1-8266-4117-86B0-46C2E513C54E}" type="pres">
      <dgm:prSet presAssocID="{EE6205FD-FB1C-4E1C-8F7B-2DCAC1295044}" presName="background2" presStyleLbl="node2" presStyleIdx="0" presStyleCnt="1"/>
      <dgm:spPr/>
    </dgm:pt>
    <dgm:pt modelId="{9BA9BB92-6085-4841-967F-5643879C443F}" type="pres">
      <dgm:prSet presAssocID="{EE6205FD-FB1C-4E1C-8F7B-2DCAC1295044}" presName="text2" presStyleLbl="fgAcc2" presStyleIdx="0" presStyleCnt="1" custLinFactX="-100000" custLinFactNeighborX="-108563" custLinFactNeighborY="-684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9E972A-3733-4319-918A-ABCD18988BF2}" type="pres">
      <dgm:prSet presAssocID="{EE6205FD-FB1C-4E1C-8F7B-2DCAC1295044}" presName="hierChild3" presStyleCnt="0"/>
      <dgm:spPr/>
    </dgm:pt>
    <dgm:pt modelId="{0AC8FCE0-35BF-44D4-BA09-1346D2D84EEF}" type="pres">
      <dgm:prSet presAssocID="{65EF774E-8186-43A6-8B1D-7275357F6FA0}" presName="Name17" presStyleLbl="parChTrans1D3" presStyleIdx="0" presStyleCnt="2"/>
      <dgm:spPr/>
      <dgm:t>
        <a:bodyPr/>
        <a:lstStyle/>
        <a:p>
          <a:endParaRPr lang="en-US"/>
        </a:p>
      </dgm:t>
    </dgm:pt>
    <dgm:pt modelId="{6648EAF5-3EB4-49BF-B665-D3F3C4A85692}" type="pres">
      <dgm:prSet presAssocID="{726D7612-8B58-4836-8C85-6D537E4C9C5E}" presName="hierRoot3" presStyleCnt="0"/>
      <dgm:spPr/>
    </dgm:pt>
    <dgm:pt modelId="{1AFD6587-211E-4741-8D78-3F5648EF6896}" type="pres">
      <dgm:prSet presAssocID="{726D7612-8B58-4836-8C85-6D537E4C9C5E}" presName="composite3" presStyleCnt="0"/>
      <dgm:spPr/>
    </dgm:pt>
    <dgm:pt modelId="{8C8069F6-F45A-4615-A4DB-8A484B0F3B4E}" type="pres">
      <dgm:prSet presAssocID="{726D7612-8B58-4836-8C85-6D537E4C9C5E}" presName="background3" presStyleLbl="node3" presStyleIdx="0" presStyleCnt="2"/>
      <dgm:spPr/>
    </dgm:pt>
    <dgm:pt modelId="{2EC9576F-C64D-41D3-A905-CCE1E1343379}" type="pres">
      <dgm:prSet presAssocID="{726D7612-8B58-4836-8C85-6D537E4C9C5E}" presName="text3" presStyleLbl="fgAcc3" presStyleIdx="0" presStyleCnt="2" custLinFactX="31470" custLinFactNeighborX="100000" custLinFactNeighborY="-36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B29175-F131-442A-972B-96A5201CACFD}" type="pres">
      <dgm:prSet presAssocID="{726D7612-8B58-4836-8C85-6D537E4C9C5E}" presName="hierChild4" presStyleCnt="0"/>
      <dgm:spPr/>
    </dgm:pt>
    <dgm:pt modelId="{767074F2-AFC3-41AC-8066-AFA2C7D6C876}" type="pres">
      <dgm:prSet presAssocID="{65CE8C7B-18B4-466F-8A1A-CC94587773F0}" presName="Name23" presStyleLbl="parChTrans1D4" presStyleIdx="0" presStyleCnt="5"/>
      <dgm:spPr/>
      <dgm:t>
        <a:bodyPr/>
        <a:lstStyle/>
        <a:p>
          <a:endParaRPr lang="en-US"/>
        </a:p>
      </dgm:t>
    </dgm:pt>
    <dgm:pt modelId="{4C63021A-563C-4621-85B3-2D4A2730D2C5}" type="pres">
      <dgm:prSet presAssocID="{93F8D9B5-9117-4B3F-BE50-00739DFB8C9C}" presName="hierRoot4" presStyleCnt="0"/>
      <dgm:spPr/>
    </dgm:pt>
    <dgm:pt modelId="{905DB728-970C-4B70-9883-CE9A186FA230}" type="pres">
      <dgm:prSet presAssocID="{93F8D9B5-9117-4B3F-BE50-00739DFB8C9C}" presName="composite4" presStyleCnt="0"/>
      <dgm:spPr/>
    </dgm:pt>
    <dgm:pt modelId="{10120838-AFBA-4262-958A-6FDC126620E5}" type="pres">
      <dgm:prSet presAssocID="{93F8D9B5-9117-4B3F-BE50-00739DFB8C9C}" presName="background4" presStyleLbl="node4" presStyleIdx="0" presStyleCnt="5"/>
      <dgm:spPr/>
    </dgm:pt>
    <dgm:pt modelId="{1464B0B5-D080-4563-A211-D972B0A3F981}" type="pres">
      <dgm:prSet presAssocID="{93F8D9B5-9117-4B3F-BE50-00739DFB8C9C}" presName="text4" presStyleLbl="fgAcc4" presStyleIdx="0" presStyleCnt="5" custLinFactX="38263" custLinFactNeighborX="100000" custLinFactNeighborY="-156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853EA4-9BBF-4F49-9939-2D875D024CD1}" type="pres">
      <dgm:prSet presAssocID="{93F8D9B5-9117-4B3F-BE50-00739DFB8C9C}" presName="hierChild5" presStyleCnt="0"/>
      <dgm:spPr/>
    </dgm:pt>
    <dgm:pt modelId="{45EABB50-624C-42C9-B12C-D0B9FA4124AC}" type="pres">
      <dgm:prSet presAssocID="{DF8F02A5-AEB8-4838-844D-7533C7C8CFFA}" presName="Name23" presStyleLbl="parChTrans1D4" presStyleIdx="1" presStyleCnt="5"/>
      <dgm:spPr/>
      <dgm:t>
        <a:bodyPr/>
        <a:lstStyle/>
        <a:p>
          <a:endParaRPr lang="en-US"/>
        </a:p>
      </dgm:t>
    </dgm:pt>
    <dgm:pt modelId="{B5CFC5BF-0474-4AB3-8F3B-9798635B3343}" type="pres">
      <dgm:prSet presAssocID="{F8FCAD01-BD4E-4309-BE8E-BD51BE36A76A}" presName="hierRoot4" presStyleCnt="0"/>
      <dgm:spPr/>
    </dgm:pt>
    <dgm:pt modelId="{49855701-1BEC-4386-9CB4-8335C974E449}" type="pres">
      <dgm:prSet presAssocID="{F8FCAD01-BD4E-4309-BE8E-BD51BE36A76A}" presName="composite4" presStyleCnt="0"/>
      <dgm:spPr/>
    </dgm:pt>
    <dgm:pt modelId="{052EC39C-EB84-4554-A80C-D0EECF2865B6}" type="pres">
      <dgm:prSet presAssocID="{F8FCAD01-BD4E-4309-BE8E-BD51BE36A76A}" presName="background4" presStyleLbl="node4" presStyleIdx="1" presStyleCnt="5"/>
      <dgm:spPr/>
    </dgm:pt>
    <dgm:pt modelId="{CBAEDB87-0636-4C4B-B4F0-DA57BCC52AA5}" type="pres">
      <dgm:prSet presAssocID="{F8FCAD01-BD4E-4309-BE8E-BD51BE36A76A}" presName="text4" presStyleLbl="fgAcc4" presStyleIdx="1" presStyleCnt="5" custLinFactX="37194" custLinFactNeighborX="100000" custLinFactNeighborY="-170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58FD0F-A4D8-4024-94FB-C4FB0D2DD9BB}" type="pres">
      <dgm:prSet presAssocID="{F8FCAD01-BD4E-4309-BE8E-BD51BE36A76A}" presName="hierChild5" presStyleCnt="0"/>
      <dgm:spPr/>
    </dgm:pt>
    <dgm:pt modelId="{30C86491-560D-4E7B-AFB0-868194A9CD93}" type="pres">
      <dgm:prSet presAssocID="{F9C47886-EDD9-4DD5-9720-069B7086D172}" presName="Name23" presStyleLbl="parChTrans1D4" presStyleIdx="2" presStyleCnt="5"/>
      <dgm:spPr/>
      <dgm:t>
        <a:bodyPr/>
        <a:lstStyle/>
        <a:p>
          <a:endParaRPr lang="en-US"/>
        </a:p>
      </dgm:t>
    </dgm:pt>
    <dgm:pt modelId="{34A8406B-2F17-4B38-B1C5-5D6349F9441E}" type="pres">
      <dgm:prSet presAssocID="{8DC61F59-E067-4640-8963-799E578064F6}" presName="hierRoot4" presStyleCnt="0"/>
      <dgm:spPr/>
    </dgm:pt>
    <dgm:pt modelId="{4744DA15-D782-453B-8C85-AC0EAEB4B023}" type="pres">
      <dgm:prSet presAssocID="{8DC61F59-E067-4640-8963-799E578064F6}" presName="composite4" presStyleCnt="0"/>
      <dgm:spPr/>
    </dgm:pt>
    <dgm:pt modelId="{7C5E8ED9-D170-4B90-9B84-14650420117B}" type="pres">
      <dgm:prSet presAssocID="{8DC61F59-E067-4640-8963-799E578064F6}" presName="background4" presStyleLbl="node4" presStyleIdx="2" presStyleCnt="5"/>
      <dgm:spPr/>
    </dgm:pt>
    <dgm:pt modelId="{4732647C-C748-41DA-BE62-B52FE48061EE}" type="pres">
      <dgm:prSet presAssocID="{8DC61F59-E067-4640-8963-799E578064F6}" presName="text4" presStyleLbl="fgAcc4" presStyleIdx="2" presStyleCnt="5" custLinFactX="56072" custLinFactNeighborX="100000" custLinFactNeighborY="-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6B636A-E164-47B3-A124-F278E5ACB11B}" type="pres">
      <dgm:prSet presAssocID="{8DC61F59-E067-4640-8963-799E578064F6}" presName="hierChild5" presStyleCnt="0"/>
      <dgm:spPr/>
    </dgm:pt>
    <dgm:pt modelId="{5B79107D-F99F-4351-BBCC-9ABA17424D96}" type="pres">
      <dgm:prSet presAssocID="{1DB5A844-6997-4086-A1E1-D7BC767C3884}" presName="Name23" presStyleLbl="parChTrans1D4" presStyleIdx="3" presStyleCnt="5"/>
      <dgm:spPr/>
      <dgm:t>
        <a:bodyPr/>
        <a:lstStyle/>
        <a:p>
          <a:endParaRPr lang="en-US"/>
        </a:p>
      </dgm:t>
    </dgm:pt>
    <dgm:pt modelId="{BE17EAD3-F714-465A-A544-647E4049F5E7}" type="pres">
      <dgm:prSet presAssocID="{362FAE08-6F0B-42F1-9CC7-22FBE9603B0D}" presName="hierRoot4" presStyleCnt="0"/>
      <dgm:spPr/>
    </dgm:pt>
    <dgm:pt modelId="{E55BADBD-6957-487B-9A6B-711B1E53A54C}" type="pres">
      <dgm:prSet presAssocID="{362FAE08-6F0B-42F1-9CC7-22FBE9603B0D}" presName="composite4" presStyleCnt="0"/>
      <dgm:spPr/>
    </dgm:pt>
    <dgm:pt modelId="{4049EAF2-3294-4612-97C4-C729F061D913}" type="pres">
      <dgm:prSet presAssocID="{362FAE08-6F0B-42F1-9CC7-22FBE9603B0D}" presName="background4" presStyleLbl="node4" presStyleIdx="3" presStyleCnt="5"/>
      <dgm:spPr/>
    </dgm:pt>
    <dgm:pt modelId="{18731151-4C3F-4188-92CE-3BF475F12593}" type="pres">
      <dgm:prSet presAssocID="{362FAE08-6F0B-42F1-9CC7-22FBE9603B0D}" presName="text4" presStyleLbl="fgAcc4" presStyleIdx="3" presStyleCnt="5" custLinFactX="100000" custLinFactNeighborX="191528" custLinFactNeighborY="-376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F92FC5-CE10-4AAB-B5F5-8F31937A2D63}" type="pres">
      <dgm:prSet presAssocID="{362FAE08-6F0B-42F1-9CC7-22FBE9603B0D}" presName="hierChild5" presStyleCnt="0"/>
      <dgm:spPr/>
    </dgm:pt>
    <dgm:pt modelId="{8DBB03C5-B90F-4330-99B2-9655AA5F569E}" type="pres">
      <dgm:prSet presAssocID="{EA6408F1-F84C-4A3A-BBE8-26A3B39E163F}" presName="Name23" presStyleLbl="parChTrans1D4" presStyleIdx="4" presStyleCnt="5"/>
      <dgm:spPr/>
      <dgm:t>
        <a:bodyPr/>
        <a:lstStyle/>
        <a:p>
          <a:endParaRPr lang="en-US"/>
        </a:p>
      </dgm:t>
    </dgm:pt>
    <dgm:pt modelId="{2B69B435-A916-452A-94BF-1E4891A433AE}" type="pres">
      <dgm:prSet presAssocID="{DE646011-1A08-4F8E-BA22-5AFCA2561C06}" presName="hierRoot4" presStyleCnt="0"/>
      <dgm:spPr/>
    </dgm:pt>
    <dgm:pt modelId="{683485FE-BDF7-44BF-9E13-673C9DF4067C}" type="pres">
      <dgm:prSet presAssocID="{DE646011-1A08-4F8E-BA22-5AFCA2561C06}" presName="composite4" presStyleCnt="0"/>
      <dgm:spPr/>
    </dgm:pt>
    <dgm:pt modelId="{C69C4DA5-6C77-438C-A0BD-2D94F2E13187}" type="pres">
      <dgm:prSet presAssocID="{DE646011-1A08-4F8E-BA22-5AFCA2561C06}" presName="background4" presStyleLbl="node4" presStyleIdx="4" presStyleCnt="5"/>
      <dgm:spPr/>
    </dgm:pt>
    <dgm:pt modelId="{3BD90A32-F1AE-4BF5-B326-D0F160650D33}" type="pres">
      <dgm:prSet presAssocID="{DE646011-1A08-4F8E-BA22-5AFCA2561C06}" presName="text4" presStyleLbl="fgAcc4" presStyleIdx="4" presStyleCnt="5" custLinFactX="37194" custLinFactNeighborX="100000" custLinFactNeighborY="-170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0916E9-3073-45D4-87D2-92D2D2E19B6A}" type="pres">
      <dgm:prSet presAssocID="{DE646011-1A08-4F8E-BA22-5AFCA2561C06}" presName="hierChild5" presStyleCnt="0"/>
      <dgm:spPr/>
    </dgm:pt>
    <dgm:pt modelId="{627EBC94-9B45-434D-AFB9-62FD3563BA55}" type="pres">
      <dgm:prSet presAssocID="{DBD34AA0-FE03-46D3-B55F-A7D8237EDA97}" presName="Name17" presStyleLbl="parChTrans1D3" presStyleIdx="1" presStyleCnt="2"/>
      <dgm:spPr/>
      <dgm:t>
        <a:bodyPr/>
        <a:lstStyle/>
        <a:p>
          <a:endParaRPr lang="en-US"/>
        </a:p>
      </dgm:t>
    </dgm:pt>
    <dgm:pt modelId="{D44BFC9C-0DEE-4FBE-AC9B-AFDA95D47C7D}" type="pres">
      <dgm:prSet presAssocID="{2888C7BD-DA72-4189-8780-8DBF15BE3506}" presName="hierRoot3" presStyleCnt="0"/>
      <dgm:spPr/>
    </dgm:pt>
    <dgm:pt modelId="{21A7F60C-A65F-4736-9C74-51207600715A}" type="pres">
      <dgm:prSet presAssocID="{2888C7BD-DA72-4189-8780-8DBF15BE3506}" presName="composite3" presStyleCnt="0"/>
      <dgm:spPr/>
    </dgm:pt>
    <dgm:pt modelId="{C4979D24-90E1-4B9C-8761-9DF3D2CF9A23}" type="pres">
      <dgm:prSet presAssocID="{2888C7BD-DA72-4189-8780-8DBF15BE3506}" presName="background3" presStyleLbl="node3" presStyleIdx="1" presStyleCnt="2"/>
      <dgm:spPr/>
    </dgm:pt>
    <dgm:pt modelId="{541FE627-26EC-4D92-B8D4-F9CC8020678A}" type="pres">
      <dgm:prSet presAssocID="{2888C7BD-DA72-4189-8780-8DBF15BE3506}" presName="text3" presStyleLbl="fgAcc3" presStyleIdx="1" presStyleCnt="2" custLinFactX="-27778" custLinFactY="-30148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9C8CEB-17AE-45D8-97BB-2B26CE82BDEF}" type="pres">
      <dgm:prSet presAssocID="{2888C7BD-DA72-4189-8780-8DBF15BE3506}" presName="hierChild4" presStyleCnt="0"/>
      <dgm:spPr/>
    </dgm:pt>
  </dgm:ptLst>
  <dgm:cxnLst>
    <dgm:cxn modelId="{CC82E21F-A64A-4C98-9311-D7825A8C90C7}" type="presOf" srcId="{DBD34AA0-FE03-46D3-B55F-A7D8237EDA97}" destId="{627EBC94-9B45-434D-AFB9-62FD3563BA55}" srcOrd="0" destOrd="0" presId="urn:microsoft.com/office/officeart/2005/8/layout/hierarchy1"/>
    <dgm:cxn modelId="{E8230C3A-CD17-4FB4-B489-90BE129BC166}" srcId="{726D7612-8B58-4836-8C85-6D537E4C9C5E}" destId="{DE646011-1A08-4F8E-BA22-5AFCA2561C06}" srcOrd="2" destOrd="0" parTransId="{EA6408F1-F84C-4A3A-BBE8-26A3B39E163F}" sibTransId="{28A755A4-3382-44B6-9D91-5C49E92FA505}"/>
    <dgm:cxn modelId="{AB8C2083-2BB0-4421-B89C-D8BEFCFF0644}" srcId="{F8FCAD01-BD4E-4309-BE8E-BD51BE36A76A}" destId="{8DC61F59-E067-4640-8963-799E578064F6}" srcOrd="0" destOrd="0" parTransId="{F9C47886-EDD9-4DD5-9720-069B7086D172}" sibTransId="{BDCE4148-EFCB-4639-B4D6-F1878EDF1315}"/>
    <dgm:cxn modelId="{7037AECC-DFC4-4B06-8331-51554C698A6A}" type="presOf" srcId="{DE646011-1A08-4F8E-BA22-5AFCA2561C06}" destId="{3BD90A32-F1AE-4BF5-B326-D0F160650D33}" srcOrd="0" destOrd="0" presId="urn:microsoft.com/office/officeart/2005/8/layout/hierarchy1"/>
    <dgm:cxn modelId="{21C001C7-A16B-4B1D-A9CD-6677B41A14D9}" srcId="{D4371EBB-64DD-4298-901A-BA947D1719F8}" destId="{56867DBA-863A-4B10-A3F2-66868743A410}" srcOrd="0" destOrd="0" parTransId="{67427A0B-F943-4BDD-906C-8B07A2B5180F}" sibTransId="{15D09B7A-0CAC-45DE-9DA3-D3BC0EF321FA}"/>
    <dgm:cxn modelId="{6C0C155B-6353-47C4-814F-A4CCE680301E}" type="presOf" srcId="{726D7612-8B58-4836-8C85-6D537E4C9C5E}" destId="{2EC9576F-C64D-41D3-A905-CCE1E1343379}" srcOrd="0" destOrd="0" presId="urn:microsoft.com/office/officeart/2005/8/layout/hierarchy1"/>
    <dgm:cxn modelId="{43D76B49-2EF2-414B-A7CB-575BE141668A}" srcId="{8DC61F59-E067-4640-8963-799E578064F6}" destId="{362FAE08-6F0B-42F1-9CC7-22FBE9603B0D}" srcOrd="0" destOrd="0" parTransId="{1DB5A844-6997-4086-A1E1-D7BC767C3884}" sibTransId="{DF3AB198-D294-4E1A-962C-9F8B370F8E17}"/>
    <dgm:cxn modelId="{7B131E4A-7D3A-4BC2-B71C-6F0636B77B91}" type="presOf" srcId="{2888C7BD-DA72-4189-8780-8DBF15BE3506}" destId="{541FE627-26EC-4D92-B8D4-F9CC8020678A}" srcOrd="0" destOrd="0" presId="urn:microsoft.com/office/officeart/2005/8/layout/hierarchy1"/>
    <dgm:cxn modelId="{57E99C3E-0969-4737-9D91-B5EC29F5D893}" type="presOf" srcId="{8DC61F59-E067-4640-8963-799E578064F6}" destId="{4732647C-C748-41DA-BE62-B52FE48061EE}" srcOrd="0" destOrd="0" presId="urn:microsoft.com/office/officeart/2005/8/layout/hierarchy1"/>
    <dgm:cxn modelId="{58E4E578-302E-40F8-98B4-B6103B1E4436}" type="presOf" srcId="{93F8D9B5-9117-4B3F-BE50-00739DFB8C9C}" destId="{1464B0B5-D080-4563-A211-D972B0A3F981}" srcOrd="0" destOrd="0" presId="urn:microsoft.com/office/officeart/2005/8/layout/hierarchy1"/>
    <dgm:cxn modelId="{B5A6E8D2-5AC5-4D0D-ADB5-1EE1CFFFF7D2}" srcId="{EE6205FD-FB1C-4E1C-8F7B-2DCAC1295044}" destId="{2888C7BD-DA72-4189-8780-8DBF15BE3506}" srcOrd="1" destOrd="0" parTransId="{DBD34AA0-FE03-46D3-B55F-A7D8237EDA97}" sibTransId="{4CF39B15-0F12-4989-A572-CCCD7416E26F}"/>
    <dgm:cxn modelId="{DFE455C4-7A42-42EA-87B9-6D2805901FCB}" type="presOf" srcId="{EA6408F1-F84C-4A3A-BBE8-26A3B39E163F}" destId="{8DBB03C5-B90F-4330-99B2-9655AA5F569E}" srcOrd="0" destOrd="0" presId="urn:microsoft.com/office/officeart/2005/8/layout/hierarchy1"/>
    <dgm:cxn modelId="{33D3161E-F484-4C6C-BF27-70FAF6311AD5}" type="presOf" srcId="{1DB5A844-6997-4086-A1E1-D7BC767C3884}" destId="{5B79107D-F99F-4351-BBCC-9ABA17424D96}" srcOrd="0" destOrd="0" presId="urn:microsoft.com/office/officeart/2005/8/layout/hierarchy1"/>
    <dgm:cxn modelId="{108627D4-6C73-43F3-831D-CFED43C747FA}" type="presOf" srcId="{F9C47886-EDD9-4DD5-9720-069B7086D172}" destId="{30C86491-560D-4E7B-AFB0-868194A9CD93}" srcOrd="0" destOrd="0" presId="urn:microsoft.com/office/officeart/2005/8/layout/hierarchy1"/>
    <dgm:cxn modelId="{CAE5E1A0-F384-4B72-994F-5FF497C297DD}" type="presOf" srcId="{DF8F02A5-AEB8-4838-844D-7533C7C8CFFA}" destId="{45EABB50-624C-42C9-B12C-D0B9FA4124AC}" srcOrd="0" destOrd="0" presId="urn:microsoft.com/office/officeart/2005/8/layout/hierarchy1"/>
    <dgm:cxn modelId="{5B78850D-7C57-451E-9450-024E6EA2BA8E}" type="presOf" srcId="{362FAE08-6F0B-42F1-9CC7-22FBE9603B0D}" destId="{18731151-4C3F-4188-92CE-3BF475F12593}" srcOrd="0" destOrd="0" presId="urn:microsoft.com/office/officeart/2005/8/layout/hierarchy1"/>
    <dgm:cxn modelId="{68C12505-5FCC-407F-8B8A-D265B8DBC394}" srcId="{EE6205FD-FB1C-4E1C-8F7B-2DCAC1295044}" destId="{726D7612-8B58-4836-8C85-6D537E4C9C5E}" srcOrd="0" destOrd="0" parTransId="{65EF774E-8186-43A6-8B1D-7275357F6FA0}" sibTransId="{1F2BA394-0C4D-4A74-8775-3C50C7BB4EB2}"/>
    <dgm:cxn modelId="{8E0682F0-40B6-4FB7-B859-B8A0B5B70184}" srcId="{56867DBA-863A-4B10-A3F2-66868743A410}" destId="{EE6205FD-FB1C-4E1C-8F7B-2DCAC1295044}" srcOrd="0" destOrd="0" parTransId="{A2CB1F97-6468-4091-BA1A-7DD2EE97BD71}" sibTransId="{644A9717-BB45-4523-AAC8-80423B8EDBB6}"/>
    <dgm:cxn modelId="{6D84E27E-456B-4FD3-B007-1223580587A1}" type="presOf" srcId="{EE6205FD-FB1C-4E1C-8F7B-2DCAC1295044}" destId="{9BA9BB92-6085-4841-967F-5643879C443F}" srcOrd="0" destOrd="0" presId="urn:microsoft.com/office/officeart/2005/8/layout/hierarchy1"/>
    <dgm:cxn modelId="{A8A11594-AFF3-42AD-A682-1E27F2C3703C}" type="presOf" srcId="{56867DBA-863A-4B10-A3F2-66868743A410}" destId="{5C020562-D6C7-498A-AAD3-2A7C052CDADA}" srcOrd="0" destOrd="0" presId="urn:microsoft.com/office/officeart/2005/8/layout/hierarchy1"/>
    <dgm:cxn modelId="{EEC3B60D-E999-4749-8A82-2BD5B14FE690}" type="presOf" srcId="{A2CB1F97-6468-4091-BA1A-7DD2EE97BD71}" destId="{69836B60-3E2F-4129-A768-377E0240507E}" srcOrd="0" destOrd="0" presId="urn:microsoft.com/office/officeart/2005/8/layout/hierarchy1"/>
    <dgm:cxn modelId="{F3979B78-2B54-482B-9394-FD045A5578FC}" srcId="{726D7612-8B58-4836-8C85-6D537E4C9C5E}" destId="{F8FCAD01-BD4E-4309-BE8E-BD51BE36A76A}" srcOrd="1" destOrd="0" parTransId="{DF8F02A5-AEB8-4838-844D-7533C7C8CFFA}" sibTransId="{D4FE272A-0BA6-4DDB-B4BB-96FB1BBBF066}"/>
    <dgm:cxn modelId="{28A29EF4-3937-4C61-BA93-541B31583C7F}" type="presOf" srcId="{D4371EBB-64DD-4298-901A-BA947D1719F8}" destId="{8C743814-9C0D-4E56-BC1C-F3A008E250A9}" srcOrd="0" destOrd="0" presId="urn:microsoft.com/office/officeart/2005/8/layout/hierarchy1"/>
    <dgm:cxn modelId="{660563EE-FE17-4C5F-9D7D-93557B47C745}" type="presOf" srcId="{65CE8C7B-18B4-466F-8A1A-CC94587773F0}" destId="{767074F2-AFC3-41AC-8066-AFA2C7D6C876}" srcOrd="0" destOrd="0" presId="urn:microsoft.com/office/officeart/2005/8/layout/hierarchy1"/>
    <dgm:cxn modelId="{56667DC0-0929-4A99-9743-E638AA80ABA3}" srcId="{726D7612-8B58-4836-8C85-6D537E4C9C5E}" destId="{93F8D9B5-9117-4B3F-BE50-00739DFB8C9C}" srcOrd="0" destOrd="0" parTransId="{65CE8C7B-18B4-466F-8A1A-CC94587773F0}" sibTransId="{3D0EF1CB-AFC0-4430-A684-10008EB1F964}"/>
    <dgm:cxn modelId="{19EAC8C0-7904-47FD-83EF-6BE392AFB7B9}" type="presOf" srcId="{F8FCAD01-BD4E-4309-BE8E-BD51BE36A76A}" destId="{CBAEDB87-0636-4C4B-B4F0-DA57BCC52AA5}" srcOrd="0" destOrd="0" presId="urn:microsoft.com/office/officeart/2005/8/layout/hierarchy1"/>
    <dgm:cxn modelId="{9AC0BA6B-6AE2-456C-A5F5-EEF2EB5F9A32}" type="presOf" srcId="{65EF774E-8186-43A6-8B1D-7275357F6FA0}" destId="{0AC8FCE0-35BF-44D4-BA09-1346D2D84EEF}" srcOrd="0" destOrd="0" presId="urn:microsoft.com/office/officeart/2005/8/layout/hierarchy1"/>
    <dgm:cxn modelId="{7AE95035-420D-4266-AB77-921103A49B30}" type="presParOf" srcId="{8C743814-9C0D-4E56-BC1C-F3A008E250A9}" destId="{227EA866-A5DB-47BC-9371-255A75DE4A6C}" srcOrd="0" destOrd="0" presId="urn:microsoft.com/office/officeart/2005/8/layout/hierarchy1"/>
    <dgm:cxn modelId="{34B63034-A2EE-4436-B965-1D4609605829}" type="presParOf" srcId="{227EA866-A5DB-47BC-9371-255A75DE4A6C}" destId="{BD2B1C3D-6612-47A3-AD35-85DAE84D06E0}" srcOrd="0" destOrd="0" presId="urn:microsoft.com/office/officeart/2005/8/layout/hierarchy1"/>
    <dgm:cxn modelId="{1042A3A2-09FB-42E8-9BD9-35E19E9FAA07}" type="presParOf" srcId="{BD2B1C3D-6612-47A3-AD35-85DAE84D06E0}" destId="{88B3B570-FA16-4152-A385-C4B4CF64C5C2}" srcOrd="0" destOrd="0" presId="urn:microsoft.com/office/officeart/2005/8/layout/hierarchy1"/>
    <dgm:cxn modelId="{3C636ABE-89D5-455A-B6C0-443D47328FDD}" type="presParOf" srcId="{BD2B1C3D-6612-47A3-AD35-85DAE84D06E0}" destId="{5C020562-D6C7-498A-AAD3-2A7C052CDADA}" srcOrd="1" destOrd="0" presId="urn:microsoft.com/office/officeart/2005/8/layout/hierarchy1"/>
    <dgm:cxn modelId="{0A0CA7B5-6A36-4340-AC26-DD79FC0E7EB4}" type="presParOf" srcId="{227EA866-A5DB-47BC-9371-255A75DE4A6C}" destId="{96A5F578-305B-47C8-A47E-5E59E237ABAE}" srcOrd="1" destOrd="0" presId="urn:microsoft.com/office/officeart/2005/8/layout/hierarchy1"/>
    <dgm:cxn modelId="{0E3C9396-7B7D-4B27-9DD6-2A063A15B7EB}" type="presParOf" srcId="{96A5F578-305B-47C8-A47E-5E59E237ABAE}" destId="{69836B60-3E2F-4129-A768-377E0240507E}" srcOrd="0" destOrd="0" presId="urn:microsoft.com/office/officeart/2005/8/layout/hierarchy1"/>
    <dgm:cxn modelId="{CD1F6A0F-3AA3-438C-B50D-80D082E7A23E}" type="presParOf" srcId="{96A5F578-305B-47C8-A47E-5E59E237ABAE}" destId="{BC8E1D4C-23BA-4C93-8437-04A872791097}" srcOrd="1" destOrd="0" presId="urn:microsoft.com/office/officeart/2005/8/layout/hierarchy1"/>
    <dgm:cxn modelId="{C2CBF4AE-B454-4D58-A74E-9F7E0695C2B4}" type="presParOf" srcId="{BC8E1D4C-23BA-4C93-8437-04A872791097}" destId="{8B0475E9-88F0-4D3C-95BD-1A6CAD7DE6B2}" srcOrd="0" destOrd="0" presId="urn:microsoft.com/office/officeart/2005/8/layout/hierarchy1"/>
    <dgm:cxn modelId="{F5D22637-6CBD-476D-8F9F-2B06A50A6D43}" type="presParOf" srcId="{8B0475E9-88F0-4D3C-95BD-1A6CAD7DE6B2}" destId="{04E7F1B1-8266-4117-86B0-46C2E513C54E}" srcOrd="0" destOrd="0" presId="urn:microsoft.com/office/officeart/2005/8/layout/hierarchy1"/>
    <dgm:cxn modelId="{A3759C5C-CD50-4AC3-8FB3-EC6868A3D51B}" type="presParOf" srcId="{8B0475E9-88F0-4D3C-95BD-1A6CAD7DE6B2}" destId="{9BA9BB92-6085-4841-967F-5643879C443F}" srcOrd="1" destOrd="0" presId="urn:microsoft.com/office/officeart/2005/8/layout/hierarchy1"/>
    <dgm:cxn modelId="{39E3A79F-DA24-4ECB-96EF-99079031B00D}" type="presParOf" srcId="{BC8E1D4C-23BA-4C93-8437-04A872791097}" destId="{249E972A-3733-4319-918A-ABCD18988BF2}" srcOrd="1" destOrd="0" presId="urn:microsoft.com/office/officeart/2005/8/layout/hierarchy1"/>
    <dgm:cxn modelId="{5F80733A-3791-4F00-B119-D37317ED7653}" type="presParOf" srcId="{249E972A-3733-4319-918A-ABCD18988BF2}" destId="{0AC8FCE0-35BF-44D4-BA09-1346D2D84EEF}" srcOrd="0" destOrd="0" presId="urn:microsoft.com/office/officeart/2005/8/layout/hierarchy1"/>
    <dgm:cxn modelId="{874E6D70-3E38-4ED6-9D7D-CCD9F0F16453}" type="presParOf" srcId="{249E972A-3733-4319-918A-ABCD18988BF2}" destId="{6648EAF5-3EB4-49BF-B665-D3F3C4A85692}" srcOrd="1" destOrd="0" presId="urn:microsoft.com/office/officeart/2005/8/layout/hierarchy1"/>
    <dgm:cxn modelId="{D0249726-23F3-4DA8-A6D3-BC06DDD3DFCA}" type="presParOf" srcId="{6648EAF5-3EB4-49BF-B665-D3F3C4A85692}" destId="{1AFD6587-211E-4741-8D78-3F5648EF6896}" srcOrd="0" destOrd="0" presId="urn:microsoft.com/office/officeart/2005/8/layout/hierarchy1"/>
    <dgm:cxn modelId="{54213524-2070-4A55-850C-CAEDC26EC1EA}" type="presParOf" srcId="{1AFD6587-211E-4741-8D78-3F5648EF6896}" destId="{8C8069F6-F45A-4615-A4DB-8A484B0F3B4E}" srcOrd="0" destOrd="0" presId="urn:microsoft.com/office/officeart/2005/8/layout/hierarchy1"/>
    <dgm:cxn modelId="{A467A875-C186-4A4D-8046-930C2314F17E}" type="presParOf" srcId="{1AFD6587-211E-4741-8D78-3F5648EF6896}" destId="{2EC9576F-C64D-41D3-A905-CCE1E1343379}" srcOrd="1" destOrd="0" presId="urn:microsoft.com/office/officeart/2005/8/layout/hierarchy1"/>
    <dgm:cxn modelId="{B9187B27-BB7B-46AE-998F-4C531CAB15DE}" type="presParOf" srcId="{6648EAF5-3EB4-49BF-B665-D3F3C4A85692}" destId="{DAB29175-F131-442A-972B-96A5201CACFD}" srcOrd="1" destOrd="0" presId="urn:microsoft.com/office/officeart/2005/8/layout/hierarchy1"/>
    <dgm:cxn modelId="{EC4AA9C1-C004-4185-9D5E-54E9D63A5F1D}" type="presParOf" srcId="{DAB29175-F131-442A-972B-96A5201CACFD}" destId="{767074F2-AFC3-41AC-8066-AFA2C7D6C876}" srcOrd="0" destOrd="0" presId="urn:microsoft.com/office/officeart/2005/8/layout/hierarchy1"/>
    <dgm:cxn modelId="{02AA3E48-0CCA-4249-A235-46FFF4AC1B7B}" type="presParOf" srcId="{DAB29175-F131-442A-972B-96A5201CACFD}" destId="{4C63021A-563C-4621-85B3-2D4A2730D2C5}" srcOrd="1" destOrd="0" presId="urn:microsoft.com/office/officeart/2005/8/layout/hierarchy1"/>
    <dgm:cxn modelId="{380225AA-8EB2-47E5-84D5-472F1C2FDE7E}" type="presParOf" srcId="{4C63021A-563C-4621-85B3-2D4A2730D2C5}" destId="{905DB728-970C-4B70-9883-CE9A186FA230}" srcOrd="0" destOrd="0" presId="urn:microsoft.com/office/officeart/2005/8/layout/hierarchy1"/>
    <dgm:cxn modelId="{B28E84FA-0BD6-4E2E-9AB6-A64C772A933F}" type="presParOf" srcId="{905DB728-970C-4B70-9883-CE9A186FA230}" destId="{10120838-AFBA-4262-958A-6FDC126620E5}" srcOrd="0" destOrd="0" presId="urn:microsoft.com/office/officeart/2005/8/layout/hierarchy1"/>
    <dgm:cxn modelId="{42858A14-74DC-4E9E-9B9A-D284096D5E1D}" type="presParOf" srcId="{905DB728-970C-4B70-9883-CE9A186FA230}" destId="{1464B0B5-D080-4563-A211-D972B0A3F981}" srcOrd="1" destOrd="0" presId="urn:microsoft.com/office/officeart/2005/8/layout/hierarchy1"/>
    <dgm:cxn modelId="{45340ACB-A8FE-483B-A672-E6D499C8B5BE}" type="presParOf" srcId="{4C63021A-563C-4621-85B3-2D4A2730D2C5}" destId="{D7853EA4-9BBF-4F49-9939-2D875D024CD1}" srcOrd="1" destOrd="0" presId="urn:microsoft.com/office/officeart/2005/8/layout/hierarchy1"/>
    <dgm:cxn modelId="{BA36C1DE-AEA1-4F9E-829D-18D26C3A5C5D}" type="presParOf" srcId="{DAB29175-F131-442A-972B-96A5201CACFD}" destId="{45EABB50-624C-42C9-B12C-D0B9FA4124AC}" srcOrd="2" destOrd="0" presId="urn:microsoft.com/office/officeart/2005/8/layout/hierarchy1"/>
    <dgm:cxn modelId="{E1B1ABF3-C7F5-43F1-8291-EA8E4C7907A6}" type="presParOf" srcId="{DAB29175-F131-442A-972B-96A5201CACFD}" destId="{B5CFC5BF-0474-4AB3-8F3B-9798635B3343}" srcOrd="3" destOrd="0" presId="urn:microsoft.com/office/officeart/2005/8/layout/hierarchy1"/>
    <dgm:cxn modelId="{A38BC8BA-7857-4165-B3FE-03D673C07732}" type="presParOf" srcId="{B5CFC5BF-0474-4AB3-8F3B-9798635B3343}" destId="{49855701-1BEC-4386-9CB4-8335C974E449}" srcOrd="0" destOrd="0" presId="urn:microsoft.com/office/officeart/2005/8/layout/hierarchy1"/>
    <dgm:cxn modelId="{D98BF82C-4CAF-4A3F-B0D8-BC8AA060B984}" type="presParOf" srcId="{49855701-1BEC-4386-9CB4-8335C974E449}" destId="{052EC39C-EB84-4554-A80C-D0EECF2865B6}" srcOrd="0" destOrd="0" presId="urn:microsoft.com/office/officeart/2005/8/layout/hierarchy1"/>
    <dgm:cxn modelId="{FD053BB5-C23D-4F16-A741-F4DE38282E53}" type="presParOf" srcId="{49855701-1BEC-4386-9CB4-8335C974E449}" destId="{CBAEDB87-0636-4C4B-B4F0-DA57BCC52AA5}" srcOrd="1" destOrd="0" presId="urn:microsoft.com/office/officeart/2005/8/layout/hierarchy1"/>
    <dgm:cxn modelId="{87EC5FB1-4414-49C6-A729-AAF8B53CF266}" type="presParOf" srcId="{B5CFC5BF-0474-4AB3-8F3B-9798635B3343}" destId="{8958FD0F-A4D8-4024-94FB-C4FB0D2DD9BB}" srcOrd="1" destOrd="0" presId="urn:microsoft.com/office/officeart/2005/8/layout/hierarchy1"/>
    <dgm:cxn modelId="{246E5385-CC28-4885-97E0-7655370A9376}" type="presParOf" srcId="{8958FD0F-A4D8-4024-94FB-C4FB0D2DD9BB}" destId="{30C86491-560D-4E7B-AFB0-868194A9CD93}" srcOrd="0" destOrd="0" presId="urn:microsoft.com/office/officeart/2005/8/layout/hierarchy1"/>
    <dgm:cxn modelId="{62A822ED-E2B2-46C1-B3A8-744214C36230}" type="presParOf" srcId="{8958FD0F-A4D8-4024-94FB-C4FB0D2DD9BB}" destId="{34A8406B-2F17-4B38-B1C5-5D6349F9441E}" srcOrd="1" destOrd="0" presId="urn:microsoft.com/office/officeart/2005/8/layout/hierarchy1"/>
    <dgm:cxn modelId="{5D3562BC-F5E6-484C-9F0B-0FE568B1E8DB}" type="presParOf" srcId="{34A8406B-2F17-4B38-B1C5-5D6349F9441E}" destId="{4744DA15-D782-453B-8C85-AC0EAEB4B023}" srcOrd="0" destOrd="0" presId="urn:microsoft.com/office/officeart/2005/8/layout/hierarchy1"/>
    <dgm:cxn modelId="{1B0504B6-A305-4182-B935-6BFE3B7EA69E}" type="presParOf" srcId="{4744DA15-D782-453B-8C85-AC0EAEB4B023}" destId="{7C5E8ED9-D170-4B90-9B84-14650420117B}" srcOrd="0" destOrd="0" presId="urn:microsoft.com/office/officeart/2005/8/layout/hierarchy1"/>
    <dgm:cxn modelId="{245107D8-E074-4793-9D88-AE4DD55DE916}" type="presParOf" srcId="{4744DA15-D782-453B-8C85-AC0EAEB4B023}" destId="{4732647C-C748-41DA-BE62-B52FE48061EE}" srcOrd="1" destOrd="0" presId="urn:microsoft.com/office/officeart/2005/8/layout/hierarchy1"/>
    <dgm:cxn modelId="{B8BFF1EF-0BE3-42FA-883F-6E4466A883E8}" type="presParOf" srcId="{34A8406B-2F17-4B38-B1C5-5D6349F9441E}" destId="{EB6B636A-E164-47B3-A124-F278E5ACB11B}" srcOrd="1" destOrd="0" presId="urn:microsoft.com/office/officeart/2005/8/layout/hierarchy1"/>
    <dgm:cxn modelId="{256CBD51-9906-40E1-9DEC-FDE69D662AE6}" type="presParOf" srcId="{EB6B636A-E164-47B3-A124-F278E5ACB11B}" destId="{5B79107D-F99F-4351-BBCC-9ABA17424D96}" srcOrd="0" destOrd="0" presId="urn:microsoft.com/office/officeart/2005/8/layout/hierarchy1"/>
    <dgm:cxn modelId="{C0421E84-9C4F-41A8-A617-526EBD570CCE}" type="presParOf" srcId="{EB6B636A-E164-47B3-A124-F278E5ACB11B}" destId="{BE17EAD3-F714-465A-A544-647E4049F5E7}" srcOrd="1" destOrd="0" presId="urn:microsoft.com/office/officeart/2005/8/layout/hierarchy1"/>
    <dgm:cxn modelId="{A09CEECB-EC3A-4F43-8226-CE02976E31A1}" type="presParOf" srcId="{BE17EAD3-F714-465A-A544-647E4049F5E7}" destId="{E55BADBD-6957-487B-9A6B-711B1E53A54C}" srcOrd="0" destOrd="0" presId="urn:microsoft.com/office/officeart/2005/8/layout/hierarchy1"/>
    <dgm:cxn modelId="{120DA2D5-F67E-4897-9D7A-F4DC5B5A9981}" type="presParOf" srcId="{E55BADBD-6957-487B-9A6B-711B1E53A54C}" destId="{4049EAF2-3294-4612-97C4-C729F061D913}" srcOrd="0" destOrd="0" presId="urn:microsoft.com/office/officeart/2005/8/layout/hierarchy1"/>
    <dgm:cxn modelId="{56CB3E9D-4441-4233-8506-B929F5FEF422}" type="presParOf" srcId="{E55BADBD-6957-487B-9A6B-711B1E53A54C}" destId="{18731151-4C3F-4188-92CE-3BF475F12593}" srcOrd="1" destOrd="0" presId="urn:microsoft.com/office/officeart/2005/8/layout/hierarchy1"/>
    <dgm:cxn modelId="{28F3B6BA-4860-4838-93F1-D7A9E38118B0}" type="presParOf" srcId="{BE17EAD3-F714-465A-A544-647E4049F5E7}" destId="{63F92FC5-CE10-4AAB-B5F5-8F31937A2D63}" srcOrd="1" destOrd="0" presId="urn:microsoft.com/office/officeart/2005/8/layout/hierarchy1"/>
    <dgm:cxn modelId="{9A646C52-2717-4764-834D-3A1F00AFE867}" type="presParOf" srcId="{DAB29175-F131-442A-972B-96A5201CACFD}" destId="{8DBB03C5-B90F-4330-99B2-9655AA5F569E}" srcOrd="4" destOrd="0" presId="urn:microsoft.com/office/officeart/2005/8/layout/hierarchy1"/>
    <dgm:cxn modelId="{3D5A434D-646B-4DA4-973C-195A7C916EFB}" type="presParOf" srcId="{DAB29175-F131-442A-972B-96A5201CACFD}" destId="{2B69B435-A916-452A-94BF-1E4891A433AE}" srcOrd="5" destOrd="0" presId="urn:microsoft.com/office/officeart/2005/8/layout/hierarchy1"/>
    <dgm:cxn modelId="{B0D778DF-A7C7-4891-BAD4-2D811BE328D8}" type="presParOf" srcId="{2B69B435-A916-452A-94BF-1E4891A433AE}" destId="{683485FE-BDF7-44BF-9E13-673C9DF4067C}" srcOrd="0" destOrd="0" presId="urn:microsoft.com/office/officeart/2005/8/layout/hierarchy1"/>
    <dgm:cxn modelId="{7E1BED39-5C35-46D7-913A-01F5ADF9DE05}" type="presParOf" srcId="{683485FE-BDF7-44BF-9E13-673C9DF4067C}" destId="{C69C4DA5-6C77-438C-A0BD-2D94F2E13187}" srcOrd="0" destOrd="0" presId="urn:microsoft.com/office/officeart/2005/8/layout/hierarchy1"/>
    <dgm:cxn modelId="{BEDB85E9-CABC-413D-9138-3F3E8A0AFE57}" type="presParOf" srcId="{683485FE-BDF7-44BF-9E13-673C9DF4067C}" destId="{3BD90A32-F1AE-4BF5-B326-D0F160650D33}" srcOrd="1" destOrd="0" presId="urn:microsoft.com/office/officeart/2005/8/layout/hierarchy1"/>
    <dgm:cxn modelId="{DA7C3EE8-B834-4E1E-BF7F-F33E4BBB4035}" type="presParOf" srcId="{2B69B435-A916-452A-94BF-1E4891A433AE}" destId="{D70916E9-3073-45D4-87D2-92D2D2E19B6A}" srcOrd="1" destOrd="0" presId="urn:microsoft.com/office/officeart/2005/8/layout/hierarchy1"/>
    <dgm:cxn modelId="{123353F1-8B83-4F78-941F-8EFF1607072E}" type="presParOf" srcId="{249E972A-3733-4319-918A-ABCD18988BF2}" destId="{627EBC94-9B45-434D-AFB9-62FD3563BA55}" srcOrd="2" destOrd="0" presId="urn:microsoft.com/office/officeart/2005/8/layout/hierarchy1"/>
    <dgm:cxn modelId="{8591ED95-7BA5-486D-B5EC-43428B6F9FAE}" type="presParOf" srcId="{249E972A-3733-4319-918A-ABCD18988BF2}" destId="{D44BFC9C-0DEE-4FBE-AC9B-AFDA95D47C7D}" srcOrd="3" destOrd="0" presId="urn:microsoft.com/office/officeart/2005/8/layout/hierarchy1"/>
    <dgm:cxn modelId="{FCF21207-F2C0-4A87-9ACA-62F336E82DA0}" type="presParOf" srcId="{D44BFC9C-0DEE-4FBE-AC9B-AFDA95D47C7D}" destId="{21A7F60C-A65F-4736-9C74-51207600715A}" srcOrd="0" destOrd="0" presId="urn:microsoft.com/office/officeart/2005/8/layout/hierarchy1"/>
    <dgm:cxn modelId="{EB76E8B9-BCD0-49F7-9854-3A0988BF0FA3}" type="presParOf" srcId="{21A7F60C-A65F-4736-9C74-51207600715A}" destId="{C4979D24-90E1-4B9C-8761-9DF3D2CF9A23}" srcOrd="0" destOrd="0" presId="urn:microsoft.com/office/officeart/2005/8/layout/hierarchy1"/>
    <dgm:cxn modelId="{1F605A93-EABA-4A2F-BED5-60A00DA521F2}" type="presParOf" srcId="{21A7F60C-A65F-4736-9C74-51207600715A}" destId="{541FE627-26EC-4D92-B8D4-F9CC8020678A}" srcOrd="1" destOrd="0" presId="urn:microsoft.com/office/officeart/2005/8/layout/hierarchy1"/>
    <dgm:cxn modelId="{B79FB23F-EBF3-4EF3-8EA4-A7051AA11D4B}" type="presParOf" srcId="{D44BFC9C-0DEE-4FBE-AC9B-AFDA95D47C7D}" destId="{BC9C8CEB-17AE-45D8-97BB-2B26CE82BD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EAB76C-27DA-4FD9-9644-122CDB7E498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9BD0443-0E10-4E82-8B73-078ACC9C2289}">
      <dgm:prSet phldrT="[Text]" custT="1"/>
      <dgm:spPr/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Co-ordinated:</a:t>
          </a:r>
          <a:r>
            <a:rPr lang="en-GB" sz="1900" b="1" dirty="0"/>
            <a:t/>
          </a:r>
          <a:br>
            <a:rPr lang="en-GB" sz="1900" b="1" dirty="0"/>
          </a:br>
          <a:r>
            <a:rPr lang="en-GB" sz="1900" b="0" dirty="0"/>
            <a:t>working together</a:t>
          </a:r>
          <a:br>
            <a:rPr lang="en-GB" sz="1900" b="0" dirty="0"/>
          </a:br>
          <a:r>
            <a:rPr lang="en-GB" sz="1900" dirty="0"/>
            <a:t>across the value chain </a:t>
          </a:r>
          <a:r>
            <a:rPr lang="en-GB" sz="1900" b="0" dirty="0"/>
            <a:t>at </a:t>
          </a:r>
          <a:r>
            <a:rPr lang="en-GB" sz="1900" dirty="0"/>
            <a:t>multiple-levels</a:t>
          </a:r>
          <a:br>
            <a:rPr lang="en-GB" sz="1900" dirty="0"/>
          </a:br>
          <a:r>
            <a:rPr lang="en-GB" sz="1900" dirty="0"/>
            <a:t>(micro, </a:t>
          </a:r>
          <a:r>
            <a:rPr lang="en-GB" sz="1900" dirty="0" err="1"/>
            <a:t>meso</a:t>
          </a:r>
          <a:r>
            <a:rPr lang="en-GB" sz="1900" dirty="0"/>
            <a:t> &amp; macro) </a:t>
          </a:r>
          <a:r>
            <a:rPr lang="en-GB" sz="1900" b="0" dirty="0"/>
            <a:t>towards a shared vision</a:t>
          </a:r>
          <a:endParaRPr lang="en-GB" sz="1900" dirty="0"/>
        </a:p>
      </dgm:t>
    </dgm:pt>
    <dgm:pt modelId="{2F2A2A34-150F-4E51-BB57-7C5CD9BA88FE}" type="parTrans" cxnId="{59B0E5D4-37F0-4970-854A-02FEBE528962}">
      <dgm:prSet/>
      <dgm:spPr/>
      <dgm:t>
        <a:bodyPr/>
        <a:lstStyle/>
        <a:p>
          <a:endParaRPr lang="en-GB"/>
        </a:p>
      </dgm:t>
    </dgm:pt>
    <dgm:pt modelId="{E465BA4D-DF25-42B1-B45B-B93DC032644B}" type="sibTrans" cxnId="{59B0E5D4-37F0-4970-854A-02FEBE528962}">
      <dgm:prSet/>
      <dgm:spPr/>
      <dgm:t>
        <a:bodyPr/>
        <a:lstStyle/>
        <a:p>
          <a:endParaRPr lang="en-GB"/>
        </a:p>
      </dgm:t>
    </dgm:pt>
    <dgm:pt modelId="{B2978F95-11CA-4429-A5A0-0C2264BB2683}">
      <dgm:prSet phldrT="[Text]" custT="1"/>
      <dgm:spPr/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Complementary:</a:t>
          </a:r>
          <a:r>
            <a:rPr lang="en-GB" sz="2400" dirty="0">
              <a:solidFill>
                <a:schemeClr val="bg1"/>
              </a:solidFill>
            </a:rPr>
            <a:t> </a:t>
          </a:r>
          <a:r>
            <a:rPr lang="en-GB" sz="1900" dirty="0"/>
            <a:t>seeking alignment of</a:t>
          </a:r>
          <a:br>
            <a:rPr lang="en-GB" sz="1900" dirty="0"/>
          </a:br>
          <a:r>
            <a:rPr lang="en-GB" sz="1900" dirty="0"/>
            <a:t>technological, network &amp; institutional</a:t>
          </a:r>
          <a:br>
            <a:rPr lang="en-GB" sz="1900" dirty="0"/>
          </a:br>
          <a:r>
            <a:rPr lang="en-GB" sz="1900" dirty="0"/>
            <a:t>dimensions with a view to creating conditions conducive to change</a:t>
          </a:r>
        </a:p>
      </dgm:t>
    </dgm:pt>
    <dgm:pt modelId="{CDF4BC58-B9B9-4566-A4AC-370204EB5E9E}" type="parTrans" cxnId="{261AC0EF-0BE2-4348-9C44-0B6EB4CB48A0}">
      <dgm:prSet/>
      <dgm:spPr/>
      <dgm:t>
        <a:bodyPr/>
        <a:lstStyle/>
        <a:p>
          <a:endParaRPr lang="en-GB"/>
        </a:p>
      </dgm:t>
    </dgm:pt>
    <dgm:pt modelId="{653F3C1F-E49F-4480-A11C-840A8BB77D1A}" type="sibTrans" cxnId="{261AC0EF-0BE2-4348-9C44-0B6EB4CB48A0}">
      <dgm:prSet/>
      <dgm:spPr/>
      <dgm:t>
        <a:bodyPr/>
        <a:lstStyle/>
        <a:p>
          <a:endParaRPr lang="en-GB"/>
        </a:p>
      </dgm:t>
    </dgm:pt>
    <dgm:pt modelId="{50FC21D5-2DDE-44B6-944C-686F0229A80B}">
      <dgm:prSet phldrT="[Text]" custT="1"/>
      <dgm:spPr/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Collaborative:</a:t>
          </a:r>
          <a:r>
            <a:rPr lang="en-GB" sz="1900" b="1" dirty="0"/>
            <a:t/>
          </a:r>
          <a:br>
            <a:rPr lang="en-GB" sz="1900" b="1" dirty="0"/>
          </a:br>
          <a:r>
            <a:rPr lang="en-GB" sz="1900" b="0" dirty="0"/>
            <a:t>a </a:t>
          </a:r>
          <a:r>
            <a:rPr lang="en-GB" sz="1900" dirty="0"/>
            <a:t>coming together, over time, of an evolving group of stakeholders with diverse skills, knowledge &amp; resources, open to mutual learning</a:t>
          </a:r>
        </a:p>
      </dgm:t>
    </dgm:pt>
    <dgm:pt modelId="{78F5C739-1594-42E0-BDE7-3222EA4BD770}" type="parTrans" cxnId="{7373B581-30C3-4C32-A292-E1425810DA4A}">
      <dgm:prSet/>
      <dgm:spPr/>
      <dgm:t>
        <a:bodyPr/>
        <a:lstStyle/>
        <a:p>
          <a:endParaRPr lang="en-GB"/>
        </a:p>
      </dgm:t>
    </dgm:pt>
    <dgm:pt modelId="{BE7FD316-9316-44C8-B434-A8CEA7164A74}" type="sibTrans" cxnId="{7373B581-30C3-4C32-A292-E1425810DA4A}">
      <dgm:prSet/>
      <dgm:spPr/>
      <dgm:t>
        <a:bodyPr/>
        <a:lstStyle/>
        <a:p>
          <a:endParaRPr lang="en-GB"/>
        </a:p>
      </dgm:t>
    </dgm:pt>
    <dgm:pt modelId="{37CD72F4-998D-433F-904B-D42B0550383B}" type="pres">
      <dgm:prSet presAssocID="{68EAB76C-27DA-4FD9-9644-122CDB7E4986}" presName="compositeShape" presStyleCnt="0">
        <dgm:presLayoutVars>
          <dgm:chMax val="7"/>
          <dgm:dir/>
          <dgm:resizeHandles val="exact"/>
        </dgm:presLayoutVars>
      </dgm:prSet>
      <dgm:spPr/>
    </dgm:pt>
    <dgm:pt modelId="{E045E2A8-7858-45AE-8F6D-2FC969392D7C}" type="pres">
      <dgm:prSet presAssocID="{C9BD0443-0E10-4E82-8B73-078ACC9C2289}" presName="circ1" presStyleLbl="vennNode1" presStyleIdx="0" presStyleCnt="3" custLinFactNeighborY="-2083"/>
      <dgm:spPr/>
      <dgm:t>
        <a:bodyPr/>
        <a:lstStyle/>
        <a:p>
          <a:endParaRPr lang="en-US"/>
        </a:p>
      </dgm:t>
    </dgm:pt>
    <dgm:pt modelId="{5B16C049-9A19-4A1F-AC62-4DB97D60D61E}" type="pres">
      <dgm:prSet presAssocID="{C9BD0443-0E10-4E82-8B73-078ACC9C228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3E74D-BDCA-44EF-907D-DB57A7C752CE}" type="pres">
      <dgm:prSet presAssocID="{B2978F95-11CA-4429-A5A0-0C2264BB2683}" presName="circ2" presStyleLbl="vennNode1" presStyleIdx="1" presStyleCnt="3" custLinFactNeighborX="4729"/>
      <dgm:spPr/>
      <dgm:t>
        <a:bodyPr/>
        <a:lstStyle/>
        <a:p>
          <a:endParaRPr lang="en-US"/>
        </a:p>
      </dgm:t>
    </dgm:pt>
    <dgm:pt modelId="{310CD0BB-18BA-4A54-9869-0D151AD85B7E}" type="pres">
      <dgm:prSet presAssocID="{B2978F95-11CA-4429-A5A0-0C2264BB268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30E33-8681-4F15-A559-A30529BC5C63}" type="pres">
      <dgm:prSet presAssocID="{50FC21D5-2DDE-44B6-944C-686F0229A80B}" presName="circ3" presStyleLbl="vennNode1" presStyleIdx="2" presStyleCnt="3" custLinFactNeighborX="5427" custLinFactNeighborY="833"/>
      <dgm:spPr/>
      <dgm:t>
        <a:bodyPr/>
        <a:lstStyle/>
        <a:p>
          <a:endParaRPr lang="en-US"/>
        </a:p>
      </dgm:t>
    </dgm:pt>
    <dgm:pt modelId="{98D25927-C191-462C-B4A8-798089502DCB}" type="pres">
      <dgm:prSet presAssocID="{50FC21D5-2DDE-44B6-944C-686F0229A80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B78AD8-8C46-482E-AAD9-A9B90E22C495}" type="presOf" srcId="{B2978F95-11CA-4429-A5A0-0C2264BB2683}" destId="{310CD0BB-18BA-4A54-9869-0D151AD85B7E}" srcOrd="1" destOrd="0" presId="urn:microsoft.com/office/officeart/2005/8/layout/venn1"/>
    <dgm:cxn modelId="{87D63CB3-4EA9-476A-A01D-2559A9DDC6A8}" type="presOf" srcId="{50FC21D5-2DDE-44B6-944C-686F0229A80B}" destId="{A2430E33-8681-4F15-A559-A30529BC5C63}" srcOrd="0" destOrd="0" presId="urn:microsoft.com/office/officeart/2005/8/layout/venn1"/>
    <dgm:cxn modelId="{2A981AE6-1091-4FB5-9DD8-ECC7F8DC43D8}" type="presOf" srcId="{B2978F95-11CA-4429-A5A0-0C2264BB2683}" destId="{DF53E74D-BDCA-44EF-907D-DB57A7C752CE}" srcOrd="0" destOrd="0" presId="urn:microsoft.com/office/officeart/2005/8/layout/venn1"/>
    <dgm:cxn modelId="{18AF2A0A-1033-4E05-8802-A19D9961EA19}" type="presOf" srcId="{68EAB76C-27DA-4FD9-9644-122CDB7E4986}" destId="{37CD72F4-998D-433F-904B-D42B0550383B}" srcOrd="0" destOrd="0" presId="urn:microsoft.com/office/officeart/2005/8/layout/venn1"/>
    <dgm:cxn modelId="{AD52D3C9-37CB-486F-A8B8-83F1133BB1CF}" type="presOf" srcId="{C9BD0443-0E10-4E82-8B73-078ACC9C2289}" destId="{E045E2A8-7858-45AE-8F6D-2FC969392D7C}" srcOrd="0" destOrd="0" presId="urn:microsoft.com/office/officeart/2005/8/layout/venn1"/>
    <dgm:cxn modelId="{7373B581-30C3-4C32-A292-E1425810DA4A}" srcId="{68EAB76C-27DA-4FD9-9644-122CDB7E4986}" destId="{50FC21D5-2DDE-44B6-944C-686F0229A80B}" srcOrd="2" destOrd="0" parTransId="{78F5C739-1594-42E0-BDE7-3222EA4BD770}" sibTransId="{BE7FD316-9316-44C8-B434-A8CEA7164A74}"/>
    <dgm:cxn modelId="{261AC0EF-0BE2-4348-9C44-0B6EB4CB48A0}" srcId="{68EAB76C-27DA-4FD9-9644-122CDB7E4986}" destId="{B2978F95-11CA-4429-A5A0-0C2264BB2683}" srcOrd="1" destOrd="0" parTransId="{CDF4BC58-B9B9-4566-A4AC-370204EB5E9E}" sibTransId="{653F3C1F-E49F-4480-A11C-840A8BB77D1A}"/>
    <dgm:cxn modelId="{A54D79A0-FA90-488B-97C6-1ECE1F5FB9C1}" type="presOf" srcId="{C9BD0443-0E10-4E82-8B73-078ACC9C2289}" destId="{5B16C049-9A19-4A1F-AC62-4DB97D60D61E}" srcOrd="1" destOrd="0" presId="urn:microsoft.com/office/officeart/2005/8/layout/venn1"/>
    <dgm:cxn modelId="{59B0E5D4-37F0-4970-854A-02FEBE528962}" srcId="{68EAB76C-27DA-4FD9-9644-122CDB7E4986}" destId="{C9BD0443-0E10-4E82-8B73-078ACC9C2289}" srcOrd="0" destOrd="0" parTransId="{2F2A2A34-150F-4E51-BB57-7C5CD9BA88FE}" sibTransId="{E465BA4D-DF25-42B1-B45B-B93DC032644B}"/>
    <dgm:cxn modelId="{8F4BBB55-1064-4114-BFD9-665839A99F26}" type="presOf" srcId="{50FC21D5-2DDE-44B6-944C-686F0229A80B}" destId="{98D25927-C191-462C-B4A8-798089502DCB}" srcOrd="1" destOrd="0" presId="urn:microsoft.com/office/officeart/2005/8/layout/venn1"/>
    <dgm:cxn modelId="{9CB3F212-0F0F-43FB-83E7-B7A9A3BA92F5}" type="presParOf" srcId="{37CD72F4-998D-433F-904B-D42B0550383B}" destId="{E045E2A8-7858-45AE-8F6D-2FC969392D7C}" srcOrd="0" destOrd="0" presId="urn:microsoft.com/office/officeart/2005/8/layout/venn1"/>
    <dgm:cxn modelId="{CC0C997C-6A0E-4068-BAD6-4B53E31B8BBD}" type="presParOf" srcId="{37CD72F4-998D-433F-904B-D42B0550383B}" destId="{5B16C049-9A19-4A1F-AC62-4DB97D60D61E}" srcOrd="1" destOrd="0" presId="urn:microsoft.com/office/officeart/2005/8/layout/venn1"/>
    <dgm:cxn modelId="{D6B159A9-936E-4148-8DA2-B56771D97BEA}" type="presParOf" srcId="{37CD72F4-998D-433F-904B-D42B0550383B}" destId="{DF53E74D-BDCA-44EF-907D-DB57A7C752CE}" srcOrd="2" destOrd="0" presId="urn:microsoft.com/office/officeart/2005/8/layout/venn1"/>
    <dgm:cxn modelId="{634330FF-C16F-4177-B246-E012F231A0E0}" type="presParOf" srcId="{37CD72F4-998D-433F-904B-D42B0550383B}" destId="{310CD0BB-18BA-4A54-9869-0D151AD85B7E}" srcOrd="3" destOrd="0" presId="urn:microsoft.com/office/officeart/2005/8/layout/venn1"/>
    <dgm:cxn modelId="{40CC722C-DCFA-4518-95FE-E4A5B26B5A15}" type="presParOf" srcId="{37CD72F4-998D-433F-904B-D42B0550383B}" destId="{A2430E33-8681-4F15-A559-A30529BC5C63}" srcOrd="4" destOrd="0" presId="urn:microsoft.com/office/officeart/2005/8/layout/venn1"/>
    <dgm:cxn modelId="{6D455266-17A1-4A1F-993C-B18EAA4DC639}" type="presParOf" srcId="{37CD72F4-998D-433F-904B-D42B0550383B}" destId="{98D25927-C191-462C-B4A8-798089502DC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9F74E0-1B2F-4E47-B2F0-1D662C37E2A1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748E9DA-BA1C-490B-A866-6866562B2754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Respect value of knowledge in all its forms</a:t>
          </a:r>
        </a:p>
      </dgm:t>
    </dgm:pt>
    <dgm:pt modelId="{7C0FC513-394B-4D2C-A1A9-A2813F8D023D}" type="parTrans" cxnId="{B4AD7564-81C6-4F5B-9BA0-E5FE9FE968BB}">
      <dgm:prSet/>
      <dgm:spPr/>
      <dgm:t>
        <a:bodyPr/>
        <a:lstStyle/>
        <a:p>
          <a:endParaRPr lang="en-GB"/>
        </a:p>
      </dgm:t>
    </dgm:pt>
    <dgm:pt modelId="{6CA5F0EB-935C-46A6-9D13-B6575FE22948}" type="sibTrans" cxnId="{B4AD7564-81C6-4F5B-9BA0-E5FE9FE968BB}">
      <dgm:prSet/>
      <dgm:spPr/>
      <dgm:t>
        <a:bodyPr/>
        <a:lstStyle/>
        <a:p>
          <a:endParaRPr lang="en-GB"/>
        </a:p>
      </dgm:t>
    </dgm:pt>
    <dgm:pt modelId="{65FC946A-6172-407C-B172-7A0BD3BB6AD6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Be open to learning &amp;</a:t>
          </a:r>
          <a:br>
            <a:rPr lang="en-GB" sz="1800" b="1" dirty="0">
              <a:solidFill>
                <a:schemeClr val="tx1"/>
              </a:solidFill>
            </a:rPr>
          </a:br>
          <a:r>
            <a:rPr lang="en-GB" sz="1800" b="1" dirty="0">
              <a:solidFill>
                <a:schemeClr val="tx1"/>
              </a:solidFill>
            </a:rPr>
            <a:t>reflect on contribution to project</a:t>
          </a:r>
        </a:p>
      </dgm:t>
    </dgm:pt>
    <dgm:pt modelId="{FE5899F2-8E55-46C0-A549-5E57708E9C53}" type="parTrans" cxnId="{6D7DA488-1B29-4B55-91CF-FD4F654A3AD9}">
      <dgm:prSet/>
      <dgm:spPr/>
      <dgm:t>
        <a:bodyPr/>
        <a:lstStyle/>
        <a:p>
          <a:endParaRPr lang="en-GB"/>
        </a:p>
      </dgm:t>
    </dgm:pt>
    <dgm:pt modelId="{A53BE693-18AC-4529-A80D-CEA8802EAA02}" type="sibTrans" cxnId="{6D7DA488-1B29-4B55-91CF-FD4F654A3AD9}">
      <dgm:prSet/>
      <dgm:spPr/>
      <dgm:t>
        <a:bodyPr/>
        <a:lstStyle/>
        <a:p>
          <a:endParaRPr lang="en-GB"/>
        </a:p>
      </dgm:t>
    </dgm:pt>
    <dgm:pt modelId="{0873612A-2712-4A13-8053-136A7C2085DA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Include all needed to fully understand problem &amp; to develop solutions</a:t>
          </a:r>
        </a:p>
      </dgm:t>
    </dgm:pt>
    <dgm:pt modelId="{491DB37F-6FD8-4D97-BD63-89432EBE72E0}" type="parTrans" cxnId="{AB14335D-B0C9-4153-8D66-B939A693AF58}">
      <dgm:prSet/>
      <dgm:spPr/>
      <dgm:t>
        <a:bodyPr/>
        <a:lstStyle/>
        <a:p>
          <a:endParaRPr lang="en-GB"/>
        </a:p>
      </dgm:t>
    </dgm:pt>
    <dgm:pt modelId="{E5EB970C-9159-4B32-A7B8-19E92ECC520C}" type="sibTrans" cxnId="{AB14335D-B0C9-4153-8D66-B939A693AF58}">
      <dgm:prSet/>
      <dgm:spPr/>
      <dgm:t>
        <a:bodyPr/>
        <a:lstStyle/>
        <a:p>
          <a:endParaRPr lang="en-GB"/>
        </a:p>
      </dgm:t>
    </dgm:pt>
    <dgm:pt modelId="{65A6D41B-E4B9-4868-A9DE-498F9B012867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Allow relationships to evolve over time</a:t>
          </a:r>
        </a:p>
      </dgm:t>
    </dgm:pt>
    <dgm:pt modelId="{7585A9F1-3114-43EC-A82D-E4B4AE11F08B}" type="sibTrans" cxnId="{510712E6-05BD-41F7-8943-5A6616BB9321}">
      <dgm:prSet/>
      <dgm:spPr/>
      <dgm:t>
        <a:bodyPr/>
        <a:lstStyle/>
        <a:p>
          <a:endParaRPr lang="en-GB"/>
        </a:p>
      </dgm:t>
    </dgm:pt>
    <dgm:pt modelId="{6CE83C87-940B-4272-9991-B17140244FD8}" type="parTrans" cxnId="{510712E6-05BD-41F7-8943-5A6616BB9321}">
      <dgm:prSet/>
      <dgm:spPr/>
      <dgm:t>
        <a:bodyPr/>
        <a:lstStyle/>
        <a:p>
          <a:endParaRPr lang="en-GB"/>
        </a:p>
      </dgm:t>
    </dgm:pt>
    <dgm:pt modelId="{5C1C5958-CA97-4DDD-81DB-E77E41492DDD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Be honest &amp;</a:t>
          </a:r>
          <a:br>
            <a:rPr lang="en-GB" sz="1800" b="1" dirty="0">
              <a:solidFill>
                <a:schemeClr val="tx1"/>
              </a:solidFill>
            </a:rPr>
          </a:br>
          <a:r>
            <a:rPr lang="en-GB" sz="1800" b="1" dirty="0">
              <a:solidFill>
                <a:schemeClr val="tx1"/>
              </a:solidFill>
            </a:rPr>
            <a:t>open to encourage trust</a:t>
          </a:r>
        </a:p>
      </dgm:t>
    </dgm:pt>
    <dgm:pt modelId="{77346C88-39ED-4FAC-BC2F-AE444F577EDB}" type="parTrans" cxnId="{D8D9C56D-8F99-494B-9DD1-23E92813C8BC}">
      <dgm:prSet/>
      <dgm:spPr/>
      <dgm:t>
        <a:bodyPr/>
        <a:lstStyle/>
        <a:p>
          <a:endParaRPr lang="en-GB"/>
        </a:p>
      </dgm:t>
    </dgm:pt>
    <dgm:pt modelId="{F100BF99-3CCC-4A88-B559-664206BC215A}" type="sibTrans" cxnId="{D8D9C56D-8F99-494B-9DD1-23E92813C8BC}">
      <dgm:prSet/>
      <dgm:spPr/>
      <dgm:t>
        <a:bodyPr/>
        <a:lstStyle/>
        <a:p>
          <a:endParaRPr lang="en-GB"/>
        </a:p>
      </dgm:t>
    </dgm:pt>
    <dgm:pt modelId="{182C2251-BAE7-4133-8FE2-90DFCE118036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Take time to understand the problem</a:t>
          </a:r>
        </a:p>
      </dgm:t>
    </dgm:pt>
    <dgm:pt modelId="{BEEC5747-F37E-4A27-96C9-2BC778704FFD}" type="parTrans" cxnId="{F649F30A-4EA4-4A0C-AF6F-F16F9058338F}">
      <dgm:prSet/>
      <dgm:spPr/>
      <dgm:t>
        <a:bodyPr/>
        <a:lstStyle/>
        <a:p>
          <a:endParaRPr lang="en-GB"/>
        </a:p>
      </dgm:t>
    </dgm:pt>
    <dgm:pt modelId="{844D6D62-6510-42CF-81BA-5EEC1CF0CA3C}" type="sibTrans" cxnId="{F649F30A-4EA4-4A0C-AF6F-F16F9058338F}">
      <dgm:prSet/>
      <dgm:spPr/>
      <dgm:t>
        <a:bodyPr/>
        <a:lstStyle/>
        <a:p>
          <a:endParaRPr lang="en-GB"/>
        </a:p>
      </dgm:t>
    </dgm:pt>
    <dgm:pt modelId="{50853260-AA2A-46BA-8DCC-B6D8F08A3B30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Be</a:t>
          </a:r>
          <a:br>
            <a:rPr lang="en-GB" sz="1800" b="1" dirty="0">
              <a:solidFill>
                <a:schemeClr val="tx1"/>
              </a:solidFill>
            </a:rPr>
          </a:br>
          <a:r>
            <a:rPr lang="en-GB" sz="1800" b="1" dirty="0">
              <a:solidFill>
                <a:schemeClr val="tx1"/>
              </a:solidFill>
            </a:rPr>
            <a:t>prepared to be</a:t>
          </a:r>
          <a:br>
            <a:rPr lang="en-GB" sz="1800" b="1" dirty="0">
              <a:solidFill>
                <a:schemeClr val="tx1"/>
              </a:solidFill>
            </a:rPr>
          </a:br>
          <a:r>
            <a:rPr lang="en-GB" sz="1800" b="1" dirty="0">
              <a:solidFill>
                <a:schemeClr val="tx1"/>
              </a:solidFill>
            </a:rPr>
            <a:t>uncomfortable at times </a:t>
          </a:r>
        </a:p>
      </dgm:t>
    </dgm:pt>
    <dgm:pt modelId="{5640E0B2-C8F7-434F-BCF5-BF4C66DF4932}" type="parTrans" cxnId="{2157127C-3299-44E7-B080-25E0F987357A}">
      <dgm:prSet/>
      <dgm:spPr/>
      <dgm:t>
        <a:bodyPr/>
        <a:lstStyle/>
        <a:p>
          <a:endParaRPr lang="en-GB"/>
        </a:p>
      </dgm:t>
    </dgm:pt>
    <dgm:pt modelId="{A094DDD4-154A-4382-AC63-02449F45464E}" type="sibTrans" cxnId="{2157127C-3299-44E7-B080-25E0F987357A}">
      <dgm:prSet/>
      <dgm:spPr/>
      <dgm:t>
        <a:bodyPr/>
        <a:lstStyle/>
        <a:p>
          <a:endParaRPr lang="en-GB"/>
        </a:p>
      </dgm:t>
    </dgm:pt>
    <dgm:pt modelId="{4DDE540C-D31D-48D5-A679-784E074191C0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Maintain awareness of wider, changing context</a:t>
          </a:r>
        </a:p>
      </dgm:t>
    </dgm:pt>
    <dgm:pt modelId="{005523E5-3DDA-4125-9356-DBE4FF13274F}" type="parTrans" cxnId="{197F02D4-F497-4F2C-BE05-0D2F8AA32A80}">
      <dgm:prSet/>
      <dgm:spPr/>
      <dgm:t>
        <a:bodyPr/>
        <a:lstStyle/>
        <a:p>
          <a:endParaRPr lang="en-GB"/>
        </a:p>
      </dgm:t>
    </dgm:pt>
    <dgm:pt modelId="{3F79798B-D9A3-4436-84BA-51953F4E4155}" type="sibTrans" cxnId="{197F02D4-F497-4F2C-BE05-0D2F8AA32A80}">
      <dgm:prSet/>
      <dgm:spPr/>
      <dgm:t>
        <a:bodyPr/>
        <a:lstStyle/>
        <a:p>
          <a:endParaRPr lang="en-GB"/>
        </a:p>
      </dgm:t>
    </dgm:pt>
    <dgm:pt modelId="{464A7471-1210-424A-A290-786E5E23327B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</a:rPr>
            <a:t>Keep shared</a:t>
          </a:r>
          <a:br>
            <a:rPr lang="en-GB" sz="1800" b="1" dirty="0">
              <a:solidFill>
                <a:schemeClr val="tx1"/>
              </a:solidFill>
            </a:rPr>
          </a:br>
          <a:r>
            <a:rPr lang="en-GB" sz="1800" b="1" dirty="0">
              <a:solidFill>
                <a:schemeClr val="tx1"/>
              </a:solidFill>
            </a:rPr>
            <a:t>vision in sight &amp; under review</a:t>
          </a:r>
        </a:p>
      </dgm:t>
    </dgm:pt>
    <dgm:pt modelId="{D011BA4D-5EA5-4C61-980A-2730739C82FE}" type="parTrans" cxnId="{A28C6E89-A703-4646-B0ED-F51D8B8DC564}">
      <dgm:prSet/>
      <dgm:spPr/>
      <dgm:t>
        <a:bodyPr/>
        <a:lstStyle/>
        <a:p>
          <a:endParaRPr lang="en-GB"/>
        </a:p>
      </dgm:t>
    </dgm:pt>
    <dgm:pt modelId="{1DB92FC2-9AFA-492C-8504-3D350CFFF01B}" type="sibTrans" cxnId="{A28C6E89-A703-4646-B0ED-F51D8B8DC564}">
      <dgm:prSet/>
      <dgm:spPr/>
      <dgm:t>
        <a:bodyPr/>
        <a:lstStyle/>
        <a:p>
          <a:endParaRPr lang="en-GB"/>
        </a:p>
      </dgm:t>
    </dgm:pt>
    <dgm:pt modelId="{F46CAAE7-5D1D-4E27-B45C-66242E7FDDB2}">
      <dgm:prSet phldrT="[Text]" custT="1"/>
      <dgm:sp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GB" sz="3200" b="1" i="1" dirty="0">
              <a:solidFill>
                <a:schemeClr val="tx1"/>
              </a:solidFill>
            </a:rPr>
            <a:t>Co-innovation</a:t>
          </a:r>
          <a:br>
            <a:rPr lang="en-GB" sz="3200" b="1" i="1" dirty="0">
              <a:solidFill>
                <a:schemeClr val="tx1"/>
              </a:solidFill>
            </a:rPr>
          </a:br>
          <a:r>
            <a:rPr lang="en-GB" sz="3200" b="1" i="1" dirty="0">
              <a:solidFill>
                <a:schemeClr val="tx1"/>
              </a:solidFill>
            </a:rPr>
            <a:t>space</a:t>
          </a:r>
        </a:p>
      </dgm:t>
    </dgm:pt>
    <dgm:pt modelId="{F772259C-0D78-477D-AF23-8ABA00CEB44F}" type="sibTrans" cxnId="{0843E713-9918-40AE-A125-65BA7FD27AC2}">
      <dgm:prSet/>
      <dgm:spPr/>
      <dgm:t>
        <a:bodyPr/>
        <a:lstStyle/>
        <a:p>
          <a:endParaRPr lang="en-GB"/>
        </a:p>
      </dgm:t>
    </dgm:pt>
    <dgm:pt modelId="{E94353AA-EE77-43D8-8E88-71F38B3C51C3}" type="parTrans" cxnId="{0843E713-9918-40AE-A125-65BA7FD27AC2}">
      <dgm:prSet/>
      <dgm:spPr/>
      <dgm:t>
        <a:bodyPr/>
        <a:lstStyle/>
        <a:p>
          <a:endParaRPr lang="en-GB"/>
        </a:p>
      </dgm:t>
    </dgm:pt>
    <dgm:pt modelId="{715E4E16-B8A9-457A-8310-DE314C31EEE1}" type="pres">
      <dgm:prSet presAssocID="{E19F74E0-1B2F-4E47-B2F0-1D662C37E2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6C6EC9-A687-45C3-AB0A-09B9B8E26D0B}" type="pres">
      <dgm:prSet presAssocID="{F46CAAE7-5D1D-4E27-B45C-66242E7FDDB2}" presName="centerShape" presStyleLbl="node0" presStyleIdx="0" presStyleCnt="1" custScaleX="214271" custScaleY="261826" custLinFactNeighborX="-6690" custLinFactNeighborY="4238"/>
      <dgm:spPr/>
      <dgm:t>
        <a:bodyPr/>
        <a:lstStyle/>
        <a:p>
          <a:endParaRPr lang="en-US"/>
        </a:p>
      </dgm:t>
    </dgm:pt>
    <dgm:pt modelId="{DE3290E4-DB3F-4EDD-A93F-2EE75A4BA857}" type="pres">
      <dgm:prSet presAssocID="{7748E9DA-BA1C-490B-A866-6866562B2754}" presName="node" presStyleLbl="node1" presStyleIdx="0" presStyleCnt="9" custScaleX="194970" custScaleY="132891" custRadScaleRad="92913" custRadScaleInc="-628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DB4C68-D286-4ACD-8C2E-2759BC45854F}" type="pres">
      <dgm:prSet presAssocID="{7748E9DA-BA1C-490B-A866-6866562B2754}" presName="dummy" presStyleCnt="0"/>
      <dgm:spPr/>
    </dgm:pt>
    <dgm:pt modelId="{79C9B1D4-9734-47B5-9339-64D6343BEA97}" type="pres">
      <dgm:prSet presAssocID="{6CA5F0EB-935C-46A6-9D13-B6575FE22948}" presName="sibTrans" presStyleLbl="sibTrans2D1" presStyleIdx="0" presStyleCnt="9"/>
      <dgm:spPr/>
      <dgm:t>
        <a:bodyPr/>
        <a:lstStyle/>
        <a:p>
          <a:endParaRPr lang="en-US"/>
        </a:p>
      </dgm:t>
    </dgm:pt>
    <dgm:pt modelId="{A283BE38-6B13-4ABE-A571-12C5A4C6421F}" type="pres">
      <dgm:prSet presAssocID="{65A6D41B-E4B9-4868-A9DE-498F9B012867}" presName="node" presStyleLbl="node1" presStyleIdx="1" presStyleCnt="9" custScaleX="194970" custScaleY="132891" custRadScaleRad="87212" custRadScaleInc="-27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CCC06-E3B5-4FC1-940D-EEA5E40A6999}" type="pres">
      <dgm:prSet presAssocID="{65A6D41B-E4B9-4868-A9DE-498F9B012867}" presName="dummy" presStyleCnt="0"/>
      <dgm:spPr/>
    </dgm:pt>
    <dgm:pt modelId="{16F1E6BD-1015-4031-B214-49E0F97D491F}" type="pres">
      <dgm:prSet presAssocID="{7585A9F1-3114-43EC-A82D-E4B4AE11F08B}" presName="sibTrans" presStyleLbl="sibTrans2D1" presStyleIdx="1" presStyleCnt="9"/>
      <dgm:spPr/>
      <dgm:t>
        <a:bodyPr/>
        <a:lstStyle/>
        <a:p>
          <a:endParaRPr lang="en-US"/>
        </a:p>
      </dgm:t>
    </dgm:pt>
    <dgm:pt modelId="{E338E904-ECDA-41F7-BAD8-53C1DD7FF781}" type="pres">
      <dgm:prSet presAssocID="{4DDE540C-D31D-48D5-A679-784E074191C0}" presName="node" presStyleLbl="node1" presStyleIdx="2" presStyleCnt="9" custScaleX="194970" custScaleY="132891" custRadScaleRad="86751" custRadScaleInc="86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A6FD76-B284-45AA-A85E-373B2BD4A953}" type="pres">
      <dgm:prSet presAssocID="{4DDE540C-D31D-48D5-A679-784E074191C0}" presName="dummy" presStyleCnt="0"/>
      <dgm:spPr/>
    </dgm:pt>
    <dgm:pt modelId="{0D805F34-B74F-460F-8B29-741DC5DD215D}" type="pres">
      <dgm:prSet presAssocID="{3F79798B-D9A3-4436-84BA-51953F4E4155}" presName="sibTrans" presStyleLbl="sibTrans2D1" presStyleIdx="2" presStyleCnt="9"/>
      <dgm:spPr/>
      <dgm:t>
        <a:bodyPr/>
        <a:lstStyle/>
        <a:p>
          <a:endParaRPr lang="en-US"/>
        </a:p>
      </dgm:t>
    </dgm:pt>
    <dgm:pt modelId="{4772306B-FB21-4FFC-A62A-2EFFA4C8CF77}" type="pres">
      <dgm:prSet presAssocID="{464A7471-1210-424A-A290-786E5E23327B}" presName="node" presStyleLbl="node1" presStyleIdx="3" presStyleCnt="9" custScaleX="194970" custScaleY="132891" custRadScaleRad="90445" custRadScaleInc="196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DF34BA-0AC2-45CA-9000-CE3BEB1BB43A}" type="pres">
      <dgm:prSet presAssocID="{464A7471-1210-424A-A290-786E5E23327B}" presName="dummy" presStyleCnt="0"/>
      <dgm:spPr/>
    </dgm:pt>
    <dgm:pt modelId="{BA7E224E-6A46-47AF-ABCE-1A6F548C0D3D}" type="pres">
      <dgm:prSet presAssocID="{1DB92FC2-9AFA-492C-8504-3D350CFFF01B}" presName="sibTrans" presStyleLbl="sibTrans2D1" presStyleIdx="3" presStyleCnt="9"/>
      <dgm:spPr/>
      <dgm:t>
        <a:bodyPr/>
        <a:lstStyle/>
        <a:p>
          <a:endParaRPr lang="en-US"/>
        </a:p>
      </dgm:t>
    </dgm:pt>
    <dgm:pt modelId="{9E329589-D743-487A-8679-B04CDDC341BE}" type="pres">
      <dgm:prSet presAssocID="{182C2251-BAE7-4133-8FE2-90DFCE118036}" presName="node" presStyleLbl="node1" presStyleIdx="4" presStyleCnt="9" custScaleX="194970" custScaleY="132891" custRadScaleRad="99640" custRadScaleInc="-439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31E86F-9DC8-4A87-B29D-9725569505CD}" type="pres">
      <dgm:prSet presAssocID="{182C2251-BAE7-4133-8FE2-90DFCE118036}" presName="dummy" presStyleCnt="0"/>
      <dgm:spPr/>
    </dgm:pt>
    <dgm:pt modelId="{5A6BCE1A-D00F-4F52-8F72-C739255A6B6D}" type="pres">
      <dgm:prSet presAssocID="{844D6D62-6510-42CF-81BA-5EEC1CF0CA3C}" presName="sibTrans" presStyleLbl="sibTrans2D1" presStyleIdx="4" presStyleCnt="9"/>
      <dgm:spPr/>
      <dgm:t>
        <a:bodyPr/>
        <a:lstStyle/>
        <a:p>
          <a:endParaRPr lang="en-US"/>
        </a:p>
      </dgm:t>
    </dgm:pt>
    <dgm:pt modelId="{43D7774C-01A1-461F-BBB2-D7A9C66142EC}" type="pres">
      <dgm:prSet presAssocID="{50853260-AA2A-46BA-8DCC-B6D8F08A3B30}" presName="node" presStyleLbl="node1" presStyleIdx="5" presStyleCnt="9" custScaleX="194970" custScaleY="132891" custRadScaleRad="108705" custRadScaleInc="144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9A5683-A44C-4B9E-B1F7-4AE6000C5BB2}" type="pres">
      <dgm:prSet presAssocID="{50853260-AA2A-46BA-8DCC-B6D8F08A3B30}" presName="dummy" presStyleCnt="0"/>
      <dgm:spPr/>
    </dgm:pt>
    <dgm:pt modelId="{6B4BA923-A29A-4DD4-90EA-20414D801924}" type="pres">
      <dgm:prSet presAssocID="{A094DDD4-154A-4382-AC63-02449F45464E}" presName="sibTrans" presStyleLbl="sibTrans2D1" presStyleIdx="5" presStyleCnt="9"/>
      <dgm:spPr/>
      <dgm:t>
        <a:bodyPr/>
        <a:lstStyle/>
        <a:p>
          <a:endParaRPr lang="en-US"/>
        </a:p>
      </dgm:t>
    </dgm:pt>
    <dgm:pt modelId="{67E932C6-5E0D-41D1-8F94-F3131C6345D7}" type="pres">
      <dgm:prSet presAssocID="{5C1C5958-CA97-4DDD-81DB-E77E41492DDD}" presName="node" presStyleLbl="node1" presStyleIdx="6" presStyleCnt="9" custScaleX="194970" custScaleY="132891" custRadScaleRad="109644" custRadScaleInc="58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E2DF6-7865-4899-8731-311C920D0519}" type="pres">
      <dgm:prSet presAssocID="{5C1C5958-CA97-4DDD-81DB-E77E41492DDD}" presName="dummy" presStyleCnt="0"/>
      <dgm:spPr/>
    </dgm:pt>
    <dgm:pt modelId="{F1B7CC1B-E914-4AFB-9A4F-A1CA099270A7}" type="pres">
      <dgm:prSet presAssocID="{F100BF99-3CCC-4A88-B559-664206BC215A}" presName="sibTrans" presStyleLbl="sibTrans2D1" presStyleIdx="6" presStyleCnt="9"/>
      <dgm:spPr/>
      <dgm:t>
        <a:bodyPr/>
        <a:lstStyle/>
        <a:p>
          <a:endParaRPr lang="en-US"/>
        </a:p>
      </dgm:t>
    </dgm:pt>
    <dgm:pt modelId="{263B9F62-7B4E-42B2-98B0-A68810698B8C}" type="pres">
      <dgm:prSet presAssocID="{65FC946A-6172-407C-B172-7A0BD3BB6AD6}" presName="node" presStyleLbl="node1" presStyleIdx="7" presStyleCnt="9" custScaleX="214467" custScaleY="132891" custRadScaleRad="111544" custRadScaleInc="-45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31F7D-6B98-4B01-8C0A-10B4B3C8B242}" type="pres">
      <dgm:prSet presAssocID="{65FC946A-6172-407C-B172-7A0BD3BB6AD6}" presName="dummy" presStyleCnt="0"/>
      <dgm:spPr/>
    </dgm:pt>
    <dgm:pt modelId="{8F7AD616-4217-429A-9F2E-CCA654C6D3F1}" type="pres">
      <dgm:prSet presAssocID="{A53BE693-18AC-4529-A80D-CEA8802EAA02}" presName="sibTrans" presStyleLbl="sibTrans2D1" presStyleIdx="7" presStyleCnt="9" custLinFactNeighborX="-364"/>
      <dgm:spPr/>
      <dgm:t>
        <a:bodyPr/>
        <a:lstStyle/>
        <a:p>
          <a:endParaRPr lang="en-US"/>
        </a:p>
      </dgm:t>
    </dgm:pt>
    <dgm:pt modelId="{9F5767BA-CDAD-4655-B3F9-8BABE4A52E74}" type="pres">
      <dgm:prSet presAssocID="{0873612A-2712-4A13-8053-136A7C2085DA}" presName="node" presStyleLbl="node1" presStyleIdx="8" presStyleCnt="9" custScaleX="194970" custScaleY="132891" custRadScaleRad="105591" custRadScaleInc="-516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C6BA8-B262-456F-B777-3CD88087BF09}" type="pres">
      <dgm:prSet presAssocID="{0873612A-2712-4A13-8053-136A7C2085DA}" presName="dummy" presStyleCnt="0"/>
      <dgm:spPr/>
    </dgm:pt>
    <dgm:pt modelId="{E48ADD96-0877-488E-9F1C-78766B56D21F}" type="pres">
      <dgm:prSet presAssocID="{E5EB970C-9159-4B32-A7B8-19E92ECC520C}" presName="sibTrans" presStyleLbl="sibTrans2D1" presStyleIdx="8" presStyleCnt="9"/>
      <dgm:spPr/>
      <dgm:t>
        <a:bodyPr/>
        <a:lstStyle/>
        <a:p>
          <a:endParaRPr lang="en-US"/>
        </a:p>
      </dgm:t>
    </dgm:pt>
  </dgm:ptLst>
  <dgm:cxnLst>
    <dgm:cxn modelId="{2157127C-3299-44E7-B080-25E0F987357A}" srcId="{F46CAAE7-5D1D-4E27-B45C-66242E7FDDB2}" destId="{50853260-AA2A-46BA-8DCC-B6D8F08A3B30}" srcOrd="5" destOrd="0" parTransId="{5640E0B2-C8F7-434F-BCF5-BF4C66DF4932}" sibTransId="{A094DDD4-154A-4382-AC63-02449F45464E}"/>
    <dgm:cxn modelId="{33125AD9-090C-4D99-8470-9B6BE4200E90}" type="presOf" srcId="{50853260-AA2A-46BA-8DCC-B6D8F08A3B30}" destId="{43D7774C-01A1-461F-BBB2-D7A9C66142EC}" srcOrd="0" destOrd="0" presId="urn:microsoft.com/office/officeart/2005/8/layout/radial6"/>
    <dgm:cxn modelId="{02BBA113-1C10-4FF4-A9F3-FE1657431247}" type="presOf" srcId="{464A7471-1210-424A-A290-786E5E23327B}" destId="{4772306B-FB21-4FFC-A62A-2EFFA4C8CF77}" srcOrd="0" destOrd="0" presId="urn:microsoft.com/office/officeart/2005/8/layout/radial6"/>
    <dgm:cxn modelId="{9B692FC8-49A1-4A83-AB53-4BC8E8893E2A}" type="presOf" srcId="{182C2251-BAE7-4133-8FE2-90DFCE118036}" destId="{9E329589-D743-487A-8679-B04CDDC341BE}" srcOrd="0" destOrd="0" presId="urn:microsoft.com/office/officeart/2005/8/layout/radial6"/>
    <dgm:cxn modelId="{F649F30A-4EA4-4A0C-AF6F-F16F9058338F}" srcId="{F46CAAE7-5D1D-4E27-B45C-66242E7FDDB2}" destId="{182C2251-BAE7-4133-8FE2-90DFCE118036}" srcOrd="4" destOrd="0" parTransId="{BEEC5747-F37E-4A27-96C9-2BC778704FFD}" sibTransId="{844D6D62-6510-42CF-81BA-5EEC1CF0CA3C}"/>
    <dgm:cxn modelId="{A28C6E89-A703-4646-B0ED-F51D8B8DC564}" srcId="{F46CAAE7-5D1D-4E27-B45C-66242E7FDDB2}" destId="{464A7471-1210-424A-A290-786E5E23327B}" srcOrd="3" destOrd="0" parTransId="{D011BA4D-5EA5-4C61-980A-2730739C82FE}" sibTransId="{1DB92FC2-9AFA-492C-8504-3D350CFFF01B}"/>
    <dgm:cxn modelId="{B8525448-0649-40DF-94CD-D7D86CCFFF3D}" type="presOf" srcId="{3F79798B-D9A3-4436-84BA-51953F4E4155}" destId="{0D805F34-B74F-460F-8B29-741DC5DD215D}" srcOrd="0" destOrd="0" presId="urn:microsoft.com/office/officeart/2005/8/layout/radial6"/>
    <dgm:cxn modelId="{9B06A6FC-EA3D-452B-931E-716E86F01176}" type="presOf" srcId="{5C1C5958-CA97-4DDD-81DB-E77E41492DDD}" destId="{67E932C6-5E0D-41D1-8F94-F3131C6345D7}" srcOrd="0" destOrd="0" presId="urn:microsoft.com/office/officeart/2005/8/layout/radial6"/>
    <dgm:cxn modelId="{3B73924C-7E3A-4DAB-8C18-9B3ED935772D}" type="presOf" srcId="{A094DDD4-154A-4382-AC63-02449F45464E}" destId="{6B4BA923-A29A-4DD4-90EA-20414D801924}" srcOrd="0" destOrd="0" presId="urn:microsoft.com/office/officeart/2005/8/layout/radial6"/>
    <dgm:cxn modelId="{1466480F-5C29-4790-A83E-0B1E1C94BBE9}" type="presOf" srcId="{E5EB970C-9159-4B32-A7B8-19E92ECC520C}" destId="{E48ADD96-0877-488E-9F1C-78766B56D21F}" srcOrd="0" destOrd="0" presId="urn:microsoft.com/office/officeart/2005/8/layout/radial6"/>
    <dgm:cxn modelId="{6D7DA488-1B29-4B55-91CF-FD4F654A3AD9}" srcId="{F46CAAE7-5D1D-4E27-B45C-66242E7FDDB2}" destId="{65FC946A-6172-407C-B172-7A0BD3BB6AD6}" srcOrd="7" destOrd="0" parTransId="{FE5899F2-8E55-46C0-A549-5E57708E9C53}" sibTransId="{A53BE693-18AC-4529-A80D-CEA8802EAA02}"/>
    <dgm:cxn modelId="{FE56126C-85DF-43DA-93FC-47F4DAFB1037}" type="presOf" srcId="{F46CAAE7-5D1D-4E27-B45C-66242E7FDDB2}" destId="{B86C6EC9-A687-45C3-AB0A-09B9B8E26D0B}" srcOrd="0" destOrd="0" presId="urn:microsoft.com/office/officeart/2005/8/layout/radial6"/>
    <dgm:cxn modelId="{F6EC7EDE-518C-4074-90B3-1A02E379A003}" type="presOf" srcId="{6CA5F0EB-935C-46A6-9D13-B6575FE22948}" destId="{79C9B1D4-9734-47B5-9339-64D6343BEA97}" srcOrd="0" destOrd="0" presId="urn:microsoft.com/office/officeart/2005/8/layout/radial6"/>
    <dgm:cxn modelId="{7B293575-2596-427F-8477-DC6682EB64EC}" type="presOf" srcId="{7585A9F1-3114-43EC-A82D-E4B4AE11F08B}" destId="{16F1E6BD-1015-4031-B214-49E0F97D491F}" srcOrd="0" destOrd="0" presId="urn:microsoft.com/office/officeart/2005/8/layout/radial6"/>
    <dgm:cxn modelId="{B35CED0C-4A5D-49CD-B999-305752CAFEF9}" type="presOf" srcId="{1DB92FC2-9AFA-492C-8504-3D350CFFF01B}" destId="{BA7E224E-6A46-47AF-ABCE-1A6F548C0D3D}" srcOrd="0" destOrd="0" presId="urn:microsoft.com/office/officeart/2005/8/layout/radial6"/>
    <dgm:cxn modelId="{C4D4D3DC-A7AD-493F-8711-F5FCE5FCEBC1}" type="presOf" srcId="{0873612A-2712-4A13-8053-136A7C2085DA}" destId="{9F5767BA-CDAD-4655-B3F9-8BABE4A52E74}" srcOrd="0" destOrd="0" presId="urn:microsoft.com/office/officeart/2005/8/layout/radial6"/>
    <dgm:cxn modelId="{FDA3D5B7-71B8-465B-A65A-C563DA3839B5}" type="presOf" srcId="{65A6D41B-E4B9-4868-A9DE-498F9B012867}" destId="{A283BE38-6B13-4ABE-A571-12C5A4C6421F}" srcOrd="0" destOrd="0" presId="urn:microsoft.com/office/officeart/2005/8/layout/radial6"/>
    <dgm:cxn modelId="{D8D9C56D-8F99-494B-9DD1-23E92813C8BC}" srcId="{F46CAAE7-5D1D-4E27-B45C-66242E7FDDB2}" destId="{5C1C5958-CA97-4DDD-81DB-E77E41492DDD}" srcOrd="6" destOrd="0" parTransId="{77346C88-39ED-4FAC-BC2F-AE444F577EDB}" sibTransId="{F100BF99-3CCC-4A88-B559-664206BC215A}"/>
    <dgm:cxn modelId="{66011566-BBCF-40E2-92CD-FFD422D64309}" type="presOf" srcId="{E19F74E0-1B2F-4E47-B2F0-1D662C37E2A1}" destId="{715E4E16-B8A9-457A-8310-DE314C31EEE1}" srcOrd="0" destOrd="0" presId="urn:microsoft.com/office/officeart/2005/8/layout/radial6"/>
    <dgm:cxn modelId="{0843E713-9918-40AE-A125-65BA7FD27AC2}" srcId="{E19F74E0-1B2F-4E47-B2F0-1D662C37E2A1}" destId="{F46CAAE7-5D1D-4E27-B45C-66242E7FDDB2}" srcOrd="0" destOrd="0" parTransId="{E94353AA-EE77-43D8-8E88-71F38B3C51C3}" sibTransId="{F772259C-0D78-477D-AF23-8ABA00CEB44F}"/>
    <dgm:cxn modelId="{E5ED55D8-8B60-4E79-B058-42878E9FB2E9}" type="presOf" srcId="{4DDE540C-D31D-48D5-A679-784E074191C0}" destId="{E338E904-ECDA-41F7-BAD8-53C1DD7FF781}" srcOrd="0" destOrd="0" presId="urn:microsoft.com/office/officeart/2005/8/layout/radial6"/>
    <dgm:cxn modelId="{197F02D4-F497-4F2C-BE05-0D2F8AA32A80}" srcId="{F46CAAE7-5D1D-4E27-B45C-66242E7FDDB2}" destId="{4DDE540C-D31D-48D5-A679-784E074191C0}" srcOrd="2" destOrd="0" parTransId="{005523E5-3DDA-4125-9356-DBE4FF13274F}" sibTransId="{3F79798B-D9A3-4436-84BA-51953F4E4155}"/>
    <dgm:cxn modelId="{2E263FB2-B923-49FE-8BF8-0007181E7A1A}" type="presOf" srcId="{7748E9DA-BA1C-490B-A866-6866562B2754}" destId="{DE3290E4-DB3F-4EDD-A93F-2EE75A4BA857}" srcOrd="0" destOrd="0" presId="urn:microsoft.com/office/officeart/2005/8/layout/radial6"/>
    <dgm:cxn modelId="{D8E8B6C5-EA4E-4088-924D-DA61545687EE}" type="presOf" srcId="{65FC946A-6172-407C-B172-7A0BD3BB6AD6}" destId="{263B9F62-7B4E-42B2-98B0-A68810698B8C}" srcOrd="0" destOrd="0" presId="urn:microsoft.com/office/officeart/2005/8/layout/radial6"/>
    <dgm:cxn modelId="{9AF7985B-EB61-429F-8796-89050039FDA7}" type="presOf" srcId="{A53BE693-18AC-4529-A80D-CEA8802EAA02}" destId="{8F7AD616-4217-429A-9F2E-CCA654C6D3F1}" srcOrd="0" destOrd="0" presId="urn:microsoft.com/office/officeart/2005/8/layout/radial6"/>
    <dgm:cxn modelId="{99ACC21C-7D6F-4551-AC32-BE261FB20B3C}" type="presOf" srcId="{844D6D62-6510-42CF-81BA-5EEC1CF0CA3C}" destId="{5A6BCE1A-D00F-4F52-8F72-C739255A6B6D}" srcOrd="0" destOrd="0" presId="urn:microsoft.com/office/officeart/2005/8/layout/radial6"/>
    <dgm:cxn modelId="{510712E6-05BD-41F7-8943-5A6616BB9321}" srcId="{F46CAAE7-5D1D-4E27-B45C-66242E7FDDB2}" destId="{65A6D41B-E4B9-4868-A9DE-498F9B012867}" srcOrd="1" destOrd="0" parTransId="{6CE83C87-940B-4272-9991-B17140244FD8}" sibTransId="{7585A9F1-3114-43EC-A82D-E4B4AE11F08B}"/>
    <dgm:cxn modelId="{7E9CECB2-BF4D-488F-B90A-21BE9F68FE6D}" type="presOf" srcId="{F100BF99-3CCC-4A88-B559-664206BC215A}" destId="{F1B7CC1B-E914-4AFB-9A4F-A1CA099270A7}" srcOrd="0" destOrd="0" presId="urn:microsoft.com/office/officeart/2005/8/layout/radial6"/>
    <dgm:cxn modelId="{AB14335D-B0C9-4153-8D66-B939A693AF58}" srcId="{F46CAAE7-5D1D-4E27-B45C-66242E7FDDB2}" destId="{0873612A-2712-4A13-8053-136A7C2085DA}" srcOrd="8" destOrd="0" parTransId="{491DB37F-6FD8-4D97-BD63-89432EBE72E0}" sibTransId="{E5EB970C-9159-4B32-A7B8-19E92ECC520C}"/>
    <dgm:cxn modelId="{B4AD7564-81C6-4F5B-9BA0-E5FE9FE968BB}" srcId="{F46CAAE7-5D1D-4E27-B45C-66242E7FDDB2}" destId="{7748E9DA-BA1C-490B-A866-6866562B2754}" srcOrd="0" destOrd="0" parTransId="{7C0FC513-394B-4D2C-A1A9-A2813F8D023D}" sibTransId="{6CA5F0EB-935C-46A6-9D13-B6575FE22948}"/>
    <dgm:cxn modelId="{1F32C0D1-91E2-48AB-B599-79C6E9BCA7A4}" type="presParOf" srcId="{715E4E16-B8A9-457A-8310-DE314C31EEE1}" destId="{B86C6EC9-A687-45C3-AB0A-09B9B8E26D0B}" srcOrd="0" destOrd="0" presId="urn:microsoft.com/office/officeart/2005/8/layout/radial6"/>
    <dgm:cxn modelId="{E8915E3C-8835-4D0A-A95C-AEAC75E34DB7}" type="presParOf" srcId="{715E4E16-B8A9-457A-8310-DE314C31EEE1}" destId="{DE3290E4-DB3F-4EDD-A93F-2EE75A4BA857}" srcOrd="1" destOrd="0" presId="urn:microsoft.com/office/officeart/2005/8/layout/radial6"/>
    <dgm:cxn modelId="{5293C3B1-4BD3-4F1A-B0B1-AD66A46E48AD}" type="presParOf" srcId="{715E4E16-B8A9-457A-8310-DE314C31EEE1}" destId="{5FDB4C68-D286-4ACD-8C2E-2759BC45854F}" srcOrd="2" destOrd="0" presId="urn:microsoft.com/office/officeart/2005/8/layout/radial6"/>
    <dgm:cxn modelId="{F0A780E7-DFA0-4C56-BE66-83C3FD02E73A}" type="presParOf" srcId="{715E4E16-B8A9-457A-8310-DE314C31EEE1}" destId="{79C9B1D4-9734-47B5-9339-64D6343BEA97}" srcOrd="3" destOrd="0" presId="urn:microsoft.com/office/officeart/2005/8/layout/radial6"/>
    <dgm:cxn modelId="{95220BCB-610B-46B2-8BA1-64BA1F5F0976}" type="presParOf" srcId="{715E4E16-B8A9-457A-8310-DE314C31EEE1}" destId="{A283BE38-6B13-4ABE-A571-12C5A4C6421F}" srcOrd="4" destOrd="0" presId="urn:microsoft.com/office/officeart/2005/8/layout/radial6"/>
    <dgm:cxn modelId="{48D85524-A980-4100-B28E-58EF09CE08E3}" type="presParOf" srcId="{715E4E16-B8A9-457A-8310-DE314C31EEE1}" destId="{023CCC06-E3B5-4FC1-940D-EEA5E40A6999}" srcOrd="5" destOrd="0" presId="urn:microsoft.com/office/officeart/2005/8/layout/radial6"/>
    <dgm:cxn modelId="{D195E6E9-80D9-4853-A2D6-EFF8EDFDC91D}" type="presParOf" srcId="{715E4E16-B8A9-457A-8310-DE314C31EEE1}" destId="{16F1E6BD-1015-4031-B214-49E0F97D491F}" srcOrd="6" destOrd="0" presId="urn:microsoft.com/office/officeart/2005/8/layout/radial6"/>
    <dgm:cxn modelId="{B5075D99-0932-4C4B-B452-379B71FE3228}" type="presParOf" srcId="{715E4E16-B8A9-457A-8310-DE314C31EEE1}" destId="{E338E904-ECDA-41F7-BAD8-53C1DD7FF781}" srcOrd="7" destOrd="0" presId="urn:microsoft.com/office/officeart/2005/8/layout/radial6"/>
    <dgm:cxn modelId="{6F5CB8D0-2DEB-4251-8665-735CE964CA91}" type="presParOf" srcId="{715E4E16-B8A9-457A-8310-DE314C31EEE1}" destId="{ECA6FD76-B284-45AA-A85E-373B2BD4A953}" srcOrd="8" destOrd="0" presId="urn:microsoft.com/office/officeart/2005/8/layout/radial6"/>
    <dgm:cxn modelId="{C515A72F-75A7-473C-999B-EA77E11E4D68}" type="presParOf" srcId="{715E4E16-B8A9-457A-8310-DE314C31EEE1}" destId="{0D805F34-B74F-460F-8B29-741DC5DD215D}" srcOrd="9" destOrd="0" presId="urn:microsoft.com/office/officeart/2005/8/layout/radial6"/>
    <dgm:cxn modelId="{840248B1-18A8-47FB-A6F8-88D123CFD60B}" type="presParOf" srcId="{715E4E16-B8A9-457A-8310-DE314C31EEE1}" destId="{4772306B-FB21-4FFC-A62A-2EFFA4C8CF77}" srcOrd="10" destOrd="0" presId="urn:microsoft.com/office/officeart/2005/8/layout/radial6"/>
    <dgm:cxn modelId="{34D962C3-8173-4345-ACD4-7C5CB171D361}" type="presParOf" srcId="{715E4E16-B8A9-457A-8310-DE314C31EEE1}" destId="{B1DF34BA-0AC2-45CA-9000-CE3BEB1BB43A}" srcOrd="11" destOrd="0" presId="urn:microsoft.com/office/officeart/2005/8/layout/radial6"/>
    <dgm:cxn modelId="{B26FC136-F4C4-498E-9C5A-704691E9A969}" type="presParOf" srcId="{715E4E16-B8A9-457A-8310-DE314C31EEE1}" destId="{BA7E224E-6A46-47AF-ABCE-1A6F548C0D3D}" srcOrd="12" destOrd="0" presId="urn:microsoft.com/office/officeart/2005/8/layout/radial6"/>
    <dgm:cxn modelId="{D3166463-DAF0-4402-B6DF-70A3B29D6EAC}" type="presParOf" srcId="{715E4E16-B8A9-457A-8310-DE314C31EEE1}" destId="{9E329589-D743-487A-8679-B04CDDC341BE}" srcOrd="13" destOrd="0" presId="urn:microsoft.com/office/officeart/2005/8/layout/radial6"/>
    <dgm:cxn modelId="{AFDE31C7-90BB-4CB6-B6ED-2A432FDA31DD}" type="presParOf" srcId="{715E4E16-B8A9-457A-8310-DE314C31EEE1}" destId="{1831E86F-9DC8-4A87-B29D-9725569505CD}" srcOrd="14" destOrd="0" presId="urn:microsoft.com/office/officeart/2005/8/layout/radial6"/>
    <dgm:cxn modelId="{5E2D69AB-999A-4929-A8FB-59FD3109E0F2}" type="presParOf" srcId="{715E4E16-B8A9-457A-8310-DE314C31EEE1}" destId="{5A6BCE1A-D00F-4F52-8F72-C739255A6B6D}" srcOrd="15" destOrd="0" presId="urn:microsoft.com/office/officeart/2005/8/layout/radial6"/>
    <dgm:cxn modelId="{68186B0A-5E18-4B80-BB11-35CF0A8FAE12}" type="presParOf" srcId="{715E4E16-B8A9-457A-8310-DE314C31EEE1}" destId="{43D7774C-01A1-461F-BBB2-D7A9C66142EC}" srcOrd="16" destOrd="0" presId="urn:microsoft.com/office/officeart/2005/8/layout/radial6"/>
    <dgm:cxn modelId="{1D36F5AA-4ACF-46DE-B952-B61A91BA8899}" type="presParOf" srcId="{715E4E16-B8A9-457A-8310-DE314C31EEE1}" destId="{BC9A5683-A44C-4B9E-B1F7-4AE6000C5BB2}" srcOrd="17" destOrd="0" presId="urn:microsoft.com/office/officeart/2005/8/layout/radial6"/>
    <dgm:cxn modelId="{58580A94-6EE2-4A0E-996A-F08DE2C79284}" type="presParOf" srcId="{715E4E16-B8A9-457A-8310-DE314C31EEE1}" destId="{6B4BA923-A29A-4DD4-90EA-20414D801924}" srcOrd="18" destOrd="0" presId="urn:microsoft.com/office/officeart/2005/8/layout/radial6"/>
    <dgm:cxn modelId="{44D228BD-3DB4-4D36-ADF9-2C97C99F1C59}" type="presParOf" srcId="{715E4E16-B8A9-457A-8310-DE314C31EEE1}" destId="{67E932C6-5E0D-41D1-8F94-F3131C6345D7}" srcOrd="19" destOrd="0" presId="urn:microsoft.com/office/officeart/2005/8/layout/radial6"/>
    <dgm:cxn modelId="{D53AB7B4-CC8C-4D20-A508-790C820B7518}" type="presParOf" srcId="{715E4E16-B8A9-457A-8310-DE314C31EEE1}" destId="{F25E2DF6-7865-4899-8731-311C920D0519}" srcOrd="20" destOrd="0" presId="urn:microsoft.com/office/officeart/2005/8/layout/radial6"/>
    <dgm:cxn modelId="{E9F7C38D-3C27-46D3-9FF8-72EDFDAF2E86}" type="presParOf" srcId="{715E4E16-B8A9-457A-8310-DE314C31EEE1}" destId="{F1B7CC1B-E914-4AFB-9A4F-A1CA099270A7}" srcOrd="21" destOrd="0" presId="urn:microsoft.com/office/officeart/2005/8/layout/radial6"/>
    <dgm:cxn modelId="{3C3B2610-BA28-43A5-BDEB-512C5B91F75C}" type="presParOf" srcId="{715E4E16-B8A9-457A-8310-DE314C31EEE1}" destId="{263B9F62-7B4E-42B2-98B0-A68810698B8C}" srcOrd="22" destOrd="0" presId="urn:microsoft.com/office/officeart/2005/8/layout/radial6"/>
    <dgm:cxn modelId="{2A018D2C-7314-4F59-9318-69DD15DD27AE}" type="presParOf" srcId="{715E4E16-B8A9-457A-8310-DE314C31EEE1}" destId="{0D131F7D-6B98-4B01-8C0A-10B4B3C8B242}" srcOrd="23" destOrd="0" presId="urn:microsoft.com/office/officeart/2005/8/layout/radial6"/>
    <dgm:cxn modelId="{8901948F-6CF9-4AC9-BD1B-526D2894204C}" type="presParOf" srcId="{715E4E16-B8A9-457A-8310-DE314C31EEE1}" destId="{8F7AD616-4217-429A-9F2E-CCA654C6D3F1}" srcOrd="24" destOrd="0" presId="urn:microsoft.com/office/officeart/2005/8/layout/radial6"/>
    <dgm:cxn modelId="{6E03CEFF-D598-45D2-A854-A98060072564}" type="presParOf" srcId="{715E4E16-B8A9-457A-8310-DE314C31EEE1}" destId="{9F5767BA-CDAD-4655-B3F9-8BABE4A52E74}" srcOrd="25" destOrd="0" presId="urn:microsoft.com/office/officeart/2005/8/layout/radial6"/>
    <dgm:cxn modelId="{4A631614-1D3C-4E4A-AAA1-190A3903203E}" type="presParOf" srcId="{715E4E16-B8A9-457A-8310-DE314C31EEE1}" destId="{3CFC6BA8-B262-456F-B777-3CD88087BF09}" srcOrd="26" destOrd="0" presId="urn:microsoft.com/office/officeart/2005/8/layout/radial6"/>
    <dgm:cxn modelId="{E10DA5ED-879A-4555-B945-B5F32D253D71}" type="presParOf" srcId="{715E4E16-B8A9-457A-8310-DE314C31EEE1}" destId="{E48ADD96-0877-488E-9F1C-78766B56D21F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02B05A-4093-4FCD-8122-D0AC60B90D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49AEBCC-3371-48D4-AE06-F85C520DCAA5}">
      <dgm:prSet phldrT="[Text]"/>
      <dgm:spPr/>
      <dgm:t>
        <a:bodyPr/>
        <a:lstStyle/>
        <a:p>
          <a:r>
            <a:rPr lang="en-GB" b="1" dirty="0">
              <a:solidFill>
                <a:schemeClr val="tx1"/>
              </a:solidFill>
            </a:rPr>
            <a:t>Technological</a:t>
          </a:r>
          <a:br>
            <a:rPr lang="en-GB" b="1" dirty="0">
              <a:solidFill>
                <a:schemeClr val="tx1"/>
              </a:solidFill>
            </a:rPr>
          </a:br>
          <a:r>
            <a:rPr lang="en-GB" b="1" dirty="0">
              <a:solidFill>
                <a:schemeClr val="tx1"/>
              </a:solidFill>
            </a:rPr>
            <a:t>Anchoring</a:t>
          </a:r>
        </a:p>
        <a:p>
          <a:endParaRPr lang="en-GB" b="1" dirty="0"/>
        </a:p>
      </dgm:t>
    </dgm:pt>
    <dgm:pt modelId="{A7402FFC-948B-44DF-BA40-899BF2AC56A9}" type="parTrans" cxnId="{F02770FE-7F98-4AE5-B624-D87AE73D67D6}">
      <dgm:prSet/>
      <dgm:spPr/>
      <dgm:t>
        <a:bodyPr/>
        <a:lstStyle/>
        <a:p>
          <a:endParaRPr lang="en-GB"/>
        </a:p>
      </dgm:t>
    </dgm:pt>
    <dgm:pt modelId="{5F741337-5F29-41CC-8EA7-A32220207CCE}" type="sibTrans" cxnId="{F02770FE-7F98-4AE5-B624-D87AE73D67D6}">
      <dgm:prSet/>
      <dgm:spPr/>
      <dgm:t>
        <a:bodyPr/>
        <a:lstStyle/>
        <a:p>
          <a:endParaRPr lang="en-GB"/>
        </a:p>
      </dgm:t>
    </dgm:pt>
    <dgm:pt modelId="{CFE9D983-9D2D-4F0D-9FE8-0CEC77ABA063}">
      <dgm:prSet phldrT="[Text]"/>
      <dgm:spPr/>
      <dgm:t>
        <a:bodyPr/>
        <a:lstStyle/>
        <a:p>
          <a:r>
            <a:rPr lang="en-GB" b="1" dirty="0">
              <a:solidFill>
                <a:schemeClr val="tx1"/>
              </a:solidFill>
            </a:rPr>
            <a:t>Institutional</a:t>
          </a:r>
          <a:br>
            <a:rPr lang="en-GB" b="1" dirty="0">
              <a:solidFill>
                <a:schemeClr val="tx1"/>
              </a:solidFill>
            </a:rPr>
          </a:br>
          <a:r>
            <a:rPr lang="en-GB" b="1" dirty="0">
              <a:solidFill>
                <a:schemeClr val="tx1"/>
              </a:solidFill>
            </a:rPr>
            <a:t>Anchoring</a:t>
          </a:r>
        </a:p>
        <a:p>
          <a:endParaRPr lang="en-GB" b="1" dirty="0"/>
        </a:p>
      </dgm:t>
    </dgm:pt>
    <dgm:pt modelId="{2A87B54A-5474-4153-B3BE-CECE9B070D3E}" type="parTrans" cxnId="{B9E0DF63-BE92-4E54-9653-E22BA754E096}">
      <dgm:prSet/>
      <dgm:spPr/>
      <dgm:t>
        <a:bodyPr/>
        <a:lstStyle/>
        <a:p>
          <a:endParaRPr lang="en-GB"/>
        </a:p>
      </dgm:t>
    </dgm:pt>
    <dgm:pt modelId="{4ACBB5DF-092B-465B-B9FF-95328D3ABBD3}" type="sibTrans" cxnId="{B9E0DF63-BE92-4E54-9653-E22BA754E096}">
      <dgm:prSet/>
      <dgm:spPr/>
      <dgm:t>
        <a:bodyPr/>
        <a:lstStyle/>
        <a:p>
          <a:endParaRPr lang="en-GB"/>
        </a:p>
      </dgm:t>
    </dgm:pt>
    <dgm:pt modelId="{AA60D2D2-D50C-4262-8CB3-172027CC7E5A}">
      <dgm:prSet phldrT="[Text]"/>
      <dgm:spPr/>
      <dgm:t>
        <a:bodyPr/>
        <a:lstStyle/>
        <a:p>
          <a:r>
            <a:rPr lang="en-GB" b="1" dirty="0">
              <a:solidFill>
                <a:schemeClr val="tx1"/>
              </a:solidFill>
            </a:rPr>
            <a:t>Network</a:t>
          </a:r>
          <a:br>
            <a:rPr lang="en-GB" b="1" dirty="0">
              <a:solidFill>
                <a:schemeClr val="tx1"/>
              </a:solidFill>
            </a:rPr>
          </a:br>
          <a:r>
            <a:rPr lang="en-GB" b="1" dirty="0">
              <a:solidFill>
                <a:schemeClr val="tx1"/>
              </a:solidFill>
            </a:rPr>
            <a:t>Anchoring</a:t>
          </a:r>
        </a:p>
        <a:p>
          <a:endParaRPr lang="en-GB" b="1" dirty="0"/>
        </a:p>
      </dgm:t>
    </dgm:pt>
    <dgm:pt modelId="{A9BC7260-A326-487E-8CBD-51318EE7C3C6}" type="parTrans" cxnId="{A226EE84-7BA6-46C8-92C0-28E396732E0D}">
      <dgm:prSet/>
      <dgm:spPr/>
      <dgm:t>
        <a:bodyPr/>
        <a:lstStyle/>
        <a:p>
          <a:endParaRPr lang="en-GB"/>
        </a:p>
      </dgm:t>
    </dgm:pt>
    <dgm:pt modelId="{EB8EA647-CC72-4886-9D45-0F244D554753}" type="sibTrans" cxnId="{A226EE84-7BA6-46C8-92C0-28E396732E0D}">
      <dgm:prSet/>
      <dgm:spPr/>
      <dgm:t>
        <a:bodyPr/>
        <a:lstStyle/>
        <a:p>
          <a:endParaRPr lang="en-GB"/>
        </a:p>
      </dgm:t>
    </dgm:pt>
    <dgm:pt modelId="{DE8BC1FB-097C-47D3-A963-8660E87042B9}" type="pres">
      <dgm:prSet presAssocID="{9102B05A-4093-4FCD-8122-D0AC60B90D03}" presName="compositeShape" presStyleCnt="0">
        <dgm:presLayoutVars>
          <dgm:chMax val="7"/>
          <dgm:dir/>
          <dgm:resizeHandles val="exact"/>
        </dgm:presLayoutVars>
      </dgm:prSet>
      <dgm:spPr/>
    </dgm:pt>
    <dgm:pt modelId="{369FC9A1-ED2B-49A9-B997-55B9CCA68C2F}" type="pres">
      <dgm:prSet presAssocID="{149AEBCC-3371-48D4-AE06-F85C520DCAA5}" presName="circ1" presStyleLbl="vennNode1" presStyleIdx="0" presStyleCnt="3" custScaleX="106877" custScaleY="98074" custLinFactNeighborX="625" custLinFactNeighborY="-1874"/>
      <dgm:spPr/>
      <dgm:t>
        <a:bodyPr/>
        <a:lstStyle/>
        <a:p>
          <a:endParaRPr lang="en-US"/>
        </a:p>
      </dgm:t>
    </dgm:pt>
    <dgm:pt modelId="{EBB6DA7B-FED9-4F88-9B2E-C7EA4E39DB43}" type="pres">
      <dgm:prSet presAssocID="{149AEBCC-3371-48D4-AE06-F85C520DCAA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118590-E592-448B-8B87-A6167B300B99}" type="pres">
      <dgm:prSet presAssocID="{CFE9D983-9D2D-4F0D-9FE8-0CEC77ABA063}" presName="circ2" presStyleLbl="vennNode1" presStyleIdx="1" presStyleCnt="3" custScaleX="106877" custScaleY="98074"/>
      <dgm:spPr/>
      <dgm:t>
        <a:bodyPr/>
        <a:lstStyle/>
        <a:p>
          <a:endParaRPr lang="en-US"/>
        </a:p>
      </dgm:t>
    </dgm:pt>
    <dgm:pt modelId="{4E0C200C-16DB-47BE-9BF1-85E125F7ADAE}" type="pres">
      <dgm:prSet presAssocID="{CFE9D983-9D2D-4F0D-9FE8-0CEC77ABA06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464F3-570F-4134-8735-4ACFE07AC2F3}" type="pres">
      <dgm:prSet presAssocID="{AA60D2D2-D50C-4262-8CB3-172027CC7E5A}" presName="circ3" presStyleLbl="vennNode1" presStyleIdx="2" presStyleCnt="3" custScaleX="106877" custScaleY="98074"/>
      <dgm:spPr/>
      <dgm:t>
        <a:bodyPr/>
        <a:lstStyle/>
        <a:p>
          <a:endParaRPr lang="en-US"/>
        </a:p>
      </dgm:t>
    </dgm:pt>
    <dgm:pt modelId="{F3543274-FEBB-4DC0-B1F4-9D4983C93BF6}" type="pres">
      <dgm:prSet presAssocID="{AA60D2D2-D50C-4262-8CB3-172027CC7E5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26EE84-7BA6-46C8-92C0-28E396732E0D}" srcId="{9102B05A-4093-4FCD-8122-D0AC60B90D03}" destId="{AA60D2D2-D50C-4262-8CB3-172027CC7E5A}" srcOrd="2" destOrd="0" parTransId="{A9BC7260-A326-487E-8CBD-51318EE7C3C6}" sibTransId="{EB8EA647-CC72-4886-9D45-0F244D554753}"/>
    <dgm:cxn modelId="{A277FE2E-31FD-4F86-B467-8B6F52575BF0}" type="presOf" srcId="{CFE9D983-9D2D-4F0D-9FE8-0CEC77ABA063}" destId="{4E0C200C-16DB-47BE-9BF1-85E125F7ADAE}" srcOrd="1" destOrd="0" presId="urn:microsoft.com/office/officeart/2005/8/layout/venn1"/>
    <dgm:cxn modelId="{42A405B1-D370-42F0-BBBC-8AB8AB4FD1A7}" type="presOf" srcId="{9102B05A-4093-4FCD-8122-D0AC60B90D03}" destId="{DE8BC1FB-097C-47D3-A963-8660E87042B9}" srcOrd="0" destOrd="0" presId="urn:microsoft.com/office/officeart/2005/8/layout/venn1"/>
    <dgm:cxn modelId="{59A3E162-C689-4010-B931-D15BDE11BF24}" type="presOf" srcId="{AA60D2D2-D50C-4262-8CB3-172027CC7E5A}" destId="{95D464F3-570F-4134-8735-4ACFE07AC2F3}" srcOrd="0" destOrd="0" presId="urn:microsoft.com/office/officeart/2005/8/layout/venn1"/>
    <dgm:cxn modelId="{F02770FE-7F98-4AE5-B624-D87AE73D67D6}" srcId="{9102B05A-4093-4FCD-8122-D0AC60B90D03}" destId="{149AEBCC-3371-48D4-AE06-F85C520DCAA5}" srcOrd="0" destOrd="0" parTransId="{A7402FFC-948B-44DF-BA40-899BF2AC56A9}" sibTransId="{5F741337-5F29-41CC-8EA7-A32220207CCE}"/>
    <dgm:cxn modelId="{B9E0DF63-BE92-4E54-9653-E22BA754E096}" srcId="{9102B05A-4093-4FCD-8122-D0AC60B90D03}" destId="{CFE9D983-9D2D-4F0D-9FE8-0CEC77ABA063}" srcOrd="1" destOrd="0" parTransId="{2A87B54A-5474-4153-B3BE-CECE9B070D3E}" sibTransId="{4ACBB5DF-092B-465B-B9FF-95328D3ABBD3}"/>
    <dgm:cxn modelId="{593593E7-6FEE-438B-9C40-0BA1BEA4ACD6}" type="presOf" srcId="{149AEBCC-3371-48D4-AE06-F85C520DCAA5}" destId="{369FC9A1-ED2B-49A9-B997-55B9CCA68C2F}" srcOrd="0" destOrd="0" presId="urn:microsoft.com/office/officeart/2005/8/layout/venn1"/>
    <dgm:cxn modelId="{83129223-921F-4F9E-90EE-EFC0F2E8AF52}" type="presOf" srcId="{CFE9D983-9D2D-4F0D-9FE8-0CEC77ABA063}" destId="{00118590-E592-448B-8B87-A6167B300B99}" srcOrd="0" destOrd="0" presId="urn:microsoft.com/office/officeart/2005/8/layout/venn1"/>
    <dgm:cxn modelId="{1A47E629-A968-4513-AC2B-08A0F87BE431}" type="presOf" srcId="{AA60D2D2-D50C-4262-8CB3-172027CC7E5A}" destId="{F3543274-FEBB-4DC0-B1F4-9D4983C93BF6}" srcOrd="1" destOrd="0" presId="urn:microsoft.com/office/officeart/2005/8/layout/venn1"/>
    <dgm:cxn modelId="{734BB6D5-02F2-4C7D-B281-D4BA4E2EF0D5}" type="presOf" srcId="{149AEBCC-3371-48D4-AE06-F85C520DCAA5}" destId="{EBB6DA7B-FED9-4F88-9B2E-C7EA4E39DB43}" srcOrd="1" destOrd="0" presId="urn:microsoft.com/office/officeart/2005/8/layout/venn1"/>
    <dgm:cxn modelId="{2B02C7AC-123B-4487-83E2-676D5C52D5BF}" type="presParOf" srcId="{DE8BC1FB-097C-47D3-A963-8660E87042B9}" destId="{369FC9A1-ED2B-49A9-B997-55B9CCA68C2F}" srcOrd="0" destOrd="0" presId="urn:microsoft.com/office/officeart/2005/8/layout/venn1"/>
    <dgm:cxn modelId="{B6600E14-A654-4243-A053-EEB421CE651A}" type="presParOf" srcId="{DE8BC1FB-097C-47D3-A963-8660E87042B9}" destId="{EBB6DA7B-FED9-4F88-9B2E-C7EA4E39DB43}" srcOrd="1" destOrd="0" presId="urn:microsoft.com/office/officeart/2005/8/layout/venn1"/>
    <dgm:cxn modelId="{F55E66BA-E9FA-4F2C-90C2-47006A667B05}" type="presParOf" srcId="{DE8BC1FB-097C-47D3-A963-8660E87042B9}" destId="{00118590-E592-448B-8B87-A6167B300B99}" srcOrd="2" destOrd="0" presId="urn:microsoft.com/office/officeart/2005/8/layout/venn1"/>
    <dgm:cxn modelId="{BB053575-DF8B-49B6-A7B5-97005A91DCE0}" type="presParOf" srcId="{DE8BC1FB-097C-47D3-A963-8660E87042B9}" destId="{4E0C200C-16DB-47BE-9BF1-85E125F7ADAE}" srcOrd="3" destOrd="0" presId="urn:microsoft.com/office/officeart/2005/8/layout/venn1"/>
    <dgm:cxn modelId="{DF1E4C2C-DF12-43A5-882B-A45E928103E3}" type="presParOf" srcId="{DE8BC1FB-097C-47D3-A963-8660E87042B9}" destId="{95D464F3-570F-4134-8735-4ACFE07AC2F3}" srcOrd="4" destOrd="0" presId="urn:microsoft.com/office/officeart/2005/8/layout/venn1"/>
    <dgm:cxn modelId="{10F1949F-E202-42A4-95AA-B41917E8FA42}" type="presParOf" srcId="{DE8BC1FB-097C-47D3-A963-8660E87042B9}" destId="{F3543274-FEBB-4DC0-B1F4-9D4983C93BF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C64AB0-9755-443B-BE93-84A8683D8FE7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2E907A-74A0-401F-8D59-F158F91ED245}">
      <dgm:prSet phldrT="[Text]"/>
      <dgm:spPr/>
      <dgm:t>
        <a:bodyPr/>
        <a:lstStyle/>
        <a:p>
          <a:r>
            <a:rPr lang="en-GB" b="1" dirty="0"/>
            <a:t>Primary Innovation Programme (PIP)</a:t>
          </a:r>
        </a:p>
      </dgm:t>
    </dgm:pt>
    <dgm:pt modelId="{9A99F208-D7A0-43E8-A0DE-7929AF737712}" type="parTrans" cxnId="{D51B579B-7FB6-4B7C-98FA-C11F5E426914}">
      <dgm:prSet/>
      <dgm:spPr/>
      <dgm:t>
        <a:bodyPr/>
        <a:lstStyle/>
        <a:p>
          <a:endParaRPr lang="en-GB"/>
        </a:p>
      </dgm:t>
    </dgm:pt>
    <dgm:pt modelId="{E3E73089-FADA-46C5-ADC8-4A625C99595D}" type="sibTrans" cxnId="{D51B579B-7FB6-4B7C-98FA-C11F5E426914}">
      <dgm:prSet/>
      <dgm:spPr/>
      <dgm:t>
        <a:bodyPr/>
        <a:lstStyle/>
        <a:p>
          <a:endParaRPr lang="en-GB"/>
        </a:p>
      </dgm:t>
    </dgm:pt>
    <dgm:pt modelId="{54F4FD9B-833B-4FC8-A49A-3C54F75EBC27}">
      <dgm:prSet phldrT="[Text]"/>
      <dgm:spPr/>
      <dgm:t>
        <a:bodyPr/>
        <a:lstStyle/>
        <a:p>
          <a:r>
            <a:rPr lang="en-GB" b="1" dirty="0"/>
            <a:t>Stream 1:</a:t>
          </a:r>
          <a:r>
            <a:rPr lang="en-GB" dirty="0"/>
            <a:t/>
          </a:r>
          <a:br>
            <a:rPr lang="en-GB" dirty="0"/>
          </a:br>
          <a:r>
            <a:rPr lang="en-GB" dirty="0"/>
            <a:t>ex-post</a:t>
          </a:r>
        </a:p>
        <a:p>
          <a:r>
            <a:rPr lang="en-GB" dirty="0"/>
            <a:t>analysis of</a:t>
          </a:r>
        </a:p>
        <a:p>
          <a:r>
            <a:rPr lang="en-GB" dirty="0"/>
            <a:t>3 x projects</a:t>
          </a:r>
        </a:p>
      </dgm:t>
    </dgm:pt>
    <dgm:pt modelId="{4883A928-371B-4CA7-9AD4-6B304135EDB6}" type="parTrans" cxnId="{0B0CA163-01DD-4972-BC08-D0D6CD040795}">
      <dgm:prSet/>
      <dgm:spPr/>
      <dgm:t>
        <a:bodyPr/>
        <a:lstStyle/>
        <a:p>
          <a:endParaRPr lang="en-GB"/>
        </a:p>
      </dgm:t>
    </dgm:pt>
    <dgm:pt modelId="{6A697D05-B571-4B07-A875-AA35E92ECEA6}" type="sibTrans" cxnId="{0B0CA163-01DD-4972-BC08-D0D6CD040795}">
      <dgm:prSet/>
      <dgm:spPr/>
      <dgm:t>
        <a:bodyPr/>
        <a:lstStyle/>
        <a:p>
          <a:endParaRPr lang="en-GB"/>
        </a:p>
      </dgm:t>
    </dgm:pt>
    <dgm:pt modelId="{A5C71E37-A1A0-4431-9429-901D6F3C7FB7}">
      <dgm:prSet phldrT="[Text]"/>
      <dgm:spPr/>
      <dgm:t>
        <a:bodyPr/>
        <a:lstStyle/>
        <a:p>
          <a:r>
            <a:rPr lang="en-GB" dirty="0"/>
            <a:t>      </a:t>
          </a:r>
          <a:r>
            <a:rPr lang="en-GB" b="1" dirty="0"/>
            <a:t>Stream 2:</a:t>
          </a:r>
          <a:r>
            <a:rPr lang="en-GB" dirty="0"/>
            <a:t/>
          </a:r>
          <a:br>
            <a:rPr lang="en-GB" dirty="0"/>
          </a:br>
          <a:r>
            <a:rPr lang="en-GB" dirty="0"/>
            <a:t>      ex-ante</a:t>
          </a:r>
        </a:p>
        <a:p>
          <a:r>
            <a:rPr lang="en-GB" dirty="0"/>
            <a:t>      analysis of</a:t>
          </a:r>
        </a:p>
        <a:p>
          <a:r>
            <a:rPr lang="en-GB" dirty="0"/>
            <a:t>      5 x projects </a:t>
          </a:r>
        </a:p>
      </dgm:t>
    </dgm:pt>
    <dgm:pt modelId="{5714D1F9-99C6-4DDC-B421-209DAC7476CC}" type="parTrans" cxnId="{599835CD-7EF3-4333-8538-965BCD489CBD}">
      <dgm:prSet/>
      <dgm:spPr/>
      <dgm:t>
        <a:bodyPr/>
        <a:lstStyle/>
        <a:p>
          <a:endParaRPr lang="en-GB"/>
        </a:p>
      </dgm:t>
    </dgm:pt>
    <dgm:pt modelId="{EA04F57F-346E-49FF-A6E8-A2139BD473DA}" type="sibTrans" cxnId="{599835CD-7EF3-4333-8538-965BCD489CBD}">
      <dgm:prSet/>
      <dgm:spPr/>
      <dgm:t>
        <a:bodyPr/>
        <a:lstStyle/>
        <a:p>
          <a:endParaRPr lang="en-GB"/>
        </a:p>
      </dgm:t>
    </dgm:pt>
    <dgm:pt modelId="{58325668-5B20-478F-8E55-B726085F86A6}">
      <dgm:prSet phldrT="[Text]"/>
      <dgm:spPr/>
      <dgm:t>
        <a:bodyPr/>
        <a:lstStyle/>
        <a:p>
          <a:r>
            <a:rPr lang="en-GB" b="1" dirty="0"/>
            <a:t>Stream 3: </a:t>
          </a:r>
          <a:r>
            <a:rPr lang="en-GB" dirty="0"/>
            <a:t>engagement with wider Community for Change (</a:t>
          </a:r>
          <a:r>
            <a:rPr lang="en-GB" dirty="0" err="1"/>
            <a:t>CfC</a:t>
          </a:r>
          <a:r>
            <a:rPr lang="en-GB" dirty="0"/>
            <a:t>) </a:t>
          </a:r>
        </a:p>
      </dgm:t>
    </dgm:pt>
    <dgm:pt modelId="{155F1A86-587D-4B4E-98FE-171943EDE72D}" type="parTrans" cxnId="{3B60716A-5653-4E2B-80A4-900C500DFCFA}">
      <dgm:prSet/>
      <dgm:spPr/>
      <dgm:t>
        <a:bodyPr/>
        <a:lstStyle/>
        <a:p>
          <a:endParaRPr lang="en-GB"/>
        </a:p>
      </dgm:t>
    </dgm:pt>
    <dgm:pt modelId="{9357E635-CD99-4330-8491-432F80BB7590}" type="sibTrans" cxnId="{3B60716A-5653-4E2B-80A4-900C500DFCFA}">
      <dgm:prSet/>
      <dgm:spPr/>
      <dgm:t>
        <a:bodyPr/>
        <a:lstStyle/>
        <a:p>
          <a:endParaRPr lang="en-GB"/>
        </a:p>
      </dgm:t>
    </dgm:pt>
    <dgm:pt modelId="{9E36FD98-59BF-432A-90FB-1D373247E692}" type="pres">
      <dgm:prSet presAssocID="{8BC64AB0-9755-443B-BE93-84A8683D8FE7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CA48CF4-B8E2-43F8-8C98-591B46B2B840}" type="pres">
      <dgm:prSet presAssocID="{7C2E907A-74A0-401F-8D59-F158F91ED245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41BEE346-B026-4AB2-B5A0-0A6C1E5DC588}" type="pres">
      <dgm:prSet presAssocID="{54F4FD9B-833B-4FC8-A49A-3C54F75EBC27}" presName="Accent" presStyleLbl="node1" presStyleIdx="1" presStyleCnt="2"/>
      <dgm:spPr/>
    </dgm:pt>
    <dgm:pt modelId="{AD0EEE04-9D36-440C-A770-D1D88F3CAA70}" type="pres">
      <dgm:prSet presAssocID="{54F4FD9B-833B-4FC8-A49A-3C54F75EBC27}" presName="Image1" presStyleLbl="fgImgPlace1" presStyleIdx="0" presStyleCnt="3"/>
      <dgm:spPr/>
    </dgm:pt>
    <dgm:pt modelId="{A5F3B7CA-6414-4D6D-9842-249796F56FF3}" type="pres">
      <dgm:prSet presAssocID="{54F4FD9B-833B-4FC8-A49A-3C54F75EBC27}" presName="Child1" presStyleLbl="revTx" presStyleIdx="0" presStyleCnt="3" custLinFactNeighborX="-4731" custLinFactNeighborY="-19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93A680-3443-43A9-800C-541CF76E5F9C}" type="pres">
      <dgm:prSet presAssocID="{A5C71E37-A1A0-4431-9429-901D6F3C7FB7}" presName="Image2" presStyleCnt="0"/>
      <dgm:spPr/>
    </dgm:pt>
    <dgm:pt modelId="{4DCC544C-EFAD-4D5B-9D9E-36B8829F8A48}" type="pres">
      <dgm:prSet presAssocID="{A5C71E37-A1A0-4431-9429-901D6F3C7FB7}" presName="Image" presStyleLbl="fgImgPlace1" presStyleIdx="1" presStyleCnt="3" custScaleX="211960" custScaleY="114671"/>
      <dgm:spPr/>
    </dgm:pt>
    <dgm:pt modelId="{CB4EF619-C773-4EDF-AAD6-B441E6E7EEF6}" type="pres">
      <dgm:prSet presAssocID="{A5C71E37-A1A0-4431-9429-901D6F3C7FB7}" presName="Child2" presStyleLbl="revTx" presStyleIdx="1" presStyleCnt="3" custLinFactNeighborX="29653" custLinFactNeighborY="-35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1A74D4-FDB4-4B66-8D11-F24880E7AF68}" type="pres">
      <dgm:prSet presAssocID="{58325668-5B20-478F-8E55-B726085F86A6}" presName="Image3" presStyleCnt="0"/>
      <dgm:spPr/>
    </dgm:pt>
    <dgm:pt modelId="{8E592D04-8B14-4FF4-A295-35CF2D5D837A}" type="pres">
      <dgm:prSet presAssocID="{58325668-5B20-478F-8E55-B726085F86A6}" presName="Image" presStyleLbl="fgImgPlace1" presStyleIdx="2" presStyleCnt="3"/>
      <dgm:spPr/>
    </dgm:pt>
    <dgm:pt modelId="{103D7F80-8A96-4654-9842-0A4CC08A6AE8}" type="pres">
      <dgm:prSet presAssocID="{58325668-5B20-478F-8E55-B726085F86A6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9C2C11-D02C-4E20-A0CD-7A61032032AA}" type="presOf" srcId="{8BC64AB0-9755-443B-BE93-84A8683D8FE7}" destId="{9E36FD98-59BF-432A-90FB-1D373247E692}" srcOrd="0" destOrd="0" presId="urn:microsoft.com/office/officeart/2011/layout/RadialPictureList"/>
    <dgm:cxn modelId="{D98C97EC-BDD3-474E-823B-C2874183CBDD}" type="presOf" srcId="{58325668-5B20-478F-8E55-B726085F86A6}" destId="{103D7F80-8A96-4654-9842-0A4CC08A6AE8}" srcOrd="0" destOrd="0" presId="urn:microsoft.com/office/officeart/2011/layout/RadialPictureList"/>
    <dgm:cxn modelId="{EBB12B3C-101A-44D4-AB8C-D3F026C60905}" type="presOf" srcId="{7C2E907A-74A0-401F-8D59-F158F91ED245}" destId="{1CA48CF4-B8E2-43F8-8C98-591B46B2B840}" srcOrd="0" destOrd="0" presId="urn:microsoft.com/office/officeart/2011/layout/RadialPictureList"/>
    <dgm:cxn modelId="{3B60716A-5653-4E2B-80A4-900C500DFCFA}" srcId="{7C2E907A-74A0-401F-8D59-F158F91ED245}" destId="{58325668-5B20-478F-8E55-B726085F86A6}" srcOrd="2" destOrd="0" parTransId="{155F1A86-587D-4B4E-98FE-171943EDE72D}" sibTransId="{9357E635-CD99-4330-8491-432F80BB7590}"/>
    <dgm:cxn modelId="{225B79F6-11A0-4BF3-8836-35B1F611C97A}" type="presOf" srcId="{54F4FD9B-833B-4FC8-A49A-3C54F75EBC27}" destId="{A5F3B7CA-6414-4D6D-9842-249796F56FF3}" srcOrd="0" destOrd="0" presId="urn:microsoft.com/office/officeart/2011/layout/RadialPictureList"/>
    <dgm:cxn modelId="{D51B579B-7FB6-4B7C-98FA-C11F5E426914}" srcId="{8BC64AB0-9755-443B-BE93-84A8683D8FE7}" destId="{7C2E907A-74A0-401F-8D59-F158F91ED245}" srcOrd="0" destOrd="0" parTransId="{9A99F208-D7A0-43E8-A0DE-7929AF737712}" sibTransId="{E3E73089-FADA-46C5-ADC8-4A625C99595D}"/>
    <dgm:cxn modelId="{F1E152F1-858B-4E48-9981-435499FE79FE}" type="presOf" srcId="{A5C71E37-A1A0-4431-9429-901D6F3C7FB7}" destId="{CB4EF619-C773-4EDF-AAD6-B441E6E7EEF6}" srcOrd="0" destOrd="0" presId="urn:microsoft.com/office/officeart/2011/layout/RadialPictureList"/>
    <dgm:cxn modelId="{0B0CA163-01DD-4972-BC08-D0D6CD040795}" srcId="{7C2E907A-74A0-401F-8D59-F158F91ED245}" destId="{54F4FD9B-833B-4FC8-A49A-3C54F75EBC27}" srcOrd="0" destOrd="0" parTransId="{4883A928-371B-4CA7-9AD4-6B304135EDB6}" sibTransId="{6A697D05-B571-4B07-A875-AA35E92ECEA6}"/>
    <dgm:cxn modelId="{599835CD-7EF3-4333-8538-965BCD489CBD}" srcId="{7C2E907A-74A0-401F-8D59-F158F91ED245}" destId="{A5C71E37-A1A0-4431-9429-901D6F3C7FB7}" srcOrd="1" destOrd="0" parTransId="{5714D1F9-99C6-4DDC-B421-209DAC7476CC}" sibTransId="{EA04F57F-346E-49FF-A6E8-A2139BD473DA}"/>
    <dgm:cxn modelId="{536DC327-AA06-4C5C-AD4B-49AE049E8DC1}" type="presParOf" srcId="{9E36FD98-59BF-432A-90FB-1D373247E692}" destId="{1CA48CF4-B8E2-43F8-8C98-591B46B2B840}" srcOrd="0" destOrd="0" presId="urn:microsoft.com/office/officeart/2011/layout/RadialPictureList"/>
    <dgm:cxn modelId="{9674D5CF-0708-4CDC-A25B-7B0F33368D53}" type="presParOf" srcId="{9E36FD98-59BF-432A-90FB-1D373247E692}" destId="{41BEE346-B026-4AB2-B5A0-0A6C1E5DC588}" srcOrd="1" destOrd="0" presId="urn:microsoft.com/office/officeart/2011/layout/RadialPictureList"/>
    <dgm:cxn modelId="{176E242F-AABF-4F07-9166-E3DC59F554D3}" type="presParOf" srcId="{9E36FD98-59BF-432A-90FB-1D373247E692}" destId="{AD0EEE04-9D36-440C-A770-D1D88F3CAA70}" srcOrd="2" destOrd="0" presId="urn:microsoft.com/office/officeart/2011/layout/RadialPictureList"/>
    <dgm:cxn modelId="{B8A9609A-262A-4CE0-B8AF-0B387E02A430}" type="presParOf" srcId="{9E36FD98-59BF-432A-90FB-1D373247E692}" destId="{A5F3B7CA-6414-4D6D-9842-249796F56FF3}" srcOrd="3" destOrd="0" presId="urn:microsoft.com/office/officeart/2011/layout/RadialPictureList"/>
    <dgm:cxn modelId="{20E9C69A-7BC8-4C16-B887-DCEB9EA31288}" type="presParOf" srcId="{9E36FD98-59BF-432A-90FB-1D373247E692}" destId="{2193A680-3443-43A9-800C-541CF76E5F9C}" srcOrd="4" destOrd="0" presId="urn:microsoft.com/office/officeart/2011/layout/RadialPictureList"/>
    <dgm:cxn modelId="{F7415255-550C-4424-AF67-95AD4E303B5D}" type="presParOf" srcId="{2193A680-3443-43A9-800C-541CF76E5F9C}" destId="{4DCC544C-EFAD-4D5B-9D9E-36B8829F8A48}" srcOrd="0" destOrd="0" presId="urn:microsoft.com/office/officeart/2011/layout/RadialPictureList"/>
    <dgm:cxn modelId="{F4637D6B-B547-4F9B-95CD-7352C9E39BEC}" type="presParOf" srcId="{9E36FD98-59BF-432A-90FB-1D373247E692}" destId="{CB4EF619-C773-4EDF-AAD6-B441E6E7EEF6}" srcOrd="5" destOrd="0" presId="urn:microsoft.com/office/officeart/2011/layout/RadialPictureList"/>
    <dgm:cxn modelId="{E7F0463B-03DE-4336-A435-C8B032C906D1}" type="presParOf" srcId="{9E36FD98-59BF-432A-90FB-1D373247E692}" destId="{E51A74D4-FDB4-4B66-8D11-F24880E7AF68}" srcOrd="6" destOrd="0" presId="urn:microsoft.com/office/officeart/2011/layout/RadialPictureList"/>
    <dgm:cxn modelId="{CAABA9CA-E8F0-4F91-A27C-58A04F3C48F3}" type="presParOf" srcId="{E51A74D4-FDB4-4B66-8D11-F24880E7AF68}" destId="{8E592D04-8B14-4FF4-A295-35CF2D5D837A}" srcOrd="0" destOrd="0" presId="urn:microsoft.com/office/officeart/2011/layout/RadialPictureList"/>
    <dgm:cxn modelId="{0A7DA361-0945-43F0-8CC4-C60C33405D76}" type="presParOf" srcId="{9E36FD98-59BF-432A-90FB-1D373247E692}" destId="{103D7F80-8A96-4654-9842-0A4CC08A6AE8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DFA68B-A83E-4428-963C-3F293E980BB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CBAA241-0E85-4B79-8DC5-C734B5C5C0BB}">
      <dgm:prSet phldrT="[Text]"/>
      <dgm:spPr/>
      <dgm:t>
        <a:bodyPr/>
        <a:lstStyle/>
        <a:p>
          <a:r>
            <a:rPr lang="en-GB" b="1" dirty="0"/>
            <a:t>Water Use Efficiency</a:t>
          </a:r>
        </a:p>
      </dgm:t>
    </dgm:pt>
    <dgm:pt modelId="{3022AC75-290F-4EF2-ADC5-1F25B9B72774}" type="parTrans" cxnId="{40BB48FC-9AC4-4234-BA86-D1BDB861F1AA}">
      <dgm:prSet/>
      <dgm:spPr/>
      <dgm:t>
        <a:bodyPr/>
        <a:lstStyle/>
        <a:p>
          <a:endParaRPr lang="en-GB"/>
        </a:p>
      </dgm:t>
    </dgm:pt>
    <dgm:pt modelId="{2E33E5E5-05B4-4094-8355-A3E70DCF1CF3}" type="sibTrans" cxnId="{40BB48FC-9AC4-4234-BA86-D1BDB861F1AA}">
      <dgm:prSet/>
      <dgm:spPr/>
      <dgm:t>
        <a:bodyPr/>
        <a:lstStyle/>
        <a:p>
          <a:endParaRPr lang="en-GB"/>
        </a:p>
      </dgm:t>
    </dgm:pt>
    <dgm:pt modelId="{9F9E67F2-0A18-485F-9C33-585B1188F162}">
      <dgm:prSet phldrT="[Text]"/>
      <dgm:spPr/>
      <dgm:t>
        <a:bodyPr/>
        <a:lstStyle/>
        <a:p>
          <a:r>
            <a:rPr lang="en-GB" b="1" dirty="0"/>
            <a:t>Nutrient Management</a:t>
          </a:r>
        </a:p>
      </dgm:t>
    </dgm:pt>
    <dgm:pt modelId="{C4BB5152-AC82-4BAF-9626-8AB57AC97BEA}" type="parTrans" cxnId="{9101BE64-EE5F-4583-89AA-5BB1797860D3}">
      <dgm:prSet/>
      <dgm:spPr/>
      <dgm:t>
        <a:bodyPr/>
        <a:lstStyle/>
        <a:p>
          <a:endParaRPr lang="en-GB"/>
        </a:p>
      </dgm:t>
    </dgm:pt>
    <dgm:pt modelId="{9BF2033D-32E3-41FF-9EBB-6BCCA0AC6C47}" type="sibTrans" cxnId="{9101BE64-EE5F-4583-89AA-5BB1797860D3}">
      <dgm:prSet/>
      <dgm:spPr/>
      <dgm:t>
        <a:bodyPr/>
        <a:lstStyle/>
        <a:p>
          <a:endParaRPr lang="en-GB"/>
        </a:p>
      </dgm:t>
    </dgm:pt>
    <dgm:pt modelId="{3F9AE97E-4A50-42D3-84AB-86E7A83B3C99}">
      <dgm:prSet phldrT="[Text]"/>
      <dgm:spPr/>
      <dgm:t>
        <a:bodyPr/>
        <a:lstStyle/>
        <a:p>
          <a:r>
            <a:rPr lang="en-GB" b="1" dirty="0"/>
            <a:t>Heifer</a:t>
          </a:r>
          <a:br>
            <a:rPr lang="en-GB" b="1" dirty="0"/>
          </a:br>
          <a:r>
            <a:rPr lang="en-GB" b="1" dirty="0"/>
            <a:t>Rearing</a:t>
          </a:r>
        </a:p>
      </dgm:t>
    </dgm:pt>
    <dgm:pt modelId="{191AEC10-4BB2-4F36-9E50-5971BFA2CE9F}" type="parTrans" cxnId="{28EEE6B6-5F93-41C6-89AA-8EB2B6720F4E}">
      <dgm:prSet/>
      <dgm:spPr/>
      <dgm:t>
        <a:bodyPr/>
        <a:lstStyle/>
        <a:p>
          <a:endParaRPr lang="en-GB"/>
        </a:p>
      </dgm:t>
    </dgm:pt>
    <dgm:pt modelId="{A379AE97-DECE-40B4-B7E8-12B9B17F3157}" type="sibTrans" cxnId="{28EEE6B6-5F93-41C6-89AA-8EB2B6720F4E}">
      <dgm:prSet/>
      <dgm:spPr/>
      <dgm:t>
        <a:bodyPr/>
        <a:lstStyle/>
        <a:p>
          <a:endParaRPr lang="en-GB"/>
        </a:p>
      </dgm:t>
    </dgm:pt>
    <dgm:pt modelId="{BEC5CE42-8930-4E0D-8502-39BB4B35BFA0}">
      <dgm:prSet/>
      <dgm:spPr/>
      <dgm:t>
        <a:bodyPr/>
        <a:lstStyle/>
        <a:p>
          <a:r>
            <a:rPr lang="en-GB" b="1" dirty="0"/>
            <a:t>Timber Segregation</a:t>
          </a:r>
        </a:p>
      </dgm:t>
    </dgm:pt>
    <dgm:pt modelId="{6C3B1464-5A0F-4912-8EB5-48416DF99715}" type="parTrans" cxnId="{6E886E53-6441-4C8B-BCDA-E4D59929CD14}">
      <dgm:prSet/>
      <dgm:spPr/>
      <dgm:t>
        <a:bodyPr/>
        <a:lstStyle/>
        <a:p>
          <a:endParaRPr lang="en-GB"/>
        </a:p>
      </dgm:t>
    </dgm:pt>
    <dgm:pt modelId="{3A1A3733-62D3-4348-BA49-09594C371931}" type="sibTrans" cxnId="{6E886E53-6441-4C8B-BCDA-E4D59929CD14}">
      <dgm:prSet/>
      <dgm:spPr/>
      <dgm:t>
        <a:bodyPr/>
        <a:lstStyle/>
        <a:p>
          <a:endParaRPr lang="en-GB"/>
        </a:p>
      </dgm:t>
    </dgm:pt>
    <dgm:pt modelId="{56D10DEE-1ACD-48D7-9BC0-E02FE815C9C4}">
      <dgm:prSet/>
      <dgm:spPr/>
      <dgm:t>
        <a:bodyPr/>
        <a:lstStyle/>
        <a:p>
          <a:pPr algn="r"/>
          <a:endParaRPr lang="en-GB" dirty="0"/>
        </a:p>
      </dgm:t>
    </dgm:pt>
    <dgm:pt modelId="{FBE11E34-3B65-4221-A61C-E3C0BE0B2165}" type="parTrans" cxnId="{D7F10842-26C4-48AF-9D3C-2D26DA5050B7}">
      <dgm:prSet/>
      <dgm:spPr/>
      <dgm:t>
        <a:bodyPr/>
        <a:lstStyle/>
        <a:p>
          <a:endParaRPr lang="en-GB"/>
        </a:p>
      </dgm:t>
    </dgm:pt>
    <dgm:pt modelId="{81607175-62E1-4F99-8858-E0A4A8C0C1D8}" type="sibTrans" cxnId="{D7F10842-26C4-48AF-9D3C-2D26DA5050B7}">
      <dgm:prSet/>
      <dgm:spPr/>
      <dgm:t>
        <a:bodyPr/>
        <a:lstStyle/>
        <a:p>
          <a:endParaRPr lang="en-GB"/>
        </a:p>
      </dgm:t>
    </dgm:pt>
    <dgm:pt modelId="{237A6306-BE28-49BD-BB79-FD85838089F5}">
      <dgm:prSet/>
      <dgm:spPr/>
      <dgm:t>
        <a:bodyPr/>
        <a:lstStyle/>
        <a:p>
          <a:r>
            <a:rPr lang="en-GB" b="1" dirty="0"/>
            <a:t>Tomato Potato Psyllid</a:t>
          </a:r>
        </a:p>
      </dgm:t>
    </dgm:pt>
    <dgm:pt modelId="{2E219837-E236-45C8-9167-395F8B7FF49F}" type="parTrans" cxnId="{B365CA96-3880-4D14-9B28-DC967A1BC28D}">
      <dgm:prSet/>
      <dgm:spPr/>
      <dgm:t>
        <a:bodyPr/>
        <a:lstStyle/>
        <a:p>
          <a:endParaRPr lang="en-GB"/>
        </a:p>
      </dgm:t>
    </dgm:pt>
    <dgm:pt modelId="{38996517-1F05-49B5-BD55-EB3B45CA77B4}" type="sibTrans" cxnId="{B365CA96-3880-4D14-9B28-DC967A1BC28D}">
      <dgm:prSet/>
      <dgm:spPr/>
      <dgm:t>
        <a:bodyPr/>
        <a:lstStyle/>
        <a:p>
          <a:endParaRPr lang="en-GB"/>
        </a:p>
      </dgm:t>
    </dgm:pt>
    <dgm:pt modelId="{D0F58077-806D-455A-B5A3-330C44F563EB}">
      <dgm:prSet/>
      <dgm:spPr/>
      <dgm:t>
        <a:bodyPr/>
        <a:lstStyle/>
        <a:p>
          <a:endParaRPr lang="en-GB" dirty="0"/>
        </a:p>
      </dgm:t>
    </dgm:pt>
    <dgm:pt modelId="{54E668C1-B4FD-482B-8D05-E269E82AC881}" type="parTrans" cxnId="{F86BB6C2-3E38-458D-A6F4-99F24788B76C}">
      <dgm:prSet/>
      <dgm:spPr/>
      <dgm:t>
        <a:bodyPr/>
        <a:lstStyle/>
        <a:p>
          <a:endParaRPr lang="en-GB"/>
        </a:p>
      </dgm:t>
    </dgm:pt>
    <dgm:pt modelId="{DCA2F33C-0459-4B46-BAFE-55BD408B6140}" type="sibTrans" cxnId="{F86BB6C2-3E38-458D-A6F4-99F24788B76C}">
      <dgm:prSet/>
      <dgm:spPr/>
      <dgm:t>
        <a:bodyPr/>
        <a:lstStyle/>
        <a:p>
          <a:endParaRPr lang="en-GB"/>
        </a:p>
      </dgm:t>
    </dgm:pt>
    <dgm:pt modelId="{81AC8326-DB86-4B62-B880-BFD93F63B62C}" type="pres">
      <dgm:prSet presAssocID="{C0DFA68B-A83E-4428-963C-3F293E980BB0}" presName="arrowDiagram" presStyleCnt="0">
        <dgm:presLayoutVars>
          <dgm:chMax val="5"/>
          <dgm:dir/>
          <dgm:resizeHandles val="exact"/>
        </dgm:presLayoutVars>
      </dgm:prSet>
      <dgm:spPr/>
    </dgm:pt>
    <dgm:pt modelId="{5E624827-BC90-4B6F-B6F1-A90D3F91046C}" type="pres">
      <dgm:prSet presAssocID="{C0DFA68B-A83E-4428-963C-3F293E980BB0}" presName="arrow" presStyleLbl="bgShp" presStyleIdx="0" presStyleCnt="1" custLinFactNeighborY="-196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5433F7A-DC90-425F-A8C8-451E1E49A2DD}" type="pres">
      <dgm:prSet presAssocID="{C0DFA68B-A83E-4428-963C-3F293E980BB0}" presName="arrowDiagram5" presStyleCnt="0"/>
      <dgm:spPr/>
    </dgm:pt>
    <dgm:pt modelId="{F1CAC78B-0A4E-4891-BAF9-8396C78D74D0}" type="pres">
      <dgm:prSet presAssocID="{9CBAA241-0E85-4B79-8DC5-C734B5C5C0BB}" presName="bullet5a" presStyleLbl="node1" presStyleIdx="0" presStyleCnt="5"/>
      <dgm:spPr/>
    </dgm:pt>
    <dgm:pt modelId="{F4DA3A7C-79D0-4685-A718-6BFD5A4D786E}" type="pres">
      <dgm:prSet presAssocID="{9CBAA241-0E85-4B79-8DC5-C734B5C5C0BB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C4388-5B59-49DA-8A25-CB3B037D72EC}" type="pres">
      <dgm:prSet presAssocID="{9F9E67F2-0A18-485F-9C33-585B1188F162}" presName="bullet5b" presStyleLbl="node1" presStyleIdx="1" presStyleCnt="5" custLinFactX="-20869" custLinFactNeighborX="-100000" custLinFactNeighborY="81612"/>
      <dgm:spPr/>
    </dgm:pt>
    <dgm:pt modelId="{E730D4B8-5B1A-4000-87D8-A17715F5B576}" type="pres">
      <dgm:prSet presAssocID="{9F9E67F2-0A18-485F-9C33-585B1188F162}" presName="textBox5b" presStyleLbl="revTx" presStyleIdx="1" presStyleCnt="5" custLinFactNeighborX="-26213" custLinFactNeighborY="112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8424F9-024F-4F2B-B8EB-F5021FC0CC54}" type="pres">
      <dgm:prSet presAssocID="{3F9AE97E-4A50-42D3-84AB-86E7A83B3C99}" presName="bullet5c" presStyleLbl="node1" presStyleIdx="2" presStyleCnt="5" custLinFactNeighborX="38978" custLinFactNeighborY="-22778"/>
      <dgm:spPr/>
    </dgm:pt>
    <dgm:pt modelId="{7CDEDF7A-0FC1-400D-AF99-9A605068EDD8}" type="pres">
      <dgm:prSet presAssocID="{3F9AE97E-4A50-42D3-84AB-86E7A83B3C99}" presName="textBox5c" presStyleLbl="revTx" presStyleIdx="2" presStyleCnt="5" custLinFactNeighborX="9693" custLinFactNeighborY="-3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F3905-8BFC-415B-9C41-47DE0CE99821}" type="pres">
      <dgm:prSet presAssocID="{BEC5CE42-8930-4E0D-8502-39BB4B35BFA0}" presName="bullet5d" presStyleLbl="node1" presStyleIdx="3" presStyleCnt="5" custLinFactNeighborX="-44265" custLinFactNeighborY="6029"/>
      <dgm:spPr/>
    </dgm:pt>
    <dgm:pt modelId="{83F090AD-634B-41E9-A188-1F1D95C63F08}" type="pres">
      <dgm:prSet presAssocID="{BEC5CE42-8930-4E0D-8502-39BB4B35BFA0}" presName="textBox5d" presStyleLbl="revTx" presStyleIdx="3" presStyleCnt="5" custLinFactNeighborX="-13723" custLinFactNeighborY="8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42818-DC66-4AC1-8347-9FB828581B11}" type="pres">
      <dgm:prSet presAssocID="{237A6306-BE28-49BD-BB79-FD85838089F5}" presName="bullet5e" presStyleLbl="node1" presStyleIdx="4" presStyleCnt="5" custLinFactNeighborY="-12128"/>
      <dgm:spPr/>
    </dgm:pt>
    <dgm:pt modelId="{D7083A9E-3700-4D61-97F6-DCC26696FCEA}" type="pres">
      <dgm:prSet presAssocID="{237A6306-BE28-49BD-BB79-FD85838089F5}" presName="textBox5e" presStyleLbl="revTx" presStyleIdx="4" presStyleCnt="5" custLinFactNeighborY="-20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BB48FC-9AC4-4234-BA86-D1BDB861F1AA}" srcId="{C0DFA68B-A83E-4428-963C-3F293E980BB0}" destId="{9CBAA241-0E85-4B79-8DC5-C734B5C5C0BB}" srcOrd="0" destOrd="0" parTransId="{3022AC75-290F-4EF2-ADC5-1F25B9B72774}" sibTransId="{2E33E5E5-05B4-4094-8355-A3E70DCF1CF3}"/>
    <dgm:cxn modelId="{F86BB6C2-3E38-458D-A6F4-99F24788B76C}" srcId="{C0DFA68B-A83E-4428-963C-3F293E980BB0}" destId="{D0F58077-806D-455A-B5A3-330C44F563EB}" srcOrd="5" destOrd="0" parTransId="{54E668C1-B4FD-482B-8D05-E269E82AC881}" sibTransId="{DCA2F33C-0459-4B46-BAFE-55BD408B6140}"/>
    <dgm:cxn modelId="{75389822-B380-4574-925A-46FFF3249694}" type="presOf" srcId="{C0DFA68B-A83E-4428-963C-3F293E980BB0}" destId="{81AC8326-DB86-4B62-B880-BFD93F63B62C}" srcOrd="0" destOrd="0" presId="urn:microsoft.com/office/officeart/2005/8/layout/arrow2"/>
    <dgm:cxn modelId="{33162A16-AD15-4D35-B1E2-0C9A473D1B11}" type="presOf" srcId="{9CBAA241-0E85-4B79-8DC5-C734B5C5C0BB}" destId="{F4DA3A7C-79D0-4685-A718-6BFD5A4D786E}" srcOrd="0" destOrd="0" presId="urn:microsoft.com/office/officeart/2005/8/layout/arrow2"/>
    <dgm:cxn modelId="{AFC91076-96D9-47DF-8392-3E925BD72DA9}" type="presOf" srcId="{237A6306-BE28-49BD-BB79-FD85838089F5}" destId="{D7083A9E-3700-4D61-97F6-DCC26696FCEA}" srcOrd="0" destOrd="0" presId="urn:microsoft.com/office/officeart/2005/8/layout/arrow2"/>
    <dgm:cxn modelId="{81B24A1E-3723-4C7F-BFC3-8558FA3227FC}" type="presOf" srcId="{3F9AE97E-4A50-42D3-84AB-86E7A83B3C99}" destId="{7CDEDF7A-0FC1-400D-AF99-9A605068EDD8}" srcOrd="0" destOrd="0" presId="urn:microsoft.com/office/officeart/2005/8/layout/arrow2"/>
    <dgm:cxn modelId="{6E886E53-6441-4C8B-BCDA-E4D59929CD14}" srcId="{C0DFA68B-A83E-4428-963C-3F293E980BB0}" destId="{BEC5CE42-8930-4E0D-8502-39BB4B35BFA0}" srcOrd="3" destOrd="0" parTransId="{6C3B1464-5A0F-4912-8EB5-48416DF99715}" sibTransId="{3A1A3733-62D3-4348-BA49-09594C371931}"/>
    <dgm:cxn modelId="{9101BE64-EE5F-4583-89AA-5BB1797860D3}" srcId="{C0DFA68B-A83E-4428-963C-3F293E980BB0}" destId="{9F9E67F2-0A18-485F-9C33-585B1188F162}" srcOrd="1" destOrd="0" parTransId="{C4BB5152-AC82-4BAF-9626-8AB57AC97BEA}" sibTransId="{9BF2033D-32E3-41FF-9EBB-6BCCA0AC6C47}"/>
    <dgm:cxn modelId="{B365CA96-3880-4D14-9B28-DC967A1BC28D}" srcId="{C0DFA68B-A83E-4428-963C-3F293E980BB0}" destId="{237A6306-BE28-49BD-BB79-FD85838089F5}" srcOrd="4" destOrd="0" parTransId="{2E219837-E236-45C8-9167-395F8B7FF49F}" sibTransId="{38996517-1F05-49B5-BD55-EB3B45CA77B4}"/>
    <dgm:cxn modelId="{86B2600B-FDA3-406A-8E78-9101C5F8048A}" type="presOf" srcId="{9F9E67F2-0A18-485F-9C33-585B1188F162}" destId="{E730D4B8-5B1A-4000-87D8-A17715F5B576}" srcOrd="0" destOrd="0" presId="urn:microsoft.com/office/officeart/2005/8/layout/arrow2"/>
    <dgm:cxn modelId="{BB841031-AFA7-4ED4-9713-69852790D483}" type="presOf" srcId="{BEC5CE42-8930-4E0D-8502-39BB4B35BFA0}" destId="{83F090AD-634B-41E9-A188-1F1D95C63F08}" srcOrd="0" destOrd="0" presId="urn:microsoft.com/office/officeart/2005/8/layout/arrow2"/>
    <dgm:cxn modelId="{28EEE6B6-5F93-41C6-89AA-8EB2B6720F4E}" srcId="{C0DFA68B-A83E-4428-963C-3F293E980BB0}" destId="{3F9AE97E-4A50-42D3-84AB-86E7A83B3C99}" srcOrd="2" destOrd="0" parTransId="{191AEC10-4BB2-4F36-9E50-5971BFA2CE9F}" sibTransId="{A379AE97-DECE-40B4-B7E8-12B9B17F3157}"/>
    <dgm:cxn modelId="{D7F10842-26C4-48AF-9D3C-2D26DA5050B7}" srcId="{C0DFA68B-A83E-4428-963C-3F293E980BB0}" destId="{56D10DEE-1ACD-48D7-9BC0-E02FE815C9C4}" srcOrd="6" destOrd="0" parTransId="{FBE11E34-3B65-4221-A61C-E3C0BE0B2165}" sibTransId="{81607175-62E1-4F99-8858-E0A4A8C0C1D8}"/>
    <dgm:cxn modelId="{CBC247F0-D1E1-4647-AFFE-926C38EAD732}" type="presParOf" srcId="{81AC8326-DB86-4B62-B880-BFD93F63B62C}" destId="{5E624827-BC90-4B6F-B6F1-A90D3F91046C}" srcOrd="0" destOrd="0" presId="urn:microsoft.com/office/officeart/2005/8/layout/arrow2"/>
    <dgm:cxn modelId="{949D1B2D-088A-41D3-8C78-8C2B985ECF09}" type="presParOf" srcId="{81AC8326-DB86-4B62-B880-BFD93F63B62C}" destId="{95433F7A-DC90-425F-A8C8-451E1E49A2DD}" srcOrd="1" destOrd="0" presId="urn:microsoft.com/office/officeart/2005/8/layout/arrow2"/>
    <dgm:cxn modelId="{35CF785D-1E41-439E-A159-D08AAA9DADB9}" type="presParOf" srcId="{95433F7A-DC90-425F-A8C8-451E1E49A2DD}" destId="{F1CAC78B-0A4E-4891-BAF9-8396C78D74D0}" srcOrd="0" destOrd="0" presId="urn:microsoft.com/office/officeart/2005/8/layout/arrow2"/>
    <dgm:cxn modelId="{F9E00280-C9A1-40FC-B627-993EF55F5702}" type="presParOf" srcId="{95433F7A-DC90-425F-A8C8-451E1E49A2DD}" destId="{F4DA3A7C-79D0-4685-A718-6BFD5A4D786E}" srcOrd="1" destOrd="0" presId="urn:microsoft.com/office/officeart/2005/8/layout/arrow2"/>
    <dgm:cxn modelId="{74C44ACE-6861-4D89-846D-93F887EBB61F}" type="presParOf" srcId="{95433F7A-DC90-425F-A8C8-451E1E49A2DD}" destId="{4ABC4388-5B59-49DA-8A25-CB3B037D72EC}" srcOrd="2" destOrd="0" presId="urn:microsoft.com/office/officeart/2005/8/layout/arrow2"/>
    <dgm:cxn modelId="{9F806AE6-C0EA-419E-AB18-1E7429FD8FCD}" type="presParOf" srcId="{95433F7A-DC90-425F-A8C8-451E1E49A2DD}" destId="{E730D4B8-5B1A-4000-87D8-A17715F5B576}" srcOrd="3" destOrd="0" presId="urn:microsoft.com/office/officeart/2005/8/layout/arrow2"/>
    <dgm:cxn modelId="{97C5691E-EA27-4E2F-B0C9-B4F3317CC805}" type="presParOf" srcId="{95433F7A-DC90-425F-A8C8-451E1E49A2DD}" destId="{448424F9-024F-4F2B-B8EB-F5021FC0CC54}" srcOrd="4" destOrd="0" presId="urn:microsoft.com/office/officeart/2005/8/layout/arrow2"/>
    <dgm:cxn modelId="{64028562-544E-4D5E-B6A8-33D7B55D0618}" type="presParOf" srcId="{95433F7A-DC90-425F-A8C8-451E1E49A2DD}" destId="{7CDEDF7A-0FC1-400D-AF99-9A605068EDD8}" srcOrd="5" destOrd="0" presId="urn:microsoft.com/office/officeart/2005/8/layout/arrow2"/>
    <dgm:cxn modelId="{CA085989-2563-4780-A37C-C0B8EE168365}" type="presParOf" srcId="{95433F7A-DC90-425F-A8C8-451E1E49A2DD}" destId="{4F3F3905-8BFC-415B-9C41-47DE0CE99821}" srcOrd="6" destOrd="0" presId="urn:microsoft.com/office/officeart/2005/8/layout/arrow2"/>
    <dgm:cxn modelId="{DB02E459-1DDE-4B6C-A26B-D03A75CC6C12}" type="presParOf" srcId="{95433F7A-DC90-425F-A8C8-451E1E49A2DD}" destId="{83F090AD-634B-41E9-A188-1F1D95C63F08}" srcOrd="7" destOrd="0" presId="urn:microsoft.com/office/officeart/2005/8/layout/arrow2"/>
    <dgm:cxn modelId="{5AA8D18B-8D57-4522-B4F7-0CA4746A1153}" type="presParOf" srcId="{95433F7A-DC90-425F-A8C8-451E1E49A2DD}" destId="{7C642818-DC66-4AC1-8347-9FB828581B11}" srcOrd="8" destOrd="0" presId="urn:microsoft.com/office/officeart/2005/8/layout/arrow2"/>
    <dgm:cxn modelId="{FD20787E-BCCF-4FDD-945F-87A3AE3E3089}" type="presParOf" srcId="{95433F7A-DC90-425F-A8C8-451E1E49A2DD}" destId="{D7083A9E-3700-4D61-97F6-DCC26696FCE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3FFB5-2652-4F90-82B0-D063A983AD52}">
      <dsp:nvSpPr>
        <dsp:cNvPr id="0" name=""/>
        <dsp:cNvSpPr/>
      </dsp:nvSpPr>
      <dsp:spPr>
        <a:xfrm>
          <a:off x="0" y="0"/>
          <a:ext cx="7203936" cy="6624736"/>
        </a:xfrm>
        <a:prstGeom prst="ellipse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>
              <a:solidFill>
                <a:schemeClr val="tx1"/>
              </a:solidFill>
            </a:rPr>
            <a:t>Ongoing</a:t>
          </a:r>
          <a:br>
            <a:rPr lang="en-GB" sz="2200" b="1" kern="1200" dirty="0">
              <a:solidFill>
                <a:schemeClr val="tx1"/>
              </a:solidFill>
            </a:rPr>
          </a:br>
          <a:r>
            <a:rPr lang="en-GB" sz="2200" b="1" kern="1200" dirty="0">
              <a:solidFill>
                <a:schemeClr val="tx1"/>
              </a:solidFill>
            </a:rPr>
            <a:t>Evolution</a:t>
          </a:r>
          <a:br>
            <a:rPr lang="en-GB" sz="2200" b="1" kern="1200" dirty="0">
              <a:solidFill>
                <a:schemeClr val="tx1"/>
              </a:solidFill>
            </a:rPr>
          </a:br>
          <a:endParaRPr lang="en-GB" sz="2200" b="1" kern="1200" dirty="0">
            <a:solidFill>
              <a:schemeClr val="tx1"/>
            </a:solidFill>
          </a:endParaRPr>
        </a:p>
      </dsp:txBody>
      <dsp:txXfrm>
        <a:off x="2251230" y="331236"/>
        <a:ext cx="2701476" cy="662473"/>
      </dsp:txXfrm>
    </dsp:sp>
    <dsp:sp modelId="{0879F3D5-2E8F-4A8D-A469-043835AC640D}">
      <dsp:nvSpPr>
        <dsp:cNvPr id="0" name=""/>
        <dsp:cNvSpPr/>
      </dsp:nvSpPr>
      <dsp:spPr>
        <a:xfrm>
          <a:off x="777707" y="883285"/>
          <a:ext cx="5631025" cy="5631025"/>
        </a:xfrm>
        <a:prstGeom prst="ellipse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>
              <a:solidFill>
                <a:schemeClr val="tx1"/>
              </a:solidFill>
            </a:rPr>
            <a:t>Agricultural Innovation Systems</a:t>
          </a:r>
        </a:p>
      </dsp:txBody>
      <dsp:txXfrm>
        <a:off x="2379030" y="1207069"/>
        <a:ext cx="2428379" cy="647567"/>
      </dsp:txXfrm>
    </dsp:sp>
    <dsp:sp modelId="{0226ACA5-3ED9-4731-82CE-E56FD300092D}">
      <dsp:nvSpPr>
        <dsp:cNvPr id="0" name=""/>
        <dsp:cNvSpPr/>
      </dsp:nvSpPr>
      <dsp:spPr>
        <a:xfrm>
          <a:off x="1292976" y="1987420"/>
          <a:ext cx="4710909" cy="4637315"/>
        </a:xfrm>
        <a:prstGeom prst="ellipse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i="0" kern="1200" dirty="0">
              <a:solidFill>
                <a:schemeClr val="tx1"/>
              </a:solidFill>
            </a:rPr>
            <a:t/>
          </a:r>
          <a:br>
            <a:rPr lang="en-GB" sz="2200" b="1" i="0" kern="1200" dirty="0">
              <a:solidFill>
                <a:schemeClr val="tx1"/>
              </a:solidFill>
            </a:rPr>
          </a:br>
          <a:r>
            <a:rPr lang="en-GB" sz="2200" b="1" i="0" kern="1200" dirty="0">
              <a:solidFill>
                <a:schemeClr val="tx1"/>
              </a:solidFill>
            </a:rPr>
            <a:t/>
          </a:r>
          <a:br>
            <a:rPr lang="en-GB" sz="2200" b="1" i="0" kern="1200" dirty="0">
              <a:solidFill>
                <a:schemeClr val="tx1"/>
              </a:solidFill>
            </a:rPr>
          </a:br>
          <a:r>
            <a:rPr lang="en-GB" sz="2200" b="1" i="0" kern="1200" dirty="0">
              <a:solidFill>
                <a:schemeClr val="tx1"/>
              </a:solidFill>
            </a:rPr>
            <a:t>Agricultural Knowledge &amp; Information Systems</a:t>
          </a:r>
        </a:p>
      </dsp:txBody>
      <dsp:txXfrm>
        <a:off x="2429482" y="2307395"/>
        <a:ext cx="2437895" cy="639949"/>
      </dsp:txXfrm>
    </dsp:sp>
    <dsp:sp modelId="{CED6609B-0B83-49CE-8A8A-14648489F657}">
      <dsp:nvSpPr>
        <dsp:cNvPr id="0" name=""/>
        <dsp:cNvSpPr/>
      </dsp:nvSpPr>
      <dsp:spPr>
        <a:xfrm>
          <a:off x="2029282" y="3570010"/>
          <a:ext cx="3238727" cy="3054725"/>
        </a:xfrm>
        <a:prstGeom prst="ellipse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>
              <a:solidFill>
                <a:schemeClr val="tx1"/>
              </a:solidFill>
            </a:rPr>
            <a:t/>
          </a:r>
          <a:br>
            <a:rPr lang="en-GB" sz="2200" b="1" kern="1200" dirty="0">
              <a:solidFill>
                <a:schemeClr val="tx1"/>
              </a:solidFill>
            </a:rPr>
          </a:br>
          <a:r>
            <a:rPr lang="en-GB" sz="2200" b="1" kern="1200" dirty="0">
              <a:solidFill>
                <a:schemeClr val="tx1"/>
              </a:solidFill>
            </a:rPr>
            <a:t/>
          </a:r>
          <a:br>
            <a:rPr lang="en-GB" sz="2200" b="1" kern="1200" dirty="0">
              <a:solidFill>
                <a:schemeClr val="tx1"/>
              </a:solidFill>
            </a:rPr>
          </a:br>
          <a:r>
            <a:rPr lang="en-GB" sz="2200" b="1" kern="1200" dirty="0">
              <a:solidFill>
                <a:schemeClr val="tx1"/>
              </a:solidFill>
            </a:rPr>
            <a:t>Farming Systems Research</a:t>
          </a:r>
        </a:p>
      </dsp:txBody>
      <dsp:txXfrm>
        <a:off x="2774189" y="3844935"/>
        <a:ext cx="1748912" cy="549850"/>
      </dsp:txXfrm>
    </dsp:sp>
    <dsp:sp modelId="{D9EF4A2C-C902-422D-A62A-83E78E8A6D39}">
      <dsp:nvSpPr>
        <dsp:cNvPr id="0" name=""/>
        <dsp:cNvSpPr/>
      </dsp:nvSpPr>
      <dsp:spPr>
        <a:xfrm>
          <a:off x="2470903" y="5005345"/>
          <a:ext cx="2355464" cy="1619376"/>
        </a:xfrm>
        <a:prstGeom prst="ellipse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>
              <a:solidFill>
                <a:schemeClr val="tx1"/>
              </a:solidFill>
            </a:rPr>
            <a:t>Technology Transfer</a:t>
          </a:r>
        </a:p>
      </dsp:txBody>
      <dsp:txXfrm>
        <a:off x="2815853" y="5410190"/>
        <a:ext cx="1665565" cy="809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7EBC94-9B45-434D-AFB9-62FD3563BA55}">
      <dsp:nvSpPr>
        <dsp:cNvPr id="0" name=""/>
        <dsp:cNvSpPr/>
      </dsp:nvSpPr>
      <dsp:spPr>
        <a:xfrm>
          <a:off x="2619886" y="1311590"/>
          <a:ext cx="1810351" cy="128591"/>
        </a:xfrm>
        <a:custGeom>
          <a:avLst/>
          <a:gdLst/>
          <a:ahLst/>
          <a:cxnLst/>
          <a:rect l="0" t="0" r="0" b="0"/>
          <a:pathLst>
            <a:path>
              <a:moveTo>
                <a:pt x="0" y="128591"/>
              </a:moveTo>
              <a:lnTo>
                <a:pt x="1810351" y="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BB03C5-B90F-4330-99B2-9655AA5F569E}">
      <dsp:nvSpPr>
        <dsp:cNvPr id="0" name=""/>
        <dsp:cNvSpPr/>
      </dsp:nvSpPr>
      <dsp:spPr>
        <a:xfrm>
          <a:off x="6178453" y="2880343"/>
          <a:ext cx="1632375" cy="528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533"/>
              </a:lnTo>
              <a:lnTo>
                <a:pt x="1632375" y="410533"/>
              </a:lnTo>
              <a:lnTo>
                <a:pt x="1632375" y="528725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9107D-F99F-4351-BBCC-9ABA17424D96}">
      <dsp:nvSpPr>
        <dsp:cNvPr id="0" name=""/>
        <dsp:cNvSpPr/>
      </dsp:nvSpPr>
      <dsp:spPr>
        <a:xfrm>
          <a:off x="6492332" y="5486751"/>
          <a:ext cx="1728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28187" y="45720"/>
              </a:lnTo>
              <a:lnTo>
                <a:pt x="1728187" y="11773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86491-560D-4E7B-AFB0-868194A9CD93}">
      <dsp:nvSpPr>
        <dsp:cNvPr id="0" name=""/>
        <dsp:cNvSpPr/>
      </dsp:nvSpPr>
      <dsp:spPr>
        <a:xfrm>
          <a:off x="6251481" y="4219220"/>
          <a:ext cx="240851" cy="503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908"/>
              </a:lnTo>
              <a:lnTo>
                <a:pt x="240851" y="384908"/>
              </a:lnTo>
              <a:lnTo>
                <a:pt x="240851" y="5031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ABB50-624C-42C9-B12C-D0B9FA4124AC}">
      <dsp:nvSpPr>
        <dsp:cNvPr id="0" name=""/>
        <dsp:cNvSpPr/>
      </dsp:nvSpPr>
      <dsp:spPr>
        <a:xfrm>
          <a:off x="6132733" y="2880343"/>
          <a:ext cx="91440" cy="5287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0533"/>
              </a:lnTo>
              <a:lnTo>
                <a:pt x="118748" y="410533"/>
              </a:lnTo>
              <a:lnTo>
                <a:pt x="118748" y="5287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7074F2-AFC3-41AC-8066-AFA2C7D6C876}">
      <dsp:nvSpPr>
        <dsp:cNvPr id="0" name=""/>
        <dsp:cNvSpPr/>
      </dsp:nvSpPr>
      <dsp:spPr>
        <a:xfrm>
          <a:off x="4705773" y="2880343"/>
          <a:ext cx="1472679" cy="539937"/>
        </a:xfrm>
        <a:custGeom>
          <a:avLst/>
          <a:gdLst/>
          <a:ahLst/>
          <a:cxnLst/>
          <a:rect l="0" t="0" r="0" b="0"/>
          <a:pathLst>
            <a:path>
              <a:moveTo>
                <a:pt x="1472679" y="0"/>
              </a:moveTo>
              <a:lnTo>
                <a:pt x="1472679" y="421746"/>
              </a:lnTo>
              <a:lnTo>
                <a:pt x="0" y="421746"/>
              </a:lnTo>
              <a:lnTo>
                <a:pt x="0" y="539937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8FCE0-35BF-44D4-BA09-1346D2D84EEF}">
      <dsp:nvSpPr>
        <dsp:cNvPr id="0" name=""/>
        <dsp:cNvSpPr/>
      </dsp:nvSpPr>
      <dsp:spPr>
        <a:xfrm>
          <a:off x="2619886" y="1440181"/>
          <a:ext cx="3558566" cy="630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819"/>
              </a:lnTo>
              <a:lnTo>
                <a:pt x="3558566" y="511819"/>
              </a:lnTo>
              <a:lnTo>
                <a:pt x="3558566" y="63001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36B60-3E2F-4129-A768-377E0240507E}">
      <dsp:nvSpPr>
        <dsp:cNvPr id="0" name=""/>
        <dsp:cNvSpPr/>
      </dsp:nvSpPr>
      <dsp:spPr>
        <a:xfrm>
          <a:off x="819678" y="630029"/>
          <a:ext cx="1800207" cy="278687"/>
        </a:xfrm>
        <a:custGeom>
          <a:avLst/>
          <a:gdLst/>
          <a:ahLst/>
          <a:cxnLst/>
          <a:rect l="0" t="0" r="0" b="0"/>
          <a:pathLst>
            <a:path>
              <a:moveTo>
                <a:pt x="0" y="278687"/>
              </a:moveTo>
              <a:lnTo>
                <a:pt x="1800207" y="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3B570-FA16-4152-A385-C4B4CF64C5C2}">
      <dsp:nvSpPr>
        <dsp:cNvPr id="0" name=""/>
        <dsp:cNvSpPr/>
      </dsp:nvSpPr>
      <dsp:spPr>
        <a:xfrm>
          <a:off x="181764" y="98566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020562-D6C7-498A-AAD3-2A7C052CDADA}">
      <dsp:nvSpPr>
        <dsp:cNvPr id="0" name=""/>
        <dsp:cNvSpPr/>
      </dsp:nvSpPr>
      <dsp:spPr>
        <a:xfrm>
          <a:off x="323523" y="233237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1.</a:t>
          </a:r>
          <a:br>
            <a:rPr lang="en-US" sz="1600" b="1" kern="1200" dirty="0"/>
          </a:br>
          <a:r>
            <a:rPr lang="en-US" sz="1600" b="1" kern="1200" dirty="0"/>
            <a:t>Introduction</a:t>
          </a:r>
        </a:p>
      </dsp:txBody>
      <dsp:txXfrm>
        <a:off x="347252" y="256966"/>
        <a:ext cx="1228371" cy="762693"/>
      </dsp:txXfrm>
    </dsp:sp>
    <dsp:sp modelId="{04E7F1B1-8266-4117-86B0-46C2E513C54E}">
      <dsp:nvSpPr>
        <dsp:cNvPr id="0" name=""/>
        <dsp:cNvSpPr/>
      </dsp:nvSpPr>
      <dsp:spPr>
        <a:xfrm>
          <a:off x="1981971" y="630029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9BB92-6085-4841-967F-5643879C443F}">
      <dsp:nvSpPr>
        <dsp:cNvPr id="0" name=""/>
        <dsp:cNvSpPr/>
      </dsp:nvSpPr>
      <dsp:spPr>
        <a:xfrm>
          <a:off x="2123730" y="764700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2.</a:t>
          </a:r>
          <a:br>
            <a:rPr lang="en-US" sz="1600" b="1" kern="1200" dirty="0"/>
          </a:br>
          <a:r>
            <a:rPr lang="en-US" sz="1600" b="1" kern="1200" dirty="0"/>
            <a:t>Theoretical</a:t>
          </a:r>
          <a:br>
            <a:rPr lang="en-US" sz="1600" b="1" kern="1200" dirty="0"/>
          </a:br>
          <a:r>
            <a:rPr lang="en-US" sz="1600" b="1" kern="1200" dirty="0"/>
            <a:t>Perspective</a:t>
          </a:r>
        </a:p>
      </dsp:txBody>
      <dsp:txXfrm>
        <a:off x="2147459" y="788429"/>
        <a:ext cx="1228371" cy="762693"/>
      </dsp:txXfrm>
    </dsp:sp>
    <dsp:sp modelId="{8C8069F6-F45A-4615-A4DB-8A484B0F3B4E}">
      <dsp:nvSpPr>
        <dsp:cNvPr id="0" name=""/>
        <dsp:cNvSpPr/>
      </dsp:nvSpPr>
      <dsp:spPr>
        <a:xfrm>
          <a:off x="5540538" y="2070191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9576F-C64D-41D3-A905-CCE1E1343379}">
      <dsp:nvSpPr>
        <dsp:cNvPr id="0" name=""/>
        <dsp:cNvSpPr/>
      </dsp:nvSpPr>
      <dsp:spPr>
        <a:xfrm>
          <a:off x="5682297" y="2204862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4.</a:t>
          </a:r>
          <a:br>
            <a:rPr lang="en-US" sz="1600" b="1" kern="1200" dirty="0"/>
          </a:br>
          <a:r>
            <a:rPr lang="en-US" sz="1600" b="1" kern="1200" dirty="0"/>
            <a:t>Context</a:t>
          </a:r>
        </a:p>
      </dsp:txBody>
      <dsp:txXfrm>
        <a:off x="5706026" y="2228591"/>
        <a:ext cx="1228371" cy="762693"/>
      </dsp:txXfrm>
    </dsp:sp>
    <dsp:sp modelId="{10120838-AFBA-4262-958A-6FDC126620E5}">
      <dsp:nvSpPr>
        <dsp:cNvPr id="0" name=""/>
        <dsp:cNvSpPr/>
      </dsp:nvSpPr>
      <dsp:spPr>
        <a:xfrm>
          <a:off x="4067858" y="3420281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64B0B5-D080-4563-A211-D972B0A3F981}">
      <dsp:nvSpPr>
        <dsp:cNvPr id="0" name=""/>
        <dsp:cNvSpPr/>
      </dsp:nvSpPr>
      <dsp:spPr>
        <a:xfrm>
          <a:off x="4209617" y="3554952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5. Primary Innovation </a:t>
          </a:r>
          <a:r>
            <a:rPr lang="en-US" sz="1600" b="1" kern="1200" dirty="0" err="1"/>
            <a:t>Programme</a:t>
          </a:r>
          <a:endParaRPr lang="en-US" sz="1600" b="1" kern="1200" dirty="0"/>
        </a:p>
      </dsp:txBody>
      <dsp:txXfrm>
        <a:off x="4233346" y="3578681"/>
        <a:ext cx="1228371" cy="762693"/>
      </dsp:txXfrm>
    </dsp:sp>
    <dsp:sp modelId="{052EC39C-EB84-4554-A80C-D0EECF2865B6}">
      <dsp:nvSpPr>
        <dsp:cNvPr id="0" name=""/>
        <dsp:cNvSpPr/>
      </dsp:nvSpPr>
      <dsp:spPr>
        <a:xfrm>
          <a:off x="5613567" y="3409068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AEDB87-0636-4C4B-B4F0-DA57BCC52AA5}">
      <dsp:nvSpPr>
        <dsp:cNvPr id="0" name=""/>
        <dsp:cNvSpPr/>
      </dsp:nvSpPr>
      <dsp:spPr>
        <a:xfrm>
          <a:off x="5755325" y="3543739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6. Heifer Rearing</a:t>
          </a:r>
        </a:p>
      </dsp:txBody>
      <dsp:txXfrm>
        <a:off x="5779054" y="3567468"/>
        <a:ext cx="1228371" cy="762693"/>
      </dsp:txXfrm>
    </dsp:sp>
    <dsp:sp modelId="{7C5E8ED9-D170-4B90-9B84-14650420117B}">
      <dsp:nvSpPr>
        <dsp:cNvPr id="0" name=""/>
        <dsp:cNvSpPr/>
      </dsp:nvSpPr>
      <dsp:spPr>
        <a:xfrm>
          <a:off x="5854418" y="4722320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2647C-C748-41DA-BE62-B52FE48061EE}">
      <dsp:nvSpPr>
        <dsp:cNvPr id="0" name=""/>
        <dsp:cNvSpPr/>
      </dsp:nvSpPr>
      <dsp:spPr>
        <a:xfrm>
          <a:off x="5996176" y="4856991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8.</a:t>
          </a:r>
          <a:br>
            <a:rPr lang="en-US" sz="1600" b="1" kern="1200" dirty="0"/>
          </a:br>
          <a:r>
            <a:rPr lang="en-US" sz="1600" b="1" kern="1200" dirty="0"/>
            <a:t>Discussion</a:t>
          </a:r>
        </a:p>
      </dsp:txBody>
      <dsp:txXfrm>
        <a:off x="6019905" y="4880720"/>
        <a:ext cx="1228371" cy="762693"/>
      </dsp:txXfrm>
    </dsp:sp>
    <dsp:sp modelId="{4049EAF2-3294-4612-97C4-C729F061D913}">
      <dsp:nvSpPr>
        <dsp:cNvPr id="0" name=""/>
        <dsp:cNvSpPr/>
      </dsp:nvSpPr>
      <dsp:spPr>
        <a:xfrm>
          <a:off x="7582605" y="5604482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31151-4C3F-4188-92CE-3BF475F12593}">
      <dsp:nvSpPr>
        <dsp:cNvPr id="0" name=""/>
        <dsp:cNvSpPr/>
      </dsp:nvSpPr>
      <dsp:spPr>
        <a:xfrm>
          <a:off x="7724363" y="5739153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9.</a:t>
          </a:r>
          <a:br>
            <a:rPr lang="en-US" sz="1600" b="1" kern="1200" dirty="0"/>
          </a:br>
          <a:r>
            <a:rPr lang="en-US" sz="1600" b="1" kern="1200" dirty="0"/>
            <a:t>Conclusions</a:t>
          </a:r>
        </a:p>
      </dsp:txBody>
      <dsp:txXfrm>
        <a:off x="7748092" y="5762882"/>
        <a:ext cx="1228371" cy="762693"/>
      </dsp:txXfrm>
    </dsp:sp>
    <dsp:sp modelId="{C69C4DA5-6C77-438C-A0BD-2D94F2E13187}">
      <dsp:nvSpPr>
        <dsp:cNvPr id="0" name=""/>
        <dsp:cNvSpPr/>
      </dsp:nvSpPr>
      <dsp:spPr>
        <a:xfrm>
          <a:off x="7172913" y="3409068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D90A32-F1AE-4BF5-B326-D0F160650D33}">
      <dsp:nvSpPr>
        <dsp:cNvPr id="0" name=""/>
        <dsp:cNvSpPr/>
      </dsp:nvSpPr>
      <dsp:spPr>
        <a:xfrm>
          <a:off x="7314672" y="3543739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7. Water Use Efficiency</a:t>
          </a:r>
        </a:p>
      </dsp:txBody>
      <dsp:txXfrm>
        <a:off x="7338401" y="3567468"/>
        <a:ext cx="1228371" cy="762693"/>
      </dsp:txXfrm>
    </dsp:sp>
    <dsp:sp modelId="{C4979D24-90E1-4B9C-8761-9DF3D2CF9A23}">
      <dsp:nvSpPr>
        <dsp:cNvPr id="0" name=""/>
        <dsp:cNvSpPr/>
      </dsp:nvSpPr>
      <dsp:spPr>
        <a:xfrm>
          <a:off x="3792323" y="1311590"/>
          <a:ext cx="1275829" cy="810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FE627-26EC-4D92-B8D4-F9CC8020678A}">
      <dsp:nvSpPr>
        <dsp:cNvPr id="0" name=""/>
        <dsp:cNvSpPr/>
      </dsp:nvSpPr>
      <dsp:spPr>
        <a:xfrm>
          <a:off x="3934082" y="1446261"/>
          <a:ext cx="1275829" cy="810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/>
            <a:t>3. Method-ology</a:t>
          </a:r>
        </a:p>
      </dsp:txBody>
      <dsp:txXfrm>
        <a:off x="3957811" y="1469990"/>
        <a:ext cx="1228371" cy="7626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45E2A8-7858-45AE-8F6D-2FC969392D7C}">
      <dsp:nvSpPr>
        <dsp:cNvPr id="0" name=""/>
        <dsp:cNvSpPr/>
      </dsp:nvSpPr>
      <dsp:spPr>
        <a:xfrm>
          <a:off x="3175373" y="13"/>
          <a:ext cx="3945024" cy="39450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bg1"/>
              </a:solidFill>
            </a:rPr>
            <a:t>Co-ordinated:</a:t>
          </a:r>
          <a:r>
            <a:rPr lang="en-GB" sz="1900" b="1" kern="1200" dirty="0"/>
            <a:t/>
          </a:r>
          <a:br>
            <a:rPr lang="en-GB" sz="1900" b="1" kern="1200" dirty="0"/>
          </a:br>
          <a:r>
            <a:rPr lang="en-GB" sz="1900" b="0" kern="1200" dirty="0"/>
            <a:t>working together</a:t>
          </a:r>
          <a:br>
            <a:rPr lang="en-GB" sz="1900" b="0" kern="1200" dirty="0"/>
          </a:br>
          <a:r>
            <a:rPr lang="en-GB" sz="1900" kern="1200" dirty="0"/>
            <a:t>across the value chain </a:t>
          </a:r>
          <a:r>
            <a:rPr lang="en-GB" sz="1900" b="0" kern="1200" dirty="0"/>
            <a:t>at </a:t>
          </a:r>
          <a:r>
            <a:rPr lang="en-GB" sz="1900" kern="1200" dirty="0"/>
            <a:t>multiple-levels</a:t>
          </a:r>
          <a:br>
            <a:rPr lang="en-GB" sz="1900" kern="1200" dirty="0"/>
          </a:br>
          <a:r>
            <a:rPr lang="en-GB" sz="1900" kern="1200" dirty="0"/>
            <a:t>(micro, </a:t>
          </a:r>
          <a:r>
            <a:rPr lang="en-GB" sz="1900" kern="1200" dirty="0" err="1"/>
            <a:t>meso</a:t>
          </a:r>
          <a:r>
            <a:rPr lang="en-GB" sz="1900" kern="1200" dirty="0"/>
            <a:t> &amp; macro) </a:t>
          </a:r>
          <a:r>
            <a:rPr lang="en-GB" sz="1900" b="0" kern="1200" dirty="0"/>
            <a:t>towards a shared vision</a:t>
          </a:r>
          <a:endParaRPr lang="en-GB" sz="1900" kern="1200" dirty="0"/>
        </a:p>
      </dsp:txBody>
      <dsp:txXfrm>
        <a:off x="3701376" y="690392"/>
        <a:ext cx="2893018" cy="1775261"/>
      </dsp:txXfrm>
    </dsp:sp>
    <dsp:sp modelId="{DF53E74D-BDCA-44EF-907D-DB57A7C752CE}">
      <dsp:nvSpPr>
        <dsp:cNvPr id="0" name=""/>
        <dsp:cNvSpPr/>
      </dsp:nvSpPr>
      <dsp:spPr>
        <a:xfrm>
          <a:off x="4785429" y="2547828"/>
          <a:ext cx="3945024" cy="39450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bg1"/>
              </a:solidFill>
            </a:rPr>
            <a:t>Complementary:</a:t>
          </a:r>
          <a:r>
            <a:rPr lang="en-GB" sz="2400" kern="1200" dirty="0">
              <a:solidFill>
                <a:schemeClr val="bg1"/>
              </a:solidFill>
            </a:rPr>
            <a:t> </a:t>
          </a:r>
          <a:r>
            <a:rPr lang="en-GB" sz="1900" kern="1200" dirty="0"/>
            <a:t>seeking alignment of</a:t>
          </a:r>
          <a:br>
            <a:rPr lang="en-GB" sz="1900" kern="1200" dirty="0"/>
          </a:br>
          <a:r>
            <a:rPr lang="en-GB" sz="1900" kern="1200" dirty="0"/>
            <a:t>technological, network &amp; institutional</a:t>
          </a:r>
          <a:br>
            <a:rPr lang="en-GB" sz="1900" kern="1200" dirty="0"/>
          </a:br>
          <a:r>
            <a:rPr lang="en-GB" sz="1900" kern="1200" dirty="0"/>
            <a:t>dimensions with a view to creating conditions conducive to change</a:t>
          </a:r>
        </a:p>
      </dsp:txBody>
      <dsp:txXfrm>
        <a:off x="5991949" y="3566959"/>
        <a:ext cx="2367014" cy="2169763"/>
      </dsp:txXfrm>
    </dsp:sp>
    <dsp:sp modelId="{A2430E33-8681-4F15-A559-A30529BC5C63}">
      <dsp:nvSpPr>
        <dsp:cNvPr id="0" name=""/>
        <dsp:cNvSpPr/>
      </dsp:nvSpPr>
      <dsp:spPr>
        <a:xfrm>
          <a:off x="1965973" y="2580690"/>
          <a:ext cx="3945024" cy="39450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>
              <a:solidFill>
                <a:schemeClr val="bg1"/>
              </a:solidFill>
            </a:rPr>
            <a:t>Collaborative:</a:t>
          </a:r>
          <a:r>
            <a:rPr lang="en-GB" sz="1900" b="1" kern="1200" dirty="0"/>
            <a:t/>
          </a:r>
          <a:br>
            <a:rPr lang="en-GB" sz="1900" b="1" kern="1200" dirty="0"/>
          </a:br>
          <a:r>
            <a:rPr lang="en-GB" sz="1900" b="0" kern="1200" dirty="0"/>
            <a:t>a </a:t>
          </a:r>
          <a:r>
            <a:rPr lang="en-GB" sz="1900" kern="1200" dirty="0"/>
            <a:t>coming together, over time, of an evolving group of stakeholders with diverse skills, knowledge &amp; resources, open to mutual learning</a:t>
          </a:r>
        </a:p>
      </dsp:txBody>
      <dsp:txXfrm>
        <a:off x="2337463" y="3599821"/>
        <a:ext cx="2367014" cy="21697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ADD96-0877-488E-9F1C-78766B56D21F}">
      <dsp:nvSpPr>
        <dsp:cNvPr id="0" name=""/>
        <dsp:cNvSpPr/>
      </dsp:nvSpPr>
      <dsp:spPr>
        <a:xfrm>
          <a:off x="1165735" y="742194"/>
          <a:ext cx="5362418" cy="5362418"/>
        </a:xfrm>
        <a:prstGeom prst="blockArc">
          <a:avLst>
            <a:gd name="adj1" fmla="val 13997531"/>
            <a:gd name="adj2" fmla="val 16329531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7AD616-4217-429A-9F2E-CCA654C6D3F1}">
      <dsp:nvSpPr>
        <dsp:cNvPr id="0" name=""/>
        <dsp:cNvSpPr/>
      </dsp:nvSpPr>
      <dsp:spPr>
        <a:xfrm>
          <a:off x="1288537" y="628228"/>
          <a:ext cx="5362418" cy="5362418"/>
        </a:xfrm>
        <a:prstGeom prst="blockArc">
          <a:avLst>
            <a:gd name="adj1" fmla="val 11187400"/>
            <a:gd name="adj2" fmla="val 13760076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B7CC1B-E914-4AFB-9A4F-A1CA099270A7}">
      <dsp:nvSpPr>
        <dsp:cNvPr id="0" name=""/>
        <dsp:cNvSpPr/>
      </dsp:nvSpPr>
      <dsp:spPr>
        <a:xfrm>
          <a:off x="1320716" y="478158"/>
          <a:ext cx="5362418" cy="5362418"/>
        </a:xfrm>
        <a:prstGeom prst="blockArc">
          <a:avLst>
            <a:gd name="adj1" fmla="val 9251682"/>
            <a:gd name="adj2" fmla="val 10991274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4BA923-A29A-4DD4-90EA-20414D801924}">
      <dsp:nvSpPr>
        <dsp:cNvPr id="0" name=""/>
        <dsp:cNvSpPr/>
      </dsp:nvSpPr>
      <dsp:spPr>
        <a:xfrm>
          <a:off x="1393635" y="643112"/>
          <a:ext cx="5362418" cy="5362418"/>
        </a:xfrm>
        <a:prstGeom prst="blockArc">
          <a:avLst>
            <a:gd name="adj1" fmla="val 7614796"/>
            <a:gd name="adj2" fmla="val 9486563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BCE1A-D00F-4F52-8F72-C739255A6B6D}">
      <dsp:nvSpPr>
        <dsp:cNvPr id="0" name=""/>
        <dsp:cNvSpPr/>
      </dsp:nvSpPr>
      <dsp:spPr>
        <a:xfrm>
          <a:off x="1395088" y="644204"/>
          <a:ext cx="5362418" cy="5362418"/>
        </a:xfrm>
        <a:prstGeom prst="blockArc">
          <a:avLst>
            <a:gd name="adj1" fmla="val 3516891"/>
            <a:gd name="adj2" fmla="val 7617164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7E224E-6A46-47AF-ABCE-1A6F548C0D3D}">
      <dsp:nvSpPr>
        <dsp:cNvPr id="0" name=""/>
        <dsp:cNvSpPr/>
      </dsp:nvSpPr>
      <dsp:spPr>
        <a:xfrm>
          <a:off x="1212385" y="766378"/>
          <a:ext cx="5362418" cy="5362418"/>
        </a:xfrm>
        <a:prstGeom prst="blockArc">
          <a:avLst>
            <a:gd name="adj1" fmla="val 1408246"/>
            <a:gd name="adj2" fmla="val 3230623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805F34-B74F-460F-8B29-741DC5DD215D}">
      <dsp:nvSpPr>
        <dsp:cNvPr id="0" name=""/>
        <dsp:cNvSpPr/>
      </dsp:nvSpPr>
      <dsp:spPr>
        <a:xfrm>
          <a:off x="1272635" y="637270"/>
          <a:ext cx="5362418" cy="5362418"/>
        </a:xfrm>
        <a:prstGeom prst="blockArc">
          <a:avLst>
            <a:gd name="adj1" fmla="val 21539905"/>
            <a:gd name="adj2" fmla="val 1593784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1E6BD-1015-4031-B214-49E0F97D491F}">
      <dsp:nvSpPr>
        <dsp:cNvPr id="0" name=""/>
        <dsp:cNvSpPr/>
      </dsp:nvSpPr>
      <dsp:spPr>
        <a:xfrm>
          <a:off x="1273897" y="684860"/>
          <a:ext cx="5362418" cy="5362418"/>
        </a:xfrm>
        <a:prstGeom prst="blockArc">
          <a:avLst>
            <a:gd name="adj1" fmla="val 18625754"/>
            <a:gd name="adj2" fmla="val 21477916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9B1D4-9734-47B5-9339-64D6343BEA97}">
      <dsp:nvSpPr>
        <dsp:cNvPr id="0" name=""/>
        <dsp:cNvSpPr/>
      </dsp:nvSpPr>
      <dsp:spPr>
        <a:xfrm>
          <a:off x="1344434" y="742879"/>
          <a:ext cx="5362418" cy="5362418"/>
        </a:xfrm>
        <a:prstGeom prst="blockArc">
          <a:avLst>
            <a:gd name="adj1" fmla="val 16096802"/>
            <a:gd name="adj2" fmla="val 18506824"/>
            <a:gd name="adj3" fmla="val 306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C6EC9-A687-45C3-AB0A-09B9B8E26D0B}">
      <dsp:nvSpPr>
        <dsp:cNvPr id="0" name=""/>
        <dsp:cNvSpPr/>
      </dsp:nvSpPr>
      <dsp:spPr>
        <a:xfrm>
          <a:off x="2206138" y="1303896"/>
          <a:ext cx="3489280" cy="4263686"/>
        </a:xfrm>
        <a:prstGeom prst="ellipse">
          <a:avLst/>
        </a:prstGeom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1" i="1" kern="1200" dirty="0">
              <a:solidFill>
                <a:schemeClr val="tx1"/>
              </a:solidFill>
            </a:rPr>
            <a:t>Co-innovation</a:t>
          </a:r>
          <a:br>
            <a:rPr lang="en-GB" sz="3200" b="1" i="1" kern="1200" dirty="0">
              <a:solidFill>
                <a:schemeClr val="tx1"/>
              </a:solidFill>
            </a:rPr>
          </a:br>
          <a:r>
            <a:rPr lang="en-GB" sz="3200" b="1" i="1" kern="1200" dirty="0">
              <a:solidFill>
                <a:schemeClr val="tx1"/>
              </a:solidFill>
            </a:rPr>
            <a:t>space</a:t>
          </a:r>
        </a:p>
      </dsp:txBody>
      <dsp:txXfrm>
        <a:off x="2717131" y="1928298"/>
        <a:ext cx="2467294" cy="3014882"/>
      </dsp:txXfrm>
    </dsp:sp>
    <dsp:sp modelId="{DE3290E4-DB3F-4EDD-A93F-2EE75A4BA857}">
      <dsp:nvSpPr>
        <dsp:cNvPr id="0" name=""/>
        <dsp:cNvSpPr/>
      </dsp:nvSpPr>
      <dsp:spPr>
        <a:xfrm>
          <a:off x="2835159" y="27686"/>
          <a:ext cx="2222482" cy="1514837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Respect value of knowledge in all its forms</a:t>
          </a:r>
        </a:p>
      </dsp:txBody>
      <dsp:txXfrm>
        <a:off x="3160634" y="249529"/>
        <a:ext cx="1571532" cy="1071151"/>
      </dsp:txXfrm>
    </dsp:sp>
    <dsp:sp modelId="{A283BE38-6B13-4ABE-A571-12C5A4C6421F}">
      <dsp:nvSpPr>
        <dsp:cNvPr id="0" name=""/>
        <dsp:cNvSpPr/>
      </dsp:nvSpPr>
      <dsp:spPr>
        <a:xfrm>
          <a:off x="4556039" y="598931"/>
          <a:ext cx="2222482" cy="1514837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Allow relationships to evolve over time</a:t>
          </a:r>
        </a:p>
      </dsp:txBody>
      <dsp:txXfrm>
        <a:off x="4881514" y="820774"/>
        <a:ext cx="1571532" cy="1071151"/>
      </dsp:txXfrm>
    </dsp:sp>
    <dsp:sp modelId="{E338E904-ECDA-41F7-BAD8-53C1DD7FF781}">
      <dsp:nvSpPr>
        <dsp:cNvPr id="0" name=""/>
        <dsp:cNvSpPr/>
      </dsp:nvSpPr>
      <dsp:spPr>
        <a:xfrm>
          <a:off x="5482373" y="2514910"/>
          <a:ext cx="2222482" cy="1514837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Maintain awareness of wider, changing context</a:t>
          </a:r>
        </a:p>
      </dsp:txBody>
      <dsp:txXfrm>
        <a:off x="5807848" y="2736753"/>
        <a:ext cx="1571532" cy="1071151"/>
      </dsp:txXfrm>
    </dsp:sp>
    <dsp:sp modelId="{4772306B-FB21-4FFC-A62A-2EFFA4C8CF77}">
      <dsp:nvSpPr>
        <dsp:cNvPr id="0" name=""/>
        <dsp:cNvSpPr/>
      </dsp:nvSpPr>
      <dsp:spPr>
        <a:xfrm>
          <a:off x="5204087" y="3741700"/>
          <a:ext cx="2222482" cy="1514837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Keep shared</a:t>
          </a:r>
          <a:br>
            <a:rPr lang="en-GB" sz="1800" b="1" kern="1200" dirty="0">
              <a:solidFill>
                <a:schemeClr val="tx1"/>
              </a:solidFill>
            </a:rPr>
          </a:br>
          <a:r>
            <a:rPr lang="en-GB" sz="1800" b="1" kern="1200" dirty="0">
              <a:solidFill>
                <a:schemeClr val="tx1"/>
              </a:solidFill>
            </a:rPr>
            <a:t>vision in sight &amp; under review</a:t>
          </a:r>
        </a:p>
      </dsp:txBody>
      <dsp:txXfrm>
        <a:off x="5529562" y="3963543"/>
        <a:ext cx="1571532" cy="1071151"/>
      </dsp:txXfrm>
    </dsp:sp>
    <dsp:sp modelId="{9E329589-D743-487A-8679-B04CDDC341BE}">
      <dsp:nvSpPr>
        <dsp:cNvPr id="0" name=""/>
        <dsp:cNvSpPr/>
      </dsp:nvSpPr>
      <dsp:spPr>
        <a:xfrm>
          <a:off x="4340028" y="4821872"/>
          <a:ext cx="2222482" cy="1514837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Take time to understand the problem</a:t>
          </a:r>
        </a:p>
      </dsp:txBody>
      <dsp:txXfrm>
        <a:off x="4665503" y="5043715"/>
        <a:ext cx="1571532" cy="1071151"/>
      </dsp:txXfrm>
    </dsp:sp>
    <dsp:sp modelId="{43D7774C-01A1-461F-BBB2-D7A9C66142EC}">
      <dsp:nvSpPr>
        <dsp:cNvPr id="0" name=""/>
        <dsp:cNvSpPr/>
      </dsp:nvSpPr>
      <dsp:spPr>
        <a:xfrm>
          <a:off x="1377901" y="4677840"/>
          <a:ext cx="2222482" cy="1514837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Be</a:t>
          </a:r>
          <a:br>
            <a:rPr lang="en-GB" sz="1800" b="1" kern="1200" dirty="0">
              <a:solidFill>
                <a:schemeClr val="tx1"/>
              </a:solidFill>
            </a:rPr>
          </a:br>
          <a:r>
            <a:rPr lang="en-GB" sz="1800" b="1" kern="1200" dirty="0">
              <a:solidFill>
                <a:schemeClr val="tx1"/>
              </a:solidFill>
            </a:rPr>
            <a:t>prepared to be</a:t>
          </a:r>
          <a:br>
            <a:rPr lang="en-GB" sz="1800" b="1" kern="1200" dirty="0">
              <a:solidFill>
                <a:schemeClr val="tx1"/>
              </a:solidFill>
            </a:rPr>
          </a:br>
          <a:r>
            <a:rPr lang="en-GB" sz="1800" b="1" kern="1200" dirty="0">
              <a:solidFill>
                <a:schemeClr val="tx1"/>
              </a:solidFill>
            </a:rPr>
            <a:t>uncomfortable at times </a:t>
          </a:r>
        </a:p>
      </dsp:txBody>
      <dsp:txXfrm>
        <a:off x="1703376" y="4899683"/>
        <a:ext cx="1571532" cy="1071151"/>
      </dsp:txXfrm>
    </dsp:sp>
    <dsp:sp modelId="{67E932C6-5E0D-41D1-8F94-F3131C6345D7}">
      <dsp:nvSpPr>
        <dsp:cNvPr id="0" name=""/>
        <dsp:cNvSpPr/>
      </dsp:nvSpPr>
      <dsp:spPr>
        <a:xfrm>
          <a:off x="513794" y="3551253"/>
          <a:ext cx="2222482" cy="1514837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Be honest &amp;</a:t>
          </a:r>
          <a:br>
            <a:rPr lang="en-GB" sz="1800" b="1" kern="1200" dirty="0">
              <a:solidFill>
                <a:schemeClr val="tx1"/>
              </a:solidFill>
            </a:rPr>
          </a:br>
          <a:r>
            <a:rPr lang="en-GB" sz="1800" b="1" kern="1200" dirty="0">
              <a:solidFill>
                <a:schemeClr val="tx1"/>
              </a:solidFill>
            </a:rPr>
            <a:t>open to encourage trust</a:t>
          </a:r>
        </a:p>
      </dsp:txBody>
      <dsp:txXfrm>
        <a:off x="839269" y="3773096"/>
        <a:ext cx="1571532" cy="1071151"/>
      </dsp:txXfrm>
    </dsp:sp>
    <dsp:sp modelId="{263B9F62-7B4E-42B2-98B0-A68810698B8C}">
      <dsp:nvSpPr>
        <dsp:cNvPr id="0" name=""/>
        <dsp:cNvSpPr/>
      </dsp:nvSpPr>
      <dsp:spPr>
        <a:xfrm>
          <a:off x="143474" y="2255127"/>
          <a:ext cx="2444730" cy="1514837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Be open to learning &amp;</a:t>
          </a:r>
          <a:br>
            <a:rPr lang="en-GB" sz="1800" b="1" kern="1200" dirty="0">
              <a:solidFill>
                <a:schemeClr val="tx1"/>
              </a:solidFill>
            </a:rPr>
          </a:br>
          <a:r>
            <a:rPr lang="en-GB" sz="1800" b="1" kern="1200" dirty="0">
              <a:solidFill>
                <a:schemeClr val="tx1"/>
              </a:solidFill>
            </a:rPr>
            <a:t>reflect on contribution to project</a:t>
          </a:r>
        </a:p>
      </dsp:txBody>
      <dsp:txXfrm>
        <a:off x="501496" y="2476970"/>
        <a:ext cx="1728686" cy="1071151"/>
      </dsp:txXfrm>
    </dsp:sp>
    <dsp:sp modelId="{9F5767BA-CDAD-4655-B3F9-8BABE4A52E74}">
      <dsp:nvSpPr>
        <dsp:cNvPr id="0" name=""/>
        <dsp:cNvSpPr/>
      </dsp:nvSpPr>
      <dsp:spPr>
        <a:xfrm>
          <a:off x="1157581" y="549374"/>
          <a:ext cx="2222482" cy="1514837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solidFill>
                <a:schemeClr val="tx1"/>
              </a:solidFill>
            </a:rPr>
            <a:t>Include all needed to fully understand problem &amp; to develop solutions</a:t>
          </a:r>
        </a:p>
      </dsp:txBody>
      <dsp:txXfrm>
        <a:off x="1483056" y="771217"/>
        <a:ext cx="1571532" cy="10711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9FC9A1-ED2B-49A9-B997-55B9CCA68C2F}">
      <dsp:nvSpPr>
        <dsp:cNvPr id="0" name=""/>
        <dsp:cNvSpPr/>
      </dsp:nvSpPr>
      <dsp:spPr>
        <a:xfrm>
          <a:off x="2424118" y="44886"/>
          <a:ext cx="4092103" cy="37550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dirty="0">
              <a:solidFill>
                <a:schemeClr val="tx1"/>
              </a:solidFill>
            </a:rPr>
            <a:t>Technological</a:t>
          </a:r>
          <a:br>
            <a:rPr lang="en-GB" sz="3500" b="1" kern="1200" dirty="0">
              <a:solidFill>
                <a:schemeClr val="tx1"/>
              </a:solidFill>
            </a:rPr>
          </a:br>
          <a:r>
            <a:rPr lang="en-GB" sz="3500" b="1" kern="1200" dirty="0">
              <a:solidFill>
                <a:schemeClr val="tx1"/>
              </a:solidFill>
            </a:rPr>
            <a:t>Anchoring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/>
        </a:p>
      </dsp:txBody>
      <dsp:txXfrm>
        <a:off x="2969732" y="702020"/>
        <a:ext cx="3000875" cy="1689774"/>
      </dsp:txXfrm>
    </dsp:sp>
    <dsp:sp modelId="{00118590-E592-448B-8B87-A6167B300B99}">
      <dsp:nvSpPr>
        <dsp:cNvPr id="0" name=""/>
        <dsp:cNvSpPr/>
      </dsp:nvSpPr>
      <dsp:spPr>
        <a:xfrm>
          <a:off x="3781745" y="2509635"/>
          <a:ext cx="4092103" cy="37550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dirty="0">
              <a:solidFill>
                <a:schemeClr val="tx1"/>
              </a:solidFill>
            </a:rPr>
            <a:t>Institutional</a:t>
          </a:r>
          <a:br>
            <a:rPr lang="en-GB" sz="3500" b="1" kern="1200" dirty="0">
              <a:solidFill>
                <a:schemeClr val="tx1"/>
              </a:solidFill>
            </a:rPr>
          </a:br>
          <a:r>
            <a:rPr lang="en-GB" sz="3500" b="1" kern="1200" dirty="0">
              <a:solidFill>
                <a:schemeClr val="tx1"/>
              </a:solidFill>
            </a:rPr>
            <a:t>Anchoring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/>
        </a:p>
      </dsp:txBody>
      <dsp:txXfrm>
        <a:off x="5033247" y="3479691"/>
        <a:ext cx="2455261" cy="2065279"/>
      </dsp:txXfrm>
    </dsp:sp>
    <dsp:sp modelId="{95D464F3-570F-4134-8735-4ACFE07AC2F3}">
      <dsp:nvSpPr>
        <dsp:cNvPr id="0" name=""/>
        <dsp:cNvSpPr/>
      </dsp:nvSpPr>
      <dsp:spPr>
        <a:xfrm>
          <a:off x="1018630" y="2509635"/>
          <a:ext cx="4092103" cy="37550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b="1" kern="1200" dirty="0">
              <a:solidFill>
                <a:schemeClr val="tx1"/>
              </a:solidFill>
            </a:rPr>
            <a:t>Network</a:t>
          </a:r>
          <a:br>
            <a:rPr lang="en-GB" sz="3500" b="1" kern="1200" dirty="0">
              <a:solidFill>
                <a:schemeClr val="tx1"/>
              </a:solidFill>
            </a:rPr>
          </a:br>
          <a:r>
            <a:rPr lang="en-GB" sz="3500" b="1" kern="1200" dirty="0">
              <a:solidFill>
                <a:schemeClr val="tx1"/>
              </a:solidFill>
            </a:rPr>
            <a:t>Anchoring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/>
        </a:p>
      </dsp:txBody>
      <dsp:txXfrm>
        <a:off x="1403970" y="3479691"/>
        <a:ext cx="2455261" cy="20652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48CF4-B8E2-43F8-8C98-591B46B2B840}">
      <dsp:nvSpPr>
        <dsp:cNvPr id="0" name=""/>
        <dsp:cNvSpPr/>
      </dsp:nvSpPr>
      <dsp:spPr>
        <a:xfrm>
          <a:off x="2125948" y="1840925"/>
          <a:ext cx="3310859" cy="33110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b="1" kern="1200" dirty="0"/>
            <a:t>Primary Innovation Programme (PIP)</a:t>
          </a:r>
        </a:p>
      </dsp:txBody>
      <dsp:txXfrm>
        <a:off x="2610812" y="2325813"/>
        <a:ext cx="2341131" cy="2341246"/>
      </dsp:txXfrm>
    </dsp:sp>
    <dsp:sp modelId="{41BEE346-B026-4AB2-B5A0-0A6C1E5DC588}">
      <dsp:nvSpPr>
        <dsp:cNvPr id="0" name=""/>
        <dsp:cNvSpPr/>
      </dsp:nvSpPr>
      <dsp:spPr>
        <a:xfrm>
          <a:off x="418586" y="0"/>
          <a:ext cx="6674145" cy="6957392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EEE04-9D36-440C-A770-D1D88F3CAA70}">
      <dsp:nvSpPr>
        <dsp:cNvPr id="0" name=""/>
        <dsp:cNvSpPr/>
      </dsp:nvSpPr>
      <dsp:spPr>
        <a:xfrm>
          <a:off x="5332941" y="586508"/>
          <a:ext cx="1773639" cy="177413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F3B7CA-6414-4D6D-9842-249796F56FF3}">
      <dsp:nvSpPr>
        <dsp:cNvPr id="0" name=""/>
        <dsp:cNvSpPr/>
      </dsp:nvSpPr>
      <dsp:spPr>
        <a:xfrm>
          <a:off x="7128794" y="271753"/>
          <a:ext cx="2374084" cy="1717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b="1" kern="1200" dirty="0"/>
            <a:t>Stream 1:</a:t>
          </a:r>
          <a:r>
            <a:rPr lang="en-GB" sz="2500" kern="1200" dirty="0"/>
            <a:t/>
          </a:r>
          <a:br>
            <a:rPr lang="en-GB" sz="2500" kern="1200" dirty="0"/>
          </a:br>
          <a:r>
            <a:rPr lang="en-GB" sz="2500" kern="1200" dirty="0"/>
            <a:t>ex-post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kern="1200" dirty="0"/>
            <a:t>analysis of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kern="1200" dirty="0"/>
            <a:t>3 x projects</a:t>
          </a:r>
        </a:p>
      </dsp:txBody>
      <dsp:txXfrm>
        <a:off x="7128794" y="271753"/>
        <a:ext cx="2374084" cy="1717084"/>
      </dsp:txXfrm>
    </dsp:sp>
    <dsp:sp modelId="{4DCC544C-EFAD-4D5B-9D9E-36B8829F8A48}">
      <dsp:nvSpPr>
        <dsp:cNvPr id="0" name=""/>
        <dsp:cNvSpPr/>
      </dsp:nvSpPr>
      <dsp:spPr>
        <a:xfrm>
          <a:off x="5025575" y="2474705"/>
          <a:ext cx="3759405" cy="203441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4EF619-C773-4EDF-AAD6-B441E6E7EEF6}">
      <dsp:nvSpPr>
        <dsp:cNvPr id="0" name=""/>
        <dsp:cNvSpPr/>
      </dsp:nvSpPr>
      <dsp:spPr>
        <a:xfrm>
          <a:off x="8355107" y="2569212"/>
          <a:ext cx="2374084" cy="1717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kern="1200" dirty="0"/>
            <a:t>      </a:t>
          </a:r>
          <a:r>
            <a:rPr lang="en-GB" sz="2500" b="1" kern="1200" dirty="0"/>
            <a:t>Stream 2:</a:t>
          </a:r>
          <a:r>
            <a:rPr lang="en-GB" sz="2500" kern="1200" dirty="0"/>
            <a:t/>
          </a:r>
          <a:br>
            <a:rPr lang="en-GB" sz="2500" kern="1200" dirty="0"/>
          </a:br>
          <a:r>
            <a:rPr lang="en-GB" sz="2500" kern="1200" dirty="0"/>
            <a:t>      ex-ante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kern="1200" dirty="0"/>
            <a:t>      analysis of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kern="1200" dirty="0"/>
            <a:t>      5 x projects </a:t>
          </a:r>
        </a:p>
      </dsp:txBody>
      <dsp:txXfrm>
        <a:off x="8355107" y="2569212"/>
        <a:ext cx="2374084" cy="1717084"/>
      </dsp:txXfrm>
    </dsp:sp>
    <dsp:sp modelId="{8E592D04-8B14-4FF4-A295-35CF2D5D837A}">
      <dsp:nvSpPr>
        <dsp:cNvPr id="0" name=""/>
        <dsp:cNvSpPr/>
      </dsp:nvSpPr>
      <dsp:spPr>
        <a:xfrm>
          <a:off x="5332941" y="4651712"/>
          <a:ext cx="1773639" cy="177413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D7F80-8A96-4654-9842-0A4CC08A6AE8}">
      <dsp:nvSpPr>
        <dsp:cNvPr id="0" name=""/>
        <dsp:cNvSpPr/>
      </dsp:nvSpPr>
      <dsp:spPr>
        <a:xfrm>
          <a:off x="7241112" y="4687890"/>
          <a:ext cx="2374084" cy="1717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GB" sz="2500" b="1" kern="1200" dirty="0"/>
            <a:t>Stream 3: </a:t>
          </a:r>
          <a:r>
            <a:rPr lang="en-GB" sz="2500" kern="1200" dirty="0"/>
            <a:t>engagement with wider Community for Change (</a:t>
          </a:r>
          <a:r>
            <a:rPr lang="en-GB" sz="2500" kern="1200" dirty="0" err="1"/>
            <a:t>CfC</a:t>
          </a:r>
          <a:r>
            <a:rPr lang="en-GB" sz="2500" kern="1200" dirty="0"/>
            <a:t>) </a:t>
          </a:r>
        </a:p>
      </dsp:txBody>
      <dsp:txXfrm>
        <a:off x="7241112" y="4687890"/>
        <a:ext cx="2374084" cy="17170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24827-BC90-4B6F-B6F1-A90D3F91046C}">
      <dsp:nvSpPr>
        <dsp:cNvPr id="0" name=""/>
        <dsp:cNvSpPr/>
      </dsp:nvSpPr>
      <dsp:spPr>
        <a:xfrm>
          <a:off x="0" y="288022"/>
          <a:ext cx="8424936" cy="5265584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CAC78B-0A4E-4891-BAF9-8396C78D74D0}">
      <dsp:nvSpPr>
        <dsp:cNvPr id="0" name=""/>
        <dsp:cNvSpPr/>
      </dsp:nvSpPr>
      <dsp:spPr>
        <a:xfrm>
          <a:off x="829856" y="4307032"/>
          <a:ext cx="193773" cy="1937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DA3A7C-79D0-4685-A718-6BFD5A4D786E}">
      <dsp:nvSpPr>
        <dsp:cNvPr id="0" name=""/>
        <dsp:cNvSpPr/>
      </dsp:nvSpPr>
      <dsp:spPr>
        <a:xfrm>
          <a:off x="926742" y="4403919"/>
          <a:ext cx="1103666" cy="125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77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/>
            <a:t>Water Use Efficiency</a:t>
          </a:r>
        </a:p>
      </dsp:txBody>
      <dsp:txXfrm>
        <a:off x="926742" y="4403919"/>
        <a:ext cx="1103666" cy="1253209"/>
      </dsp:txXfrm>
    </dsp:sp>
    <dsp:sp modelId="{4ABC4388-5B59-49DA-8A25-CB3B037D72EC}">
      <dsp:nvSpPr>
        <dsp:cNvPr id="0" name=""/>
        <dsp:cNvSpPr/>
      </dsp:nvSpPr>
      <dsp:spPr>
        <a:xfrm>
          <a:off x="1512167" y="3546726"/>
          <a:ext cx="303297" cy="3032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0D4B8-5B1A-4000-87D8-A17715F5B576}">
      <dsp:nvSpPr>
        <dsp:cNvPr id="0" name=""/>
        <dsp:cNvSpPr/>
      </dsp:nvSpPr>
      <dsp:spPr>
        <a:xfrm>
          <a:off x="1663810" y="3698370"/>
          <a:ext cx="1398539" cy="2206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1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/>
            <a:t>Nutrient Management</a:t>
          </a:r>
        </a:p>
      </dsp:txBody>
      <dsp:txXfrm>
        <a:off x="1663810" y="3698370"/>
        <a:ext cx="1398539" cy="2206280"/>
      </dsp:txXfrm>
    </dsp:sp>
    <dsp:sp modelId="{448424F9-024F-4F2B-B8EB-F5021FC0CC54}">
      <dsp:nvSpPr>
        <dsp:cNvPr id="0" name=""/>
        <dsp:cNvSpPr/>
      </dsp:nvSpPr>
      <dsp:spPr>
        <a:xfrm>
          <a:off x="3384376" y="2403557"/>
          <a:ext cx="404396" cy="4043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EDF7A-0FC1-400D-AF99-9A605068EDD8}">
      <dsp:nvSpPr>
        <dsp:cNvPr id="0" name=""/>
        <dsp:cNvSpPr/>
      </dsp:nvSpPr>
      <dsp:spPr>
        <a:xfrm>
          <a:off x="3586558" y="2605777"/>
          <a:ext cx="1626012" cy="2959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282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/>
            <a:t>Heifer</a:t>
          </a:r>
          <a:br>
            <a:rPr lang="en-GB" sz="1700" b="1" kern="1200" dirty="0"/>
          </a:br>
          <a:r>
            <a:rPr lang="en-GB" sz="1700" b="1" kern="1200" dirty="0"/>
            <a:t>Rearing</a:t>
          </a:r>
        </a:p>
      </dsp:txBody>
      <dsp:txXfrm>
        <a:off x="3586558" y="2605777"/>
        <a:ext cx="1626012" cy="2959258"/>
      </dsp:txXfrm>
    </dsp:sp>
    <dsp:sp modelId="{4F3F3905-8BFC-415B-9C41-47DE0CE99821}">
      <dsp:nvSpPr>
        <dsp:cNvPr id="0" name=""/>
        <dsp:cNvSpPr/>
      </dsp:nvSpPr>
      <dsp:spPr>
        <a:xfrm>
          <a:off x="4562572" y="1899505"/>
          <a:ext cx="522346" cy="5223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F090AD-634B-41E9-A188-1F1D95C63F08}">
      <dsp:nvSpPr>
        <dsp:cNvPr id="0" name=""/>
        <dsp:cNvSpPr/>
      </dsp:nvSpPr>
      <dsp:spPr>
        <a:xfrm>
          <a:off x="4823730" y="2160691"/>
          <a:ext cx="1684987" cy="3527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780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/>
            <a:t>Timber Segregation</a:t>
          </a:r>
        </a:p>
      </dsp:txBody>
      <dsp:txXfrm>
        <a:off x="4823730" y="2160691"/>
        <a:ext cx="1684987" cy="3527941"/>
      </dsp:txXfrm>
    </dsp:sp>
    <dsp:sp modelId="{7C642818-DC66-4AC1-8347-9FB828581B11}">
      <dsp:nvSpPr>
        <dsp:cNvPr id="0" name=""/>
        <dsp:cNvSpPr/>
      </dsp:nvSpPr>
      <dsp:spPr>
        <a:xfrm>
          <a:off x="6407163" y="1368152"/>
          <a:ext cx="665569" cy="665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083A9E-3700-4D61-97F6-DCC26696FCEA}">
      <dsp:nvSpPr>
        <dsp:cNvPr id="0" name=""/>
        <dsp:cNvSpPr/>
      </dsp:nvSpPr>
      <dsp:spPr>
        <a:xfrm>
          <a:off x="6739948" y="1700931"/>
          <a:ext cx="1684987" cy="3875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672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/>
            <a:t>Tomato Potato Psyllid</a:t>
          </a:r>
        </a:p>
      </dsp:txBody>
      <dsp:txXfrm>
        <a:off x="6739948" y="1700931"/>
        <a:ext cx="1684987" cy="3875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7F022-5696-4506-8DAB-008BB7780D3A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9AC4-8DFD-44E6-930F-415CF38E1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31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39AC4-8DFD-44E6-930F-415CF38E12C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621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605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40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43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59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10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006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11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030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42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12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8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2136A-8DC7-41B3-89B8-3EA20446DD31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90D9-8231-40A9-90A8-D37D9D3360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2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erra.com/nz/en/investors/farmgate-milk-prices.html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f/f4/Penrose_triangle.svg/280px-Penrose_triangle.svg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475656" y="116633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2573" y="5550332"/>
            <a:ext cx="3931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Top-down, linear or pipeline model with science dominant providers of knowledge and farmers &amp; growers passive recipients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2573" y="293747"/>
            <a:ext cx="3931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Greater embedding of social &amp; environmental concerns; with</a:t>
            </a:r>
            <a:br>
              <a:rPr lang="en-GB" sz="1600" b="1" dirty="0"/>
            </a:br>
            <a:r>
              <a:rPr lang="en-GB" sz="1600" b="1" dirty="0"/>
              <a:t>innovations seen as niche activities?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2573" y="1373867"/>
            <a:ext cx="3931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Growing interest in the influence</a:t>
            </a:r>
            <a:br>
              <a:rPr lang="en-GB" sz="1600" b="1" dirty="0"/>
            </a:br>
            <a:r>
              <a:rPr lang="en-GB" sz="1600" b="1" dirty="0"/>
              <a:t>of system’s wider structural</a:t>
            </a:r>
            <a:br>
              <a:rPr lang="en-GB" sz="1600" b="1" dirty="0"/>
            </a:br>
            <a:r>
              <a:rPr lang="en-GB" sz="1600" b="1" dirty="0"/>
              <a:t>elements on innovation capacity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2573" y="2670011"/>
            <a:ext cx="3931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Increasingly open participation with </a:t>
            </a:r>
            <a:br>
              <a:rPr lang="en-GB" sz="1600" b="1" dirty="0"/>
            </a:br>
            <a:r>
              <a:rPr lang="en-GB" sz="1600" b="1" dirty="0"/>
              <a:t>focus on knowledge triangle of </a:t>
            </a:r>
            <a:br>
              <a:rPr lang="en-GB" sz="1600" b="1" dirty="0"/>
            </a:br>
            <a:r>
              <a:rPr lang="en-GB" sz="1600" b="1" dirty="0"/>
              <a:t>research, education &amp; extension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2573" y="4182179"/>
            <a:ext cx="39313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Rising levels of concern with respect to disconnect between science &amp; practice prompted turn to participatory approaches</a:t>
            </a:r>
          </a:p>
        </p:txBody>
      </p:sp>
      <p:sp>
        <p:nvSpPr>
          <p:cNvPr id="3" name="Up Arrow 2"/>
          <p:cNvSpPr/>
          <p:nvPr/>
        </p:nvSpPr>
        <p:spPr>
          <a:xfrm>
            <a:off x="7740352" y="116633"/>
            <a:ext cx="1368152" cy="6552727"/>
          </a:xfrm>
          <a:prstGeom prst="upArrow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/>
          <p:cNvGrpSpPr/>
          <p:nvPr/>
        </p:nvGrpSpPr>
        <p:grpSpPr>
          <a:xfrm>
            <a:off x="7997678" y="1596862"/>
            <a:ext cx="853503" cy="4538017"/>
            <a:chOff x="292821" y="1596861"/>
            <a:chExt cx="853503" cy="4538017"/>
          </a:xfrm>
        </p:grpSpPr>
        <p:sp>
          <p:nvSpPr>
            <p:cNvPr id="15" name="TextBox 14"/>
            <p:cNvSpPr txBox="1"/>
            <p:nvPr/>
          </p:nvSpPr>
          <p:spPr>
            <a:xfrm>
              <a:off x="292821" y="5734768"/>
              <a:ext cx="85350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1960’s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2821" y="4423464"/>
              <a:ext cx="85350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1970’s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2821" y="2983304"/>
              <a:ext cx="85350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1990’s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2821" y="1596861"/>
              <a:ext cx="85350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2000’s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598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6136D2A-AD59-4EF9-AEB0-BA023D9C77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6405796"/>
              </p:ext>
            </p:extLst>
          </p:nvPr>
        </p:nvGraphicFramePr>
        <p:xfrm>
          <a:off x="-1980728" y="0"/>
          <a:ext cx="10729192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6A2A5AE-E5FD-4F56-AC4C-9426CF58104D}"/>
              </a:ext>
            </a:extLst>
          </p:cNvPr>
          <p:cNvSpPr txBox="1"/>
          <p:nvPr/>
        </p:nvSpPr>
        <p:spPr>
          <a:xfrm>
            <a:off x="3368218" y="993502"/>
            <a:ext cx="1779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InCalf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Apple Futures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LEP Toolkit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158C6E-7BAD-4CF4-9412-B741AFB28990}"/>
              </a:ext>
            </a:extLst>
          </p:cNvPr>
          <p:cNvSpPr txBox="1"/>
          <p:nvPr/>
        </p:nvSpPr>
        <p:spPr>
          <a:xfrm>
            <a:off x="3347864" y="2743760"/>
            <a:ext cx="31184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Heifer Rearing (HR)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Tomato Potato Psyllid (TPP)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Timber Segregation (TS)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Water Use Efficiency (WUE)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Nutrient Management (NM)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F4EAE8-FEAC-48A4-BA11-C9348138025A}"/>
              </a:ext>
            </a:extLst>
          </p:cNvPr>
          <p:cNvSpPr txBox="1"/>
          <p:nvPr/>
        </p:nvSpPr>
        <p:spPr>
          <a:xfrm>
            <a:off x="3347864" y="4941168"/>
            <a:ext cx="1845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Approximately</a:t>
            </a:r>
            <a:br>
              <a:rPr lang="en-GB" dirty="0"/>
            </a:br>
            <a:r>
              <a:rPr lang="en-GB" dirty="0"/>
              <a:t>50 x stakeholders</a:t>
            </a:r>
            <a:br>
              <a:rPr lang="en-GB" dirty="0"/>
            </a:br>
            <a:r>
              <a:rPr lang="en-GB" dirty="0"/>
              <a:t>in some 20 varied</a:t>
            </a:r>
            <a:br>
              <a:rPr lang="en-GB" dirty="0"/>
            </a:br>
            <a:r>
              <a:rPr lang="en-GB" dirty="0"/>
              <a:t>organisations</a:t>
            </a:r>
          </a:p>
        </p:txBody>
      </p:sp>
    </p:spTree>
    <p:extLst>
      <p:ext uri="{BB962C8B-B14F-4D97-AF65-F5344CB8AC3E}">
        <p14:creationId xmlns:p14="http://schemas.microsoft.com/office/powerpoint/2010/main" val="23931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95536" y="260648"/>
            <a:ext cx="3614420" cy="23762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Respondent’s understanding of project and its objectives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of time involved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Rationale for / starting point of involvement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Respondent’s role in project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Expectations of involvement / what’s in it for them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 experience relevant to project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4532647" y="3629430"/>
            <a:ext cx="4232905" cy="30399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Primary points of contact within project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Awareness of / contact with others involved at the same level / at different hierarchies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Nature of contact: influenced by / influencing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Frequency of contact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Intensity of contact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value of contact with respect to respondent’s objectives; with respect to project’s objectives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 contact points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have these contacts evolved over time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contact gaps</a:t>
            </a: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107504" y="3456384"/>
            <a:ext cx="3872865" cy="32849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respondent contributed to development of innovation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benefits of innovation / benefits for respondent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risks associated with uptake / trial of innovation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compatibility with existing systems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complexity of innovation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the innovation been trialled by the respondent? Tried by contacts?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Terminology associated with innovation / used by respondent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311987" y="2204864"/>
            <a:ext cx="1732915" cy="12431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b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co-innovation</a:t>
            </a:r>
            <a:b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anticipates scaling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7596336" y="620688"/>
            <a:ext cx="1457325" cy="106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Respondent’s priorities &amp; problem agendas</a:t>
            </a: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5967573" y="620688"/>
            <a:ext cx="1457325" cy="106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Perceived rights, duties and responsibilities</a:t>
            </a: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4338811" y="620688"/>
            <a:ext cx="1457325" cy="106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Rules, incentive structures, governance and protocols</a:t>
            </a:r>
          </a:p>
        </p:txBody>
      </p:sp>
      <p:cxnSp>
        <p:nvCxnSpPr>
          <p:cNvPr id="15" name="Elbow Connector 14"/>
          <p:cNvCxnSpPr>
            <a:stCxn id="9" idx="1"/>
            <a:endCxn id="6" idx="2"/>
          </p:cNvCxnSpPr>
          <p:nvPr/>
        </p:nvCxnSpPr>
        <p:spPr>
          <a:xfrm rot="10800000">
            <a:off x="2202747" y="2636913"/>
            <a:ext cx="2109241" cy="18951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9" idx="3"/>
          </p:cNvCxnSpPr>
          <p:nvPr/>
        </p:nvCxnSpPr>
        <p:spPr>
          <a:xfrm>
            <a:off x="6044902" y="2826427"/>
            <a:ext cx="1119386" cy="80300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" idx="1"/>
          </p:cNvCxnSpPr>
          <p:nvPr/>
        </p:nvCxnSpPr>
        <p:spPr>
          <a:xfrm rot="10800000" flipV="1">
            <a:off x="1835697" y="2826426"/>
            <a:ext cx="2476291" cy="62156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3528" y="-27384"/>
            <a:ext cx="926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Context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496" y="3140968"/>
            <a:ext cx="288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Technological (Rogers, 1995)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76176" y="3347700"/>
            <a:ext cx="101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Network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64088" y="251356"/>
            <a:ext cx="265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Institutional (</a:t>
            </a:r>
            <a:r>
              <a:rPr lang="en-GB" b="1" dirty="0" err="1">
                <a:solidFill>
                  <a:schemeClr val="tx2"/>
                </a:solidFill>
              </a:rPr>
              <a:t>Geels</a:t>
            </a:r>
            <a:r>
              <a:rPr lang="en-GB" b="1" dirty="0">
                <a:solidFill>
                  <a:schemeClr val="tx2"/>
                </a:solidFill>
              </a:rPr>
              <a:t>, 2004)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96336" y="1691516"/>
            <a:ext cx="150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Interpretative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56176" y="1691516"/>
            <a:ext cx="1199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Normative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1691516"/>
            <a:ext cx="1099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Economic</a:t>
            </a:r>
          </a:p>
        </p:txBody>
      </p:sp>
      <p:cxnSp>
        <p:nvCxnSpPr>
          <p:cNvPr id="30" name="Elbow Connector 29"/>
          <p:cNvCxnSpPr>
            <a:stCxn id="9" idx="3"/>
            <a:endCxn id="27" idx="2"/>
          </p:cNvCxnSpPr>
          <p:nvPr/>
        </p:nvCxnSpPr>
        <p:spPr>
          <a:xfrm flipV="1">
            <a:off x="6044902" y="2060848"/>
            <a:ext cx="711246" cy="76557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040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Hexagon 16">
            <a:extLst>
              <a:ext uri="{FF2B5EF4-FFF2-40B4-BE49-F238E27FC236}">
                <a16:creationId xmlns:a16="http://schemas.microsoft.com/office/drawing/2014/main" id="{41C8B4CE-2851-43D4-B1ED-5AF9FEBF92F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hexagon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Analysis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70DD2774-4579-47BD-8592-01FD207DA851}"/>
              </a:ext>
            </a:extLst>
          </p:cNvPr>
          <p:cNvSpPr/>
          <p:nvPr/>
        </p:nvSpPr>
        <p:spPr>
          <a:xfrm>
            <a:off x="971600" y="620688"/>
            <a:ext cx="7200800" cy="5505707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Analysis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54C5DC5D-C56D-4C94-A362-2A70F006C4F7}"/>
              </a:ext>
            </a:extLst>
          </p:cNvPr>
          <p:cNvSpPr/>
          <p:nvPr/>
        </p:nvSpPr>
        <p:spPr>
          <a:xfrm>
            <a:off x="1943708" y="1196752"/>
            <a:ext cx="5256584" cy="4464496"/>
          </a:xfrm>
          <a:prstGeom prst="hexagon">
            <a:avLst/>
          </a:prstGeom>
          <a:solidFill>
            <a:schemeClr val="tx2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Analysis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D15E1963-FBBF-47BD-91AD-B4B0EB8B7270}"/>
              </a:ext>
            </a:extLst>
          </p:cNvPr>
          <p:cNvSpPr/>
          <p:nvPr/>
        </p:nvSpPr>
        <p:spPr>
          <a:xfrm>
            <a:off x="3707904" y="2708920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Thematic Analysis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1343830E-A676-4607-B596-6F46CF0CC660}"/>
              </a:ext>
            </a:extLst>
          </p:cNvPr>
          <p:cNvSpPr/>
          <p:nvPr/>
        </p:nvSpPr>
        <p:spPr>
          <a:xfrm>
            <a:off x="3707904" y="1196752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Reading &amp; re-reading to become familiar with data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048C522C-7DFC-4C42-A4FE-11305F583321}"/>
              </a:ext>
            </a:extLst>
          </p:cNvPr>
          <p:cNvSpPr/>
          <p:nvPr/>
        </p:nvSpPr>
        <p:spPr>
          <a:xfrm>
            <a:off x="5076056" y="1916832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Coding across the data set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B9D7F648-731D-4354-9362-9F134EBC9617}"/>
              </a:ext>
            </a:extLst>
          </p:cNvPr>
          <p:cNvSpPr/>
          <p:nvPr/>
        </p:nvSpPr>
        <p:spPr>
          <a:xfrm>
            <a:off x="5076056" y="3429000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Collating codes to develop broad themes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C5FDAAA-EAA8-49C6-BABC-C1A6A781565A}"/>
              </a:ext>
            </a:extLst>
          </p:cNvPr>
          <p:cNvSpPr/>
          <p:nvPr/>
        </p:nvSpPr>
        <p:spPr>
          <a:xfrm>
            <a:off x="3707904" y="4221088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Reviewing themes by moving back &amp; forth with wider data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9D7924ED-7ACC-47F6-A0A5-4F7533D0ADB2}"/>
              </a:ext>
            </a:extLst>
          </p:cNvPr>
          <p:cNvSpPr/>
          <p:nvPr/>
        </p:nvSpPr>
        <p:spPr>
          <a:xfrm>
            <a:off x="2339752" y="3501008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Refining themes through ongoing analysis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7CCE9C19-42B0-4EA2-8139-ADB5C4F9E0F4}"/>
              </a:ext>
            </a:extLst>
          </p:cNvPr>
          <p:cNvSpPr/>
          <p:nvPr/>
        </p:nvSpPr>
        <p:spPr>
          <a:xfrm>
            <a:off x="2339752" y="1988840"/>
            <a:ext cx="1656184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Reporting:</a:t>
            </a:r>
            <a:br>
              <a:rPr lang="en-GB" sz="1600" dirty="0"/>
            </a:br>
            <a:r>
              <a:rPr lang="en-GB" sz="1600" dirty="0"/>
              <a:t>compelling narrative supported by selected extracts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EC307-E04F-40F0-9CD3-260ED4C92A98}"/>
              </a:ext>
            </a:extLst>
          </p:cNvPr>
          <p:cNvSpPr txBox="1"/>
          <p:nvPr/>
        </p:nvSpPr>
        <p:spPr>
          <a:xfrm>
            <a:off x="1475656" y="6054387"/>
            <a:ext cx="61307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/>
              <a:t>Theoretical Perspective</a:t>
            </a:r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02088344-7653-40FE-9280-E987B0287095}"/>
              </a:ext>
            </a:extLst>
          </p:cNvPr>
          <p:cNvSpPr/>
          <p:nvPr/>
        </p:nvSpPr>
        <p:spPr>
          <a:xfrm flipV="1">
            <a:off x="3923927" y="2780928"/>
            <a:ext cx="576065" cy="12961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1502D2D1-4DAC-41E4-8A03-C524EB431248}"/>
              </a:ext>
            </a:extLst>
          </p:cNvPr>
          <p:cNvSpPr/>
          <p:nvPr/>
        </p:nvSpPr>
        <p:spPr>
          <a:xfrm flipH="1">
            <a:off x="4644008" y="2852936"/>
            <a:ext cx="504056" cy="12572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29FA76-0BDD-4D61-9C2C-87DDEFBBBA50}"/>
              </a:ext>
            </a:extLst>
          </p:cNvPr>
          <p:cNvSpPr txBox="1"/>
          <p:nvPr/>
        </p:nvSpPr>
        <p:spPr>
          <a:xfrm>
            <a:off x="3498324" y="437763"/>
            <a:ext cx="2081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/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2505277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8160907" cy="61206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Frame 3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312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29658A8D-47EE-49D0-9F55-7AAF69435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09548"/>
            <a:ext cx="8178799" cy="543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52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68147" y="980728"/>
          <a:ext cx="8507288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1" y="5982380"/>
            <a:ext cx="8623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* </a:t>
            </a:r>
            <a:r>
              <a:rPr lang="en-GB" sz="1600" dirty="0" err="1"/>
              <a:t>Farmgate</a:t>
            </a:r>
            <a:r>
              <a:rPr lang="en-GB" sz="1600" dirty="0"/>
              <a:t> price was NZ53cents below calculated price to reflect global market shifts</a:t>
            </a:r>
            <a:br>
              <a:rPr lang="en-GB" sz="1600" dirty="0"/>
            </a:br>
            <a:r>
              <a:rPr lang="en-GB" sz="1600" dirty="0"/>
              <a:t>** Forecast (as at August 2018)</a:t>
            </a:r>
            <a:br>
              <a:rPr lang="en-GB" sz="1600" dirty="0"/>
            </a:br>
            <a:r>
              <a:rPr lang="en-GB" sz="1600" dirty="0"/>
              <a:t>Source: </a:t>
            </a:r>
            <a:r>
              <a:rPr lang="en-GB" sz="1600" dirty="0">
                <a:hlinkClick r:id="rId3"/>
              </a:rPr>
              <a:t>https://www.fonterra.com/nz/en/investors/farmgate-milk-prices.html</a:t>
            </a:r>
            <a:r>
              <a:rPr lang="en-GB" sz="1600" dirty="0"/>
              <a:t> (accessed 31/08/2018)</a:t>
            </a:r>
          </a:p>
        </p:txBody>
      </p:sp>
    </p:spTree>
    <p:extLst>
      <p:ext uri="{BB962C8B-B14F-4D97-AF65-F5344CB8AC3E}">
        <p14:creationId xmlns:p14="http://schemas.microsoft.com/office/powerpoint/2010/main" val="656366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259632" y="44625"/>
            <a:ext cx="6624736" cy="67413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763688" y="620688"/>
            <a:ext cx="5616624" cy="5633864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3399186" y="620688"/>
            <a:ext cx="2324943" cy="21960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/>
          </a:p>
        </p:txBody>
      </p:sp>
      <p:sp>
        <p:nvSpPr>
          <p:cNvPr id="9" name="Isosceles Triangle 8"/>
          <p:cNvSpPr/>
          <p:nvPr/>
        </p:nvSpPr>
        <p:spPr>
          <a:xfrm rot="7588847">
            <a:off x="5049857" y="3168498"/>
            <a:ext cx="1944216" cy="21602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rot="13947728" flipH="1">
            <a:off x="2148844" y="3171468"/>
            <a:ext cx="1944216" cy="21602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81481" y="2780928"/>
            <a:ext cx="130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Primary</a:t>
            </a:r>
            <a:br>
              <a:rPr lang="en-GB" b="1" dirty="0"/>
            </a:br>
            <a:r>
              <a:rPr lang="en-GB" b="1" dirty="0"/>
              <a:t>Innovation</a:t>
            </a:r>
            <a:br>
              <a:rPr lang="en-GB" b="1" dirty="0"/>
            </a:br>
            <a:r>
              <a:rPr lang="en-GB" b="1" dirty="0"/>
              <a:t>Programme</a:t>
            </a:r>
            <a:br>
              <a:rPr lang="en-GB" b="1" dirty="0"/>
            </a:br>
            <a:r>
              <a:rPr lang="en-GB" b="1" dirty="0"/>
              <a:t>(PIP)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23930" y="1628800"/>
            <a:ext cx="1254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Stream 1: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Theoretical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Framing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9725" y="3573016"/>
            <a:ext cx="1272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Stream 2: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In-field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Application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72849" y="3573016"/>
            <a:ext cx="1365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Stream 3: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Stakeholder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Engagement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75856" y="116633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REFLEXIVITY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85374" y="6167046"/>
            <a:ext cx="2166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/>
              <a:t>LEARNING</a:t>
            </a:r>
          </a:p>
        </p:txBody>
      </p:sp>
    </p:spTree>
    <p:extLst>
      <p:ext uri="{BB962C8B-B14F-4D97-AF65-F5344CB8AC3E}">
        <p14:creationId xmlns:p14="http://schemas.microsoft.com/office/powerpoint/2010/main" val="37576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139952" y="980729"/>
            <a:ext cx="0" cy="4248472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390935" y="2903747"/>
            <a:ext cx="1368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Knowledge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769382" y="3914185"/>
            <a:ext cx="1763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Less Contested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701091" y="1788862"/>
            <a:ext cx="1899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More Contested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35896" y="5795972"/>
            <a:ext cx="2370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Change Mechanisms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14274" y="5373216"/>
            <a:ext cx="1613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Less Complex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81953" y="5373216"/>
            <a:ext cx="17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More Complex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228184" y="980729"/>
            <a:ext cx="0" cy="4248472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4572000" y="909208"/>
            <a:ext cx="0" cy="43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>
            <a:off x="4608004" y="945211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843808" y="4077072"/>
            <a:ext cx="1872208" cy="7920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Heifer</a:t>
            </a:r>
          </a:p>
          <a:p>
            <a:pPr algn="ctr"/>
            <a:r>
              <a:rPr lang="en-GB" sz="1600" b="1" dirty="0"/>
              <a:t>Rearing</a:t>
            </a:r>
          </a:p>
        </p:txBody>
      </p:sp>
      <p:sp>
        <p:nvSpPr>
          <p:cNvPr id="21" name="Oval 20"/>
          <p:cNvSpPr/>
          <p:nvPr/>
        </p:nvSpPr>
        <p:spPr>
          <a:xfrm>
            <a:off x="3347864" y="2708920"/>
            <a:ext cx="1872208" cy="7920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Tomato Potato Psyllid</a:t>
            </a:r>
          </a:p>
        </p:txBody>
      </p:sp>
      <p:sp>
        <p:nvSpPr>
          <p:cNvPr id="22" name="Oval 21"/>
          <p:cNvSpPr/>
          <p:nvPr/>
        </p:nvSpPr>
        <p:spPr>
          <a:xfrm>
            <a:off x="5796136" y="1628800"/>
            <a:ext cx="1872208" cy="7920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Water Use Efficiency</a:t>
            </a:r>
          </a:p>
        </p:txBody>
      </p:sp>
      <p:sp>
        <p:nvSpPr>
          <p:cNvPr id="23" name="Oval 22"/>
          <p:cNvSpPr/>
          <p:nvPr/>
        </p:nvSpPr>
        <p:spPr>
          <a:xfrm>
            <a:off x="3995936" y="1988840"/>
            <a:ext cx="1872208" cy="7920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Timber Segregation</a:t>
            </a:r>
          </a:p>
        </p:txBody>
      </p:sp>
      <p:sp>
        <p:nvSpPr>
          <p:cNvPr id="24" name="Oval 23"/>
          <p:cNvSpPr/>
          <p:nvPr/>
        </p:nvSpPr>
        <p:spPr>
          <a:xfrm>
            <a:off x="5796136" y="908720"/>
            <a:ext cx="1872208" cy="7920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Nutrient</a:t>
            </a:r>
          </a:p>
          <a:p>
            <a:pPr algn="ctr"/>
            <a:r>
              <a:rPr lang="en-GB" sz="1600" b="1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2628570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V="1">
            <a:off x="1619672" y="439798"/>
            <a:ext cx="72008" cy="5581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923928" y="439798"/>
            <a:ext cx="72008" cy="5581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148064" y="439798"/>
            <a:ext cx="72008" cy="5581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92280" y="439798"/>
            <a:ext cx="72008" cy="5581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/>
          <p:cNvGraphicFramePr/>
          <p:nvPr/>
        </p:nvGraphicFramePr>
        <p:xfrm>
          <a:off x="395536" y="116632"/>
          <a:ext cx="842493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67544" y="6021288"/>
            <a:ext cx="813690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6"/>
          <p:cNvSpPr/>
          <p:nvPr/>
        </p:nvSpPr>
        <p:spPr>
          <a:xfrm rot="2526677">
            <a:off x="3507809" y="-632964"/>
            <a:ext cx="3291708" cy="2569943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3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16633"/>
            <a:ext cx="19327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Commenced in</a:t>
            </a:r>
            <a:br>
              <a:rPr lang="en-GB" dirty="0"/>
            </a:br>
            <a:r>
              <a:rPr lang="en-GB" dirty="0"/>
              <a:t>October 2013 </a:t>
            </a:r>
          </a:p>
        </p:txBody>
      </p:sp>
      <p:sp>
        <p:nvSpPr>
          <p:cNvPr id="9" name="Shape 8"/>
          <p:cNvSpPr/>
          <p:nvPr/>
        </p:nvSpPr>
        <p:spPr>
          <a:xfrm rot="2043256">
            <a:off x="1556390" y="157779"/>
            <a:ext cx="3291708" cy="2569943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3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67744" y="838454"/>
            <a:ext cx="193274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Commenced in</a:t>
            </a:r>
            <a:br>
              <a:rPr lang="en-GB" dirty="0"/>
            </a:br>
            <a:r>
              <a:rPr lang="en-GB" dirty="0"/>
              <a:t>October 2012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7" y="6093296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June 2014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4009" y="609329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Oct 2013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75390" y="6093296"/>
            <a:ext cx="1124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Sept 2013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91074" y="609329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Oct 2012</a:t>
            </a:r>
          </a:p>
        </p:txBody>
      </p:sp>
      <p:sp>
        <p:nvSpPr>
          <p:cNvPr id="20" name="Shape 19"/>
          <p:cNvSpPr/>
          <p:nvPr/>
        </p:nvSpPr>
        <p:spPr>
          <a:xfrm rot="19556744" flipV="1">
            <a:off x="2713861" y="3384177"/>
            <a:ext cx="2315703" cy="1953761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3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11261" y="4510861"/>
            <a:ext cx="193274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Additional funding secured from October 2013</a:t>
            </a:r>
          </a:p>
        </p:txBody>
      </p:sp>
    </p:spTree>
    <p:extLst>
      <p:ext uri="{BB962C8B-B14F-4D97-AF65-F5344CB8AC3E}">
        <p14:creationId xmlns:p14="http://schemas.microsoft.com/office/powerpoint/2010/main" val="1061451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 rot="20748548">
            <a:off x="2978255" y="4006277"/>
            <a:ext cx="6254233" cy="755866"/>
          </a:xfrm>
          <a:prstGeom prst="parallelogram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20648713">
            <a:off x="852194" y="5279217"/>
            <a:ext cx="8352928" cy="571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73441" y="2636913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Fragmented, silo-thinking, competitive rather than cohesive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39552" y="5517232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Barrier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691678" y="551723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Opportunity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-395580" y="462585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Individual</a:t>
            </a:r>
            <a:endParaRPr lang="en-GB" b="1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-263877" y="3140133"/>
            <a:ext cx="867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System</a:t>
            </a:r>
            <a:endParaRPr lang="en-GB" b="1" dirty="0"/>
          </a:p>
        </p:txBody>
      </p:sp>
      <p:sp>
        <p:nvSpPr>
          <p:cNvPr id="30" name="Rectangle 29"/>
          <p:cNvSpPr/>
          <p:nvPr/>
        </p:nvSpPr>
        <p:spPr>
          <a:xfrm>
            <a:off x="1763689" y="2636913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 appetite for change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373441" y="4077072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Reactive rather than proactive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763689" y="4077072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Interest &amp; curiosity in a </a:t>
            </a:r>
            <a:r>
              <a:rPr lang="en-US" dirty="0" err="1"/>
              <a:t>coinnovation</a:t>
            </a:r>
            <a:r>
              <a:rPr lang="en-US" dirty="0"/>
              <a:t> approach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3303672" y="1876746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Confusion with respect to concept of systemic failures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4693920" y="1876746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ex-ante projects to bring concepts to life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3303672" y="3316907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Concern that pushed too far, too fast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4693920" y="3316907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Encourage stakeholders to own the process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6256000" y="1124744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 diverse range of under-standings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7646249" y="1124744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Target activities around key attractors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256000" y="2564904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Little engagement with function of the system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7646249" y="2564904"/>
            <a:ext cx="1390249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Target activities towards key influencers</a:t>
            </a:r>
          </a:p>
        </p:txBody>
      </p:sp>
      <p:sp>
        <p:nvSpPr>
          <p:cNvPr id="41" name="TextBox 40"/>
          <p:cNvSpPr txBox="1"/>
          <p:nvPr/>
        </p:nvSpPr>
        <p:spPr>
          <a:xfrm rot="20716381">
            <a:off x="4429034" y="5325218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Time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0124" y="1916832"/>
            <a:ext cx="2325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Early-stage experience</a:t>
            </a:r>
          </a:p>
          <a:p>
            <a:pPr algn="ctr"/>
            <a:r>
              <a:rPr lang="en-US" b="1" dirty="0"/>
              <a:t>2013/14</a:t>
            </a:r>
            <a:endParaRPr lang="en-GB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604586" y="1196752"/>
            <a:ext cx="2200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Mid-stage reflections</a:t>
            </a:r>
          </a:p>
          <a:p>
            <a:pPr algn="ctr"/>
            <a:r>
              <a:rPr lang="en-US" b="1" dirty="0"/>
              <a:t>2014/15</a:t>
            </a:r>
            <a:endParaRPr lang="en-GB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730388" y="478413"/>
            <a:ext cx="1853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Later-stage vision</a:t>
            </a:r>
          </a:p>
          <a:p>
            <a:pPr algn="ctr"/>
            <a:r>
              <a:rPr lang="en-US" b="1" dirty="0"/>
              <a:t>2015/16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1122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984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EB7D3E2-11D7-45CC-A401-C3070E82236C}"/>
              </a:ext>
            </a:extLst>
          </p:cNvPr>
          <p:cNvCxnSpPr/>
          <p:nvPr/>
        </p:nvCxnSpPr>
        <p:spPr>
          <a:xfrm>
            <a:off x="899592" y="1124744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1C8D86-5B15-411B-8932-432E641FFAC1}"/>
              </a:ext>
            </a:extLst>
          </p:cNvPr>
          <p:cNvCxnSpPr/>
          <p:nvPr/>
        </p:nvCxnSpPr>
        <p:spPr>
          <a:xfrm>
            <a:off x="899592" y="1268760"/>
            <a:ext cx="10081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ECFE53-4A95-43A5-997E-EA8BDBC202E0}"/>
              </a:ext>
            </a:extLst>
          </p:cNvPr>
          <p:cNvCxnSpPr/>
          <p:nvPr/>
        </p:nvCxnSpPr>
        <p:spPr>
          <a:xfrm>
            <a:off x="2771800" y="162880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F3568-3909-415A-976E-636E87BC4765}"/>
              </a:ext>
            </a:extLst>
          </p:cNvPr>
          <p:cNvCxnSpPr/>
          <p:nvPr/>
        </p:nvCxnSpPr>
        <p:spPr>
          <a:xfrm>
            <a:off x="2771800" y="1772816"/>
            <a:ext cx="10081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5A374F-4F10-44DA-B070-7D69DA31DE40}"/>
              </a:ext>
            </a:extLst>
          </p:cNvPr>
          <p:cNvCxnSpPr/>
          <p:nvPr/>
        </p:nvCxnSpPr>
        <p:spPr>
          <a:xfrm>
            <a:off x="4499992" y="234888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A5B89A-75A3-485E-AED3-825B032D21E6}"/>
              </a:ext>
            </a:extLst>
          </p:cNvPr>
          <p:cNvCxnSpPr/>
          <p:nvPr/>
        </p:nvCxnSpPr>
        <p:spPr>
          <a:xfrm>
            <a:off x="4499992" y="2492896"/>
            <a:ext cx="10081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4B4A05-DCCF-4909-8168-5C180354B13A}"/>
              </a:ext>
            </a:extLst>
          </p:cNvPr>
          <p:cNvCxnSpPr/>
          <p:nvPr/>
        </p:nvCxnSpPr>
        <p:spPr>
          <a:xfrm>
            <a:off x="5508104" y="3933056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D6C756-2CB3-4696-A9C9-B0C596A3F8D1}"/>
              </a:ext>
            </a:extLst>
          </p:cNvPr>
          <p:cNvCxnSpPr>
            <a:cxnSpLocks/>
          </p:cNvCxnSpPr>
          <p:nvPr/>
        </p:nvCxnSpPr>
        <p:spPr>
          <a:xfrm>
            <a:off x="7020272" y="3933056"/>
            <a:ext cx="2160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470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7252099" y="1020264"/>
            <a:ext cx="1495492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Year 4: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Review &amp; reflection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082404" y="1236288"/>
            <a:ext cx="1495492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Year 3: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Knowledge sharing</a:t>
            </a:r>
          </a:p>
        </p:txBody>
      </p:sp>
      <p:sp>
        <p:nvSpPr>
          <p:cNvPr id="2" name="Right Arrow 1"/>
          <p:cNvSpPr/>
          <p:nvPr/>
        </p:nvSpPr>
        <p:spPr>
          <a:xfrm>
            <a:off x="755576" y="6309320"/>
            <a:ext cx="8352928" cy="576064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47664" y="6444044"/>
            <a:ext cx="672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Indicative timeline of activities involved in the Heifer Rearing project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98701" y="4855481"/>
            <a:ext cx="1495492" cy="1296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Comprehensive dairy herd fertility studies in Australia &amp; 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New Zealand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627783" y="3942866"/>
            <a:ext cx="6175121" cy="8406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>
                <a:solidFill>
                  <a:schemeClr val="tx1"/>
                </a:solidFill>
              </a:rPr>
              <a:t>InCalf</a:t>
            </a:r>
            <a:r>
              <a:rPr lang="en-GB" sz="1400" b="1" dirty="0">
                <a:solidFill>
                  <a:schemeClr val="tx1"/>
                </a:solidFill>
              </a:rPr>
              <a:t> programme launched under licence for use in New Zealand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50771" y="615601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1996-2000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27719" y="4787860"/>
            <a:ext cx="13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2008 to date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45652" y="2852936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2013/14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769584" y="1452312"/>
            <a:ext cx="1495492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Year 2: Knowledge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development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5993" y="2708920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2014/15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322137" y="2492896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2015/16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46273" y="2276872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2016/17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43134" y="5296821"/>
            <a:ext cx="2737177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Downward pressure on milk prices prompts </a:t>
            </a:r>
            <a:r>
              <a:rPr lang="en-GB" sz="1400" b="1" dirty="0" err="1">
                <a:solidFill>
                  <a:schemeClr val="tx1"/>
                </a:solidFill>
              </a:rPr>
              <a:t>DairyNZ</a:t>
            </a:r>
            <a:r>
              <a:rPr lang="en-GB" sz="1400" b="1" dirty="0">
                <a:solidFill>
                  <a:schemeClr val="tx1"/>
                </a:solidFill>
              </a:rPr>
              <a:t> to launch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‘Tactics for Tight Times’ campaign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643135" y="116632"/>
            <a:ext cx="4104456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Industry Leadership Group (ILG):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 err="1">
                <a:solidFill>
                  <a:schemeClr val="tx1"/>
                </a:solidFill>
              </a:rPr>
              <a:t>i</a:t>
            </a:r>
            <a:r>
              <a:rPr lang="en-GB" sz="1400" b="1" dirty="0">
                <a:solidFill>
                  <a:schemeClr val="tx1"/>
                </a:solidFill>
              </a:rPr>
              <a:t>) Leadership; ii) Relationship Management;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iii) Economics; and iv) Knowledge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46821" y="6084004"/>
            <a:ext cx="112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2014/16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563015" y="620688"/>
            <a:ext cx="1512168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Industry Advisory 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Group (IAG)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474313" y="3253030"/>
            <a:ext cx="5328592" cy="5360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Heifer Rearing component of </a:t>
            </a:r>
            <a:r>
              <a:rPr lang="en-GB" sz="1400" b="1" dirty="0" err="1">
                <a:solidFill>
                  <a:schemeClr val="tx1"/>
                </a:solidFill>
              </a:rPr>
              <a:t>InCalf</a:t>
            </a:r>
            <a:r>
              <a:rPr lang="en-GB" sz="1400" b="1" dirty="0">
                <a:solidFill>
                  <a:schemeClr val="tx1"/>
                </a:solidFill>
              </a:rPr>
              <a:t> forms basis of co-innovation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project under umbrella of Primary Innovation Programme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562124" y="1596328"/>
            <a:ext cx="1495492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Year 1: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Problem scoping &amp; information gathering</a:t>
            </a:r>
          </a:p>
        </p:txBody>
      </p:sp>
      <p:sp>
        <p:nvSpPr>
          <p:cNvPr id="46" name="Bent-Up Arrow 45"/>
          <p:cNvSpPr/>
          <p:nvPr/>
        </p:nvSpPr>
        <p:spPr>
          <a:xfrm rot="5400000" flipH="1">
            <a:off x="2980986" y="3422161"/>
            <a:ext cx="504056" cy="517732"/>
          </a:xfrm>
          <a:prstGeom prst="bent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Bent-Up Arrow 46"/>
          <p:cNvSpPr/>
          <p:nvPr/>
        </p:nvSpPr>
        <p:spPr>
          <a:xfrm rot="5400000" flipH="1">
            <a:off x="1763688" y="4005064"/>
            <a:ext cx="648072" cy="1080120"/>
          </a:xfrm>
          <a:prstGeom prst="bentUp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rot="16200000">
            <a:off x="-221177" y="5256170"/>
            <a:ext cx="1296144" cy="4947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Herd Fertility Studies</a:t>
            </a:r>
          </a:p>
        </p:txBody>
      </p:sp>
      <p:sp>
        <p:nvSpPr>
          <p:cNvPr id="49" name="Rectangle 48"/>
          <p:cNvSpPr/>
          <p:nvPr/>
        </p:nvSpPr>
        <p:spPr>
          <a:xfrm rot="16200000">
            <a:off x="-7348" y="4101849"/>
            <a:ext cx="868483" cy="4947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>
                <a:solidFill>
                  <a:schemeClr val="tx1"/>
                </a:solidFill>
              </a:rPr>
              <a:t>InCalf</a:t>
            </a:r>
            <a:r>
              <a:rPr lang="en-GB" sz="1400" b="1" dirty="0">
                <a:solidFill>
                  <a:schemeClr val="tx1"/>
                </a:solidFill>
              </a:rPr>
              <a:t/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Initiative</a:t>
            </a:r>
          </a:p>
        </p:txBody>
      </p:sp>
      <p:sp>
        <p:nvSpPr>
          <p:cNvPr id="50" name="Rectangle 49"/>
          <p:cNvSpPr/>
          <p:nvPr/>
        </p:nvSpPr>
        <p:spPr>
          <a:xfrm rot="16200000">
            <a:off x="-1371112" y="1667256"/>
            <a:ext cx="3596013" cy="4947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4-year Heifer Rearing Project under the Primary Innovation Programme</a:t>
            </a:r>
          </a:p>
        </p:txBody>
      </p:sp>
    </p:spTree>
    <p:extLst>
      <p:ext uri="{BB962C8B-B14F-4D97-AF65-F5344CB8AC3E}">
        <p14:creationId xmlns:p14="http://schemas.microsoft.com/office/powerpoint/2010/main" val="1907493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5"/>
            <a:ext cx="9144000" cy="64465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11663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0394" y="41569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7037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90872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120778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14" y="126876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536" y="1437190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99176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568" y="67325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24410" y="69269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43" y="6165304"/>
            <a:ext cx="913465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Key to Zones: 1-Kaikora; 2-Hurunui-Waiau; 3-Waimakariri; 4-Christchurch-WestMelton; </a:t>
            </a:r>
            <a:r>
              <a:rPr lang="en-GB" sz="1600"/>
              <a:t>5-Banks Peninsula;  </a:t>
            </a:r>
            <a:r>
              <a:rPr lang="en-GB" sz="1600" dirty="0"/>
              <a:t>6-Selwyn-Waihora; 7-Ashburton; 8-Opihi-Orari-Pareora; 9-UpperWaitaki; 10-LowerWaitaki.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79548" y="4499828"/>
            <a:ext cx="113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Eyre River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70413" y="3049506"/>
            <a:ext cx="136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Ashley River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76056" y="3429000"/>
            <a:ext cx="1141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Cust</a:t>
            </a:r>
            <a:r>
              <a:rPr lang="en-GB" b="1" dirty="0"/>
              <a:t> River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83404" y="5435932"/>
            <a:ext cx="189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Waimakariri</a:t>
            </a:r>
            <a:r>
              <a:rPr lang="en-GB" b="1" dirty="0"/>
              <a:t> River</a:t>
            </a:r>
          </a:p>
        </p:txBody>
      </p:sp>
      <p:sp>
        <p:nvSpPr>
          <p:cNvPr id="3" name="TextBox 2"/>
          <p:cNvSpPr txBox="1"/>
          <p:nvPr/>
        </p:nvSpPr>
        <p:spPr>
          <a:xfrm rot="18286355">
            <a:off x="-120183" y="1603425"/>
            <a:ext cx="46773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Southern Alps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57103" y="1772816"/>
            <a:ext cx="15687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/>
              <a:t>Outline of Zones</a:t>
            </a:r>
            <a:br>
              <a:rPr lang="en-GB" sz="1400" b="1" dirty="0"/>
            </a:br>
            <a:r>
              <a:rPr lang="en-GB" sz="1400" b="1" dirty="0"/>
              <a:t>in the</a:t>
            </a:r>
            <a:br>
              <a:rPr lang="en-GB" sz="1400" b="1" dirty="0"/>
            </a:br>
            <a:r>
              <a:rPr lang="en-GB" sz="1400" b="1" dirty="0"/>
              <a:t>Canterbury Region</a:t>
            </a:r>
            <a:br>
              <a:rPr lang="en-GB" sz="1400" b="1" dirty="0"/>
            </a:br>
            <a:r>
              <a:rPr lang="en-GB" sz="1400" b="1" dirty="0"/>
              <a:t>(key below)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-99392"/>
            <a:ext cx="37347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Base map: braid.org.nz, extracted from</a:t>
            </a:r>
            <a:br>
              <a:rPr lang="en-GB" sz="1400" dirty="0"/>
            </a:br>
            <a:r>
              <a:rPr lang="en-GB" sz="1400" dirty="0"/>
              <a:t>Environment Canterbury (accessed 01/02/2016) </a:t>
            </a:r>
            <a:br>
              <a:rPr lang="en-GB" sz="1400" dirty="0"/>
            </a:br>
            <a:r>
              <a:rPr lang="en-GB" sz="1400" dirty="0"/>
              <a:t>Canterbury Water Management Zones</a:t>
            </a:r>
          </a:p>
        </p:txBody>
      </p:sp>
    </p:spTree>
    <p:extLst>
      <p:ext uri="{BB962C8B-B14F-4D97-AF65-F5344CB8AC3E}">
        <p14:creationId xmlns:p14="http://schemas.microsoft.com/office/powerpoint/2010/main" val="2255136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2796017" y="4284712"/>
            <a:ext cx="2640079" cy="108850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Field trials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of Regen technologies with </a:t>
            </a:r>
            <a:r>
              <a:rPr lang="en-GB" sz="1400" b="1" dirty="0" err="1">
                <a:solidFill>
                  <a:schemeClr val="tx1"/>
                </a:solidFill>
              </a:rPr>
              <a:t>Waimakariri</a:t>
            </a:r>
            <a:r>
              <a:rPr lang="en-GB" sz="1400" b="1" dirty="0">
                <a:solidFill>
                  <a:schemeClr val="tx1"/>
                </a:solidFill>
              </a:rPr>
              <a:t/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Irrigation Ltd</a:t>
            </a:r>
          </a:p>
        </p:txBody>
      </p:sp>
      <p:sp>
        <p:nvSpPr>
          <p:cNvPr id="22" name="Oval 21"/>
          <p:cNvSpPr/>
          <p:nvPr/>
        </p:nvSpPr>
        <p:spPr>
          <a:xfrm>
            <a:off x="4432176" y="192832"/>
            <a:ext cx="3744416" cy="2160240"/>
          </a:xfrm>
          <a:prstGeom prst="ellipse">
            <a:avLst/>
          </a:prstGeom>
          <a:noFill/>
          <a:ln w="152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432176" y="192832"/>
            <a:ext cx="3744416" cy="21602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Irrigation Insight: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continued application of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co-innovation principles in stand-alone NIWA-led MBIE-funded follow-on to 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pilot WUE concept in the </a:t>
            </a:r>
            <a:r>
              <a:rPr lang="en-GB" b="1" dirty="0" err="1">
                <a:solidFill>
                  <a:schemeClr val="tx1"/>
                </a:solidFill>
              </a:rPr>
              <a:t>Cust</a:t>
            </a:r>
            <a:r>
              <a:rPr lang="en-GB" b="1" dirty="0">
                <a:solidFill>
                  <a:schemeClr val="tx1"/>
                </a:solidFill>
              </a:rPr>
              <a:t> District</a:t>
            </a:r>
          </a:p>
        </p:txBody>
      </p:sp>
      <p:sp>
        <p:nvSpPr>
          <p:cNvPr id="15" name="Oval 14"/>
          <p:cNvSpPr/>
          <p:nvPr/>
        </p:nvSpPr>
        <p:spPr>
          <a:xfrm>
            <a:off x="3995936" y="2411596"/>
            <a:ext cx="8352928" cy="27455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</a:rPr>
              <a:t>New commercial partnership between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 err="1">
                <a:solidFill>
                  <a:schemeClr val="tx1"/>
                </a:solidFill>
              </a:rPr>
              <a:t>Waimakariri</a:t>
            </a:r>
            <a:r>
              <a:rPr lang="en-GB" b="1" dirty="0">
                <a:solidFill>
                  <a:schemeClr val="tx1"/>
                </a:solidFill>
              </a:rPr>
              <a:t> Irrigation Ltd &amp; Regen for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provision of novel data-driven app to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inform on-farm irrigation decisions to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ensure users are operating according to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Good Management Practice by 2020   </a:t>
            </a:r>
          </a:p>
        </p:txBody>
      </p:sp>
      <p:sp>
        <p:nvSpPr>
          <p:cNvPr id="21" name="Oval 20"/>
          <p:cNvSpPr/>
          <p:nvPr/>
        </p:nvSpPr>
        <p:spPr>
          <a:xfrm>
            <a:off x="903785" y="1128936"/>
            <a:ext cx="4327566" cy="3312368"/>
          </a:xfrm>
          <a:prstGeom prst="ellipse">
            <a:avLst/>
          </a:prstGeom>
          <a:noFill/>
          <a:ln w="152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897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4306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14386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6474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26554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1305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66714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6794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6874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59617" y="57332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2021</a:t>
            </a:r>
          </a:p>
        </p:txBody>
      </p:sp>
      <p:sp>
        <p:nvSpPr>
          <p:cNvPr id="13" name="Oval 12"/>
          <p:cNvSpPr/>
          <p:nvPr/>
        </p:nvSpPr>
        <p:spPr>
          <a:xfrm>
            <a:off x="903785" y="1128936"/>
            <a:ext cx="4327566" cy="33123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Farm Weather Briefing: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application of co-innovation under Primary Innovation Programme to explore use of high resolution NIWA weather forecast &amp; soil moisture data in on-farm irrigation decision-making; working with </a:t>
            </a:r>
            <a:r>
              <a:rPr lang="en-GB" b="1" dirty="0" err="1">
                <a:solidFill>
                  <a:schemeClr val="tx1"/>
                </a:solidFill>
              </a:rPr>
              <a:t>Waimakariri</a:t>
            </a:r>
            <a:r>
              <a:rPr lang="en-GB" b="1" dirty="0">
                <a:solidFill>
                  <a:schemeClr val="tx1"/>
                </a:solidFill>
              </a:rPr>
              <a:t> Irrigation Ltd, farmers &amp; stakeholders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073008" y="2132856"/>
            <a:ext cx="611560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67544" y="6165304"/>
            <a:ext cx="8373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Indicative timeline of WUE activities in the </a:t>
            </a:r>
            <a:r>
              <a:rPr lang="en-GB" dirty="0" err="1"/>
              <a:t>Waimakariri</a:t>
            </a:r>
            <a:r>
              <a:rPr lang="en-GB" dirty="0"/>
              <a:t> and </a:t>
            </a:r>
            <a:r>
              <a:rPr lang="en-GB" dirty="0" err="1"/>
              <a:t>Cust</a:t>
            </a:r>
            <a:r>
              <a:rPr lang="en-GB" dirty="0"/>
              <a:t> Districts of Canterbury</a:t>
            </a:r>
          </a:p>
        </p:txBody>
      </p:sp>
      <p:sp>
        <p:nvSpPr>
          <p:cNvPr id="23" name="Oval 22"/>
          <p:cNvSpPr/>
          <p:nvPr/>
        </p:nvSpPr>
        <p:spPr>
          <a:xfrm>
            <a:off x="35496" y="130116"/>
            <a:ext cx="576064" cy="283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5496" y="490156"/>
            <a:ext cx="576064" cy="2838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11560" y="116632"/>
            <a:ext cx="4408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Development &amp; application of WUE concepts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1560" y="485964"/>
            <a:ext cx="3767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Application of co-innovation approach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4220" y="57332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85020" y="57332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2" name="Right Arrow 1"/>
          <p:cNvSpPr/>
          <p:nvPr/>
        </p:nvSpPr>
        <p:spPr>
          <a:xfrm>
            <a:off x="539552" y="5157192"/>
            <a:ext cx="83529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289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754802"/>
              </p:ext>
            </p:extLst>
          </p:nvPr>
        </p:nvGraphicFramePr>
        <p:xfrm>
          <a:off x="395536" y="86525"/>
          <a:ext cx="8308152" cy="6654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665671549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3560348701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498102043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4190007236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121348188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3789849972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462350962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2287665709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4202926193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2021186425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4093897912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1710567707"/>
                    </a:ext>
                  </a:extLst>
                </a:gridCol>
                <a:gridCol w="572346">
                  <a:extLst>
                    <a:ext uri="{9D8B030D-6E8A-4147-A177-3AD203B41FA5}">
                      <a16:colId xmlns:a16="http://schemas.microsoft.com/office/drawing/2014/main" val="2011300982"/>
                    </a:ext>
                  </a:extLst>
                </a:gridCol>
              </a:tblGrid>
              <a:tr h="50388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Main Irrigation Season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Shoulder Season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Off Season</a:t>
                      </a:r>
                      <a:endParaRPr lang="en-GB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Shoulder Season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Main Irrigation Season</a:t>
                      </a:r>
                      <a:endParaRPr lang="en-GB" sz="1600" dirty="0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15974"/>
                  </a:ext>
                </a:extLst>
              </a:tr>
              <a:tr h="50388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Jan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Feb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Mar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Apr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Jun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Jul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Aug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Sept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Oct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Nov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</a:rPr>
                        <a:t>Dec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3250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2017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69071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!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45409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2015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938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7107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2013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!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47022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2012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14814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l"/>
                      <a:r>
                        <a:rPr lang="en-GB" dirty="0"/>
                        <a:t>Key to phases</a:t>
                      </a: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0398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Phase</a:t>
                      </a:r>
                      <a:r>
                        <a:rPr lang="en-GB" dirty="0"/>
                        <a:t> 5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Project Legacy; n = 28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03147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Phase 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Extended Outreach; n = 25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0072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Phase 3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en-GB" dirty="0"/>
                        <a:t>Knowledge Synthesis; n</a:t>
                      </a:r>
                      <a:r>
                        <a:rPr lang="en-GB" baseline="0" dirty="0"/>
                        <a:t> = 22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4507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Phase 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Trust Building; n = 15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8352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dirty="0"/>
                        <a:t>Phase 1</a:t>
                      </a:r>
                    </a:p>
                  </a:txBody>
                  <a:tcPr anchor="ctr">
                    <a:solidFill>
                      <a:srgbClr val="F8FAFC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Concept Development; n = 9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324629"/>
                  </a:ext>
                </a:extLst>
              </a:tr>
            </a:tbl>
          </a:graphicData>
        </a:graphic>
      </p:graphicFrame>
      <p:sp>
        <p:nvSpPr>
          <p:cNvPr id="4" name="Cloud Callout 3"/>
          <p:cNvSpPr/>
          <p:nvPr/>
        </p:nvSpPr>
        <p:spPr>
          <a:xfrm flipV="1">
            <a:off x="2411760" y="3429000"/>
            <a:ext cx="1656184" cy="79208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FEP</a:t>
            </a:r>
          </a:p>
        </p:txBody>
      </p:sp>
      <p:sp>
        <p:nvSpPr>
          <p:cNvPr id="27" name="Cloud Callout 26"/>
          <p:cNvSpPr/>
          <p:nvPr/>
        </p:nvSpPr>
        <p:spPr>
          <a:xfrm rot="4425194">
            <a:off x="4892986" y="2563966"/>
            <a:ext cx="1228537" cy="144029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2553745" y="3501008"/>
            <a:ext cx="1370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FEP Template</a:t>
            </a:r>
            <a:br>
              <a:rPr lang="en-GB" sz="1200" i="1" dirty="0"/>
            </a:br>
            <a:r>
              <a:rPr lang="en-GB" sz="1200" i="1" dirty="0"/>
              <a:t>operative in</a:t>
            </a:r>
            <a:br>
              <a:rPr lang="en-GB" sz="1200" i="1" dirty="0"/>
            </a:br>
            <a:r>
              <a:rPr lang="en-GB" sz="1200" i="1" dirty="0"/>
              <a:t>neighbouring zone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87722" y="2854677"/>
            <a:ext cx="10390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Annual</a:t>
            </a:r>
            <a:br>
              <a:rPr lang="en-GB" sz="1200" i="1" dirty="0"/>
            </a:br>
            <a:r>
              <a:rPr lang="en-GB" sz="1200" i="1" dirty="0"/>
              <a:t>end of season</a:t>
            </a:r>
            <a:br>
              <a:rPr lang="en-GB" sz="1200" i="1" dirty="0"/>
            </a:br>
            <a:r>
              <a:rPr lang="en-GB" sz="1200" i="1" dirty="0"/>
              <a:t>stakeholder</a:t>
            </a:r>
            <a:br>
              <a:rPr lang="en-GB" sz="1200" i="1" dirty="0"/>
            </a:br>
            <a:r>
              <a:rPr lang="en-GB" sz="1200" i="1" dirty="0"/>
              <a:t>workshop</a:t>
            </a:r>
          </a:p>
        </p:txBody>
      </p:sp>
      <p:sp>
        <p:nvSpPr>
          <p:cNvPr id="9" name="Cloud Callout 8"/>
          <p:cNvSpPr/>
          <p:nvPr/>
        </p:nvSpPr>
        <p:spPr>
          <a:xfrm flipV="1">
            <a:off x="6300192" y="2132856"/>
            <a:ext cx="1656184" cy="79208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FEP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4446" y="2206605"/>
            <a:ext cx="1465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Target date for</a:t>
            </a:r>
            <a:br>
              <a:rPr lang="en-GB" sz="1200" i="1" dirty="0"/>
            </a:br>
            <a:r>
              <a:rPr lang="en-GB" sz="1200" i="1" dirty="0"/>
              <a:t>introduction of FEPs </a:t>
            </a:r>
            <a:br>
              <a:rPr lang="en-GB" sz="1200" i="1" dirty="0"/>
            </a:br>
            <a:r>
              <a:rPr lang="en-GB" sz="1200" i="1" dirty="0"/>
              <a:t>in </a:t>
            </a:r>
            <a:r>
              <a:rPr lang="en-GB" sz="1200" i="1" dirty="0" err="1"/>
              <a:t>Waimakariri</a:t>
            </a:r>
            <a:r>
              <a:rPr lang="en-GB" sz="1200" i="1" dirty="0"/>
              <a:t> Zone </a:t>
            </a:r>
          </a:p>
        </p:txBody>
      </p:sp>
    </p:spTree>
    <p:extLst>
      <p:ext uri="{BB962C8B-B14F-4D97-AF65-F5344CB8AC3E}">
        <p14:creationId xmlns:p14="http://schemas.microsoft.com/office/powerpoint/2010/main" val="451893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325236" cy="688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51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n 6"/>
          <p:cNvSpPr/>
          <p:nvPr/>
        </p:nvSpPr>
        <p:spPr>
          <a:xfrm rot="16200000">
            <a:off x="2087727" y="656692"/>
            <a:ext cx="4608512" cy="5976665"/>
          </a:xfrm>
          <a:prstGeom prst="can">
            <a:avLst>
              <a:gd name="adj" fmla="val 61519"/>
            </a:avLst>
          </a:prstGeom>
          <a:scene3d>
            <a:camera prst="orthographicFront">
              <a:rot lat="0" lon="2069996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Curved Connector 10"/>
          <p:cNvCxnSpPr/>
          <p:nvPr/>
        </p:nvCxnSpPr>
        <p:spPr>
          <a:xfrm flipV="1">
            <a:off x="4067944" y="2420889"/>
            <a:ext cx="3041781" cy="2448272"/>
          </a:xfrm>
          <a:prstGeom prst="curvedConnector3">
            <a:avLst>
              <a:gd name="adj1" fmla="val 50000"/>
            </a:avLst>
          </a:prstGeom>
          <a:ln w="1270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1403648" y="3212977"/>
            <a:ext cx="5976664" cy="9361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morning" dir="t"/>
          </a:scene3d>
          <a:sp3d extrusionH="304800" contourW="12700">
            <a:bevelT/>
            <a:bevelB w="152400" h="152400" prst="softRound"/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798010" y="2276873"/>
            <a:ext cx="1765879" cy="2995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xplosion 2 24"/>
          <p:cNvSpPr/>
          <p:nvPr/>
        </p:nvSpPr>
        <p:spPr>
          <a:xfrm>
            <a:off x="1331640" y="2132856"/>
            <a:ext cx="2288755" cy="3033628"/>
          </a:xfrm>
          <a:prstGeom prst="irregularSeal2">
            <a:avLst/>
          </a:prstGeom>
          <a:solidFill>
            <a:schemeClr val="tx1">
              <a:alpha val="1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1547664" y="2492896"/>
            <a:ext cx="1800200" cy="2376264"/>
          </a:xfrm>
          <a:prstGeom prst="irregularSeal2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004049" y="4420269"/>
            <a:ext cx="18054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Patchwork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of Evolving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Regimes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0080" y="1682805"/>
            <a:ext cx="17422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Shifting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Landscape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0928" y="692696"/>
            <a:ext cx="1675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Anticipatory</a:t>
            </a:r>
            <a:br>
              <a:rPr lang="en-GB" sz="2000" b="1" dirty="0"/>
            </a:br>
            <a:r>
              <a:rPr lang="en-GB" sz="2000" b="1" dirty="0"/>
              <a:t>co-ordination</a:t>
            </a:r>
            <a:br>
              <a:rPr lang="en-GB" sz="2000" b="1" dirty="0"/>
            </a:br>
            <a:r>
              <a:rPr lang="en-GB" sz="2000" b="1" dirty="0"/>
              <a:t>(up-scaling?)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4" y="4990526"/>
            <a:ext cx="16383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Dynamic</a:t>
            </a:r>
            <a:br>
              <a:rPr lang="en-GB" sz="2800" b="1" dirty="0"/>
            </a:br>
            <a:r>
              <a:rPr lang="en-GB" sz="2800" b="1" dirty="0"/>
              <a:t>Niches or</a:t>
            </a:r>
            <a:br>
              <a:rPr lang="en-GB" sz="2800" b="1" dirty="0"/>
            </a:br>
            <a:r>
              <a:rPr lang="en-GB" sz="2800" b="1" dirty="0"/>
              <a:t>Protected</a:t>
            </a:r>
            <a:br>
              <a:rPr lang="en-GB" sz="2800" b="1" dirty="0"/>
            </a:br>
            <a:r>
              <a:rPr lang="en-GB" sz="2800" b="1" dirty="0"/>
              <a:t>Spaces</a:t>
            </a:r>
          </a:p>
        </p:txBody>
      </p:sp>
      <p:cxnSp>
        <p:nvCxnSpPr>
          <p:cNvPr id="16" name="Straight Connector 15"/>
          <p:cNvCxnSpPr>
            <a:stCxn id="18" idx="2"/>
          </p:cNvCxnSpPr>
          <p:nvPr/>
        </p:nvCxnSpPr>
        <p:spPr>
          <a:xfrm>
            <a:off x="1358722" y="1708359"/>
            <a:ext cx="1027111" cy="7125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1595" y="3140968"/>
            <a:ext cx="12009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i="1" dirty="0"/>
              <a:t>emerging</a:t>
            </a:r>
            <a:br>
              <a:rPr lang="en-GB" sz="2000" b="1" i="1" dirty="0"/>
            </a:br>
            <a:r>
              <a:rPr lang="en-GB" sz="2000" b="1" i="1" dirty="0"/>
              <a:t>local</a:t>
            </a:r>
            <a:br>
              <a:rPr lang="en-GB" sz="2000" b="1" i="1" dirty="0"/>
            </a:br>
            <a:r>
              <a:rPr lang="en-GB" sz="2000" b="1" i="1" dirty="0"/>
              <a:t>novelty…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06696" y="3140968"/>
            <a:ext cx="16153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/>
              <a:t>…some</a:t>
            </a:r>
            <a:br>
              <a:rPr lang="en-GB" sz="2000" b="1" i="1" dirty="0"/>
            </a:br>
            <a:r>
              <a:rPr lang="en-GB" sz="2000" b="1" i="1" dirty="0"/>
              <a:t>configuration</a:t>
            </a:r>
            <a:br>
              <a:rPr lang="en-GB" sz="2000" b="1" i="1" dirty="0"/>
            </a:br>
            <a:r>
              <a:rPr lang="en-GB" sz="2000" b="1" i="1" dirty="0"/>
              <a:t>that works</a:t>
            </a: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 rot="10800000">
            <a:off x="2975412" y="3678148"/>
            <a:ext cx="129337" cy="162000"/>
            <a:chOff x="2067013" y="6084807"/>
            <a:chExt cx="473470" cy="593042"/>
          </a:xfrm>
        </p:grpSpPr>
        <p:sp>
          <p:nvSpPr>
            <p:cNvPr id="39" name="Curved Right Arrow 38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Curved Right Arrow 39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Curved Right Arrow 40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>
            <a:grpSpLocks noChangeAspect="1"/>
          </p:cNvGrpSpPr>
          <p:nvPr/>
        </p:nvGrpSpPr>
        <p:grpSpPr>
          <a:xfrm rot="16200000">
            <a:off x="3436422" y="3642148"/>
            <a:ext cx="186819" cy="234000"/>
            <a:chOff x="2067013" y="6084807"/>
            <a:chExt cx="473470" cy="593042"/>
          </a:xfrm>
        </p:grpSpPr>
        <p:sp>
          <p:nvSpPr>
            <p:cNvPr id="43" name="Curved Right Arrow 42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Curved Right Arrow 43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5" name="Curved Right Arrow 44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954915" y="3606148"/>
            <a:ext cx="244303" cy="306000"/>
            <a:chOff x="2067013" y="6084807"/>
            <a:chExt cx="473470" cy="593042"/>
          </a:xfrm>
        </p:grpSpPr>
        <p:sp>
          <p:nvSpPr>
            <p:cNvPr id="47" name="Curved Right Arrow 46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8" name="Curved Right Arrow 47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9" name="Curved Right Arrow 48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 rot="5400000">
            <a:off x="4545408" y="3570148"/>
            <a:ext cx="301785" cy="378000"/>
            <a:chOff x="2067013" y="6084807"/>
            <a:chExt cx="473470" cy="593042"/>
          </a:xfrm>
        </p:grpSpPr>
        <p:sp>
          <p:nvSpPr>
            <p:cNvPr id="51" name="Curved Right Arrow 50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2" name="Curved Right Arrow 51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3" name="Curved Right Arrow 52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 rot="10800000">
            <a:off x="5193384" y="3534149"/>
            <a:ext cx="359270" cy="450000"/>
            <a:chOff x="2067013" y="6084807"/>
            <a:chExt cx="473470" cy="593042"/>
          </a:xfrm>
        </p:grpSpPr>
        <p:sp>
          <p:nvSpPr>
            <p:cNvPr id="55" name="Curved Right Arrow 54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6" name="Curved Right Arrow 55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7" name="Curved Right Arrow 56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/>
          <p:cNvGrpSpPr>
            <a:grpSpLocks noChangeAspect="1"/>
          </p:cNvGrpSpPr>
          <p:nvPr/>
        </p:nvGrpSpPr>
        <p:grpSpPr>
          <a:xfrm rot="16200000">
            <a:off x="5913361" y="3498148"/>
            <a:ext cx="416751" cy="522000"/>
            <a:chOff x="2067013" y="6084807"/>
            <a:chExt cx="473470" cy="593042"/>
          </a:xfrm>
        </p:grpSpPr>
        <p:sp>
          <p:nvSpPr>
            <p:cNvPr id="59" name="Curved Right Arrow 58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Curved Right Arrow 59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1" name="Curved Right Arrow 60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690818" y="3462627"/>
            <a:ext cx="473471" cy="593042"/>
            <a:chOff x="2067013" y="6084807"/>
            <a:chExt cx="473470" cy="593042"/>
          </a:xfrm>
        </p:grpSpPr>
        <p:sp>
          <p:nvSpPr>
            <p:cNvPr id="63" name="Curved Right Arrow 62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4" name="Curved Right Arrow 63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Curved Right Arrow 64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04202" y="3172906"/>
            <a:ext cx="5920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                              innovation pathway (out-scaling?)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1225077" y="4405385"/>
            <a:ext cx="750391" cy="7501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79712" y="3212976"/>
            <a:ext cx="108888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763688" y="4149080"/>
            <a:ext cx="108888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>
            <a:grpSpLocks noChangeAspect="1"/>
          </p:cNvGrpSpPr>
          <p:nvPr/>
        </p:nvGrpSpPr>
        <p:grpSpPr>
          <a:xfrm rot="5400000">
            <a:off x="2586402" y="3714148"/>
            <a:ext cx="71854" cy="90000"/>
            <a:chOff x="2067013" y="6084807"/>
            <a:chExt cx="473470" cy="593042"/>
          </a:xfrm>
        </p:grpSpPr>
        <p:sp>
          <p:nvSpPr>
            <p:cNvPr id="70" name="Curved Right Arrow 69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1" name="Curved Right Arrow 70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2" name="Curved Right Arrow 71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/>
          <p:cNvGrpSpPr>
            <a:grpSpLocks noChangeAspect="1"/>
          </p:cNvGrpSpPr>
          <p:nvPr/>
        </p:nvGrpSpPr>
        <p:grpSpPr>
          <a:xfrm>
            <a:off x="1795775" y="3750148"/>
            <a:ext cx="473471" cy="18000"/>
            <a:chOff x="2067013" y="6084807"/>
            <a:chExt cx="473470" cy="593042"/>
          </a:xfrm>
        </p:grpSpPr>
        <p:sp>
          <p:nvSpPr>
            <p:cNvPr id="74" name="Curved Right Arrow 73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sp>
          <p:nvSpPr>
            <p:cNvPr id="75" name="Curved Right Arrow 74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sp>
          <p:nvSpPr>
            <p:cNvPr id="76" name="Curved Right Arrow 75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</p:grpSp>
      <p:sp>
        <p:nvSpPr>
          <p:cNvPr id="8" name="Right Arrow 7"/>
          <p:cNvSpPr/>
          <p:nvPr/>
        </p:nvSpPr>
        <p:spPr>
          <a:xfrm>
            <a:off x="1808182" y="5999652"/>
            <a:ext cx="5299391" cy="8583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Time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702772" y="213608"/>
            <a:ext cx="182966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Ever-present</a:t>
            </a:r>
            <a:br>
              <a:rPr lang="en-GB" sz="2000" b="1" dirty="0"/>
            </a:br>
            <a:r>
              <a:rPr lang="en-GB" sz="2000" b="1" dirty="0"/>
              <a:t>layers of</a:t>
            </a:r>
            <a:br>
              <a:rPr lang="en-GB" sz="2000" b="1" dirty="0"/>
            </a:br>
            <a:r>
              <a:rPr lang="en-GB" sz="2000" b="1" dirty="0"/>
              <a:t>niches, regimes</a:t>
            </a:r>
            <a:br>
              <a:rPr lang="en-GB" sz="2000" b="1" dirty="0"/>
            </a:br>
            <a:r>
              <a:rPr lang="en-GB" sz="2000" b="1" dirty="0"/>
              <a:t>&amp; landscape</a:t>
            </a:r>
            <a:br>
              <a:rPr lang="en-GB" sz="2000" b="1" dirty="0"/>
            </a:br>
            <a:r>
              <a:rPr lang="en-GB" sz="2000" b="1" dirty="0"/>
              <a:t>in flux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6209617" y="983922"/>
            <a:ext cx="522623" cy="4288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885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flipH="1">
            <a:off x="899592" y="1628800"/>
            <a:ext cx="7056784" cy="3456384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63829" y="3429000"/>
            <a:ext cx="33274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Hybrid-forum functions</a:t>
            </a:r>
            <a:br>
              <a:rPr lang="en-GB" sz="2400" b="1" dirty="0"/>
            </a:br>
            <a:r>
              <a:rPr lang="en-GB" sz="2400" b="1" dirty="0"/>
              <a:t>tending towards</a:t>
            </a:r>
            <a:br>
              <a:rPr lang="en-GB" sz="2400" b="1" dirty="0"/>
            </a:br>
            <a:r>
              <a:rPr lang="en-GB" sz="2400" b="1" dirty="0"/>
              <a:t>translation &amp; adaptation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0452" y="2060848"/>
            <a:ext cx="31745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Boundary functions</a:t>
            </a:r>
            <a:br>
              <a:rPr lang="en-GB" sz="2400" b="1" dirty="0"/>
            </a:br>
            <a:r>
              <a:rPr lang="en-GB" sz="2400" b="1" dirty="0"/>
              <a:t>tending towards</a:t>
            </a:r>
            <a:br>
              <a:rPr lang="en-GB" sz="2400" b="1" dirty="0"/>
            </a:br>
            <a:r>
              <a:rPr lang="en-GB" sz="2400" b="1" dirty="0"/>
              <a:t>mediating &amp; stabilising </a:t>
            </a:r>
          </a:p>
          <a:p>
            <a:pPr algn="ctr"/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35595" y="5405154"/>
            <a:ext cx="4644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i="1" dirty="0"/>
              <a:t>… Innovation pathway over time …</a:t>
            </a:r>
          </a:p>
        </p:txBody>
      </p:sp>
      <p:sp>
        <p:nvSpPr>
          <p:cNvPr id="9" name="Frame 8"/>
          <p:cNvSpPr/>
          <p:nvPr/>
        </p:nvSpPr>
        <p:spPr>
          <a:xfrm>
            <a:off x="899592" y="1628800"/>
            <a:ext cx="7056784" cy="3456384"/>
          </a:xfrm>
          <a:prstGeom prst="frame">
            <a:avLst/>
          </a:prstGeom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9373" y="1628800"/>
            <a:ext cx="4277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i="1" dirty="0"/>
              <a:t>Jointly held co-innovation space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199373" y="5866819"/>
            <a:ext cx="4277518" cy="3704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835696" y="2060848"/>
            <a:ext cx="5256584" cy="2568481"/>
          </a:xfrm>
          <a:prstGeom prst="line">
            <a:avLst/>
          </a:prstGeom>
          <a:ln w="79375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3007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/>
          <p:cNvCxnSpPr/>
          <p:nvPr/>
        </p:nvCxnSpPr>
        <p:spPr>
          <a:xfrm flipH="1">
            <a:off x="6093898" y="1556792"/>
            <a:ext cx="710350" cy="3946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74239" y="3284983"/>
            <a:ext cx="1751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6381931" y="2511770"/>
            <a:ext cx="257398" cy="12514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Arrow 38"/>
          <p:cNvSpPr/>
          <p:nvPr/>
        </p:nvSpPr>
        <p:spPr>
          <a:xfrm>
            <a:off x="179514" y="6228020"/>
            <a:ext cx="8928990" cy="657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Pentagon 3"/>
          <p:cNvSpPr/>
          <p:nvPr/>
        </p:nvSpPr>
        <p:spPr>
          <a:xfrm>
            <a:off x="35496" y="4077072"/>
            <a:ext cx="2088232" cy="221526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</a:rPr>
              <a:t>Institutional (</a:t>
            </a:r>
            <a:r>
              <a:rPr lang="en-GB" sz="1400" b="1" dirty="0" err="1">
                <a:solidFill>
                  <a:schemeClr val="tx1"/>
                </a:solidFill>
              </a:rPr>
              <a:t>Orgware</a:t>
            </a:r>
            <a:r>
              <a:rPr lang="en-GB" sz="1400" b="1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Hard: e.g. governance, regulations &amp; laws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Soft: e.g. accepted norms &amp; behaviours </a:t>
            </a:r>
          </a:p>
        </p:txBody>
      </p:sp>
      <p:sp>
        <p:nvSpPr>
          <p:cNvPr id="5" name="Pentagon 4"/>
          <p:cNvSpPr/>
          <p:nvPr/>
        </p:nvSpPr>
        <p:spPr>
          <a:xfrm>
            <a:off x="35496" y="3140968"/>
            <a:ext cx="2088232" cy="899442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</a:rPr>
              <a:t>Technological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(Hardware)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Novel technology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or practice</a:t>
            </a:r>
          </a:p>
        </p:txBody>
      </p:sp>
      <p:sp>
        <p:nvSpPr>
          <p:cNvPr id="6" name="Pentagon 5"/>
          <p:cNvSpPr/>
          <p:nvPr/>
        </p:nvSpPr>
        <p:spPr>
          <a:xfrm>
            <a:off x="35496" y="332656"/>
            <a:ext cx="2088232" cy="2779146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tx1"/>
                </a:solidFill>
              </a:rPr>
              <a:t>Network</a:t>
            </a:r>
            <a:br>
              <a:rPr lang="en-GB" sz="1400" b="1" dirty="0">
                <a:solidFill>
                  <a:schemeClr val="tx1"/>
                </a:solidFill>
              </a:rPr>
            </a:br>
            <a:r>
              <a:rPr lang="en-GB" sz="1400" b="1" dirty="0">
                <a:solidFill>
                  <a:schemeClr val="tx1"/>
                </a:solidFill>
              </a:rPr>
              <a:t>(Software)</a:t>
            </a:r>
          </a:p>
          <a:p>
            <a:r>
              <a:rPr lang="en-GB" sz="1400" b="1" dirty="0">
                <a:solidFill>
                  <a:schemeClr val="tx1"/>
                </a:solidFill>
              </a:rPr>
              <a:t>Who?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Public Sector, Research Institutes, Private Sector, NGOs, Farmers</a:t>
            </a:r>
          </a:p>
          <a:p>
            <a:r>
              <a:rPr lang="en-GB" sz="1400" b="1" dirty="0">
                <a:solidFill>
                  <a:schemeClr val="tx1"/>
                </a:solidFill>
              </a:rPr>
              <a:t>What do they bring?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Skills</a:t>
            </a:r>
          </a:p>
        </p:txBody>
      </p:sp>
      <p:sp>
        <p:nvSpPr>
          <p:cNvPr id="7" name="Oval 6"/>
          <p:cNvSpPr/>
          <p:nvPr/>
        </p:nvSpPr>
        <p:spPr>
          <a:xfrm>
            <a:off x="1756592" y="692695"/>
            <a:ext cx="2520280" cy="5112568"/>
          </a:xfrm>
          <a:prstGeom prst="ellipse">
            <a:avLst/>
          </a:prstGeom>
          <a:solidFill>
            <a:schemeClr val="accent1">
              <a:lumMod val="20000"/>
              <a:lumOff val="80000"/>
              <a:alpha val="32000"/>
            </a:schemeClr>
          </a:solidFill>
          <a:ln w="1270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05165" y="4149080"/>
            <a:ext cx="34108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i="1" dirty="0"/>
              <a:t>Complementary:</a:t>
            </a:r>
            <a:br>
              <a:rPr lang="en-GB" sz="1300" b="1" i="1" dirty="0"/>
            </a:br>
            <a:r>
              <a:rPr lang="en-GB" sz="1300" b="1" dirty="0"/>
              <a:t>outward looking,</a:t>
            </a:r>
            <a:br>
              <a:rPr lang="en-GB" sz="1300" b="1" dirty="0"/>
            </a:br>
            <a:r>
              <a:rPr lang="en-GB" sz="1300" b="1" dirty="0"/>
              <a:t>responsive to context</a:t>
            </a:r>
            <a:br>
              <a:rPr lang="en-GB" sz="1300" b="1" dirty="0"/>
            </a:br>
            <a:r>
              <a:rPr lang="en-GB" sz="1300" b="1" dirty="0"/>
              <a:t>&amp; seeking to create</a:t>
            </a:r>
            <a:br>
              <a:rPr lang="en-GB" sz="1300" b="1" dirty="0"/>
            </a:br>
            <a:r>
              <a:rPr lang="en-GB" sz="1300" b="1" dirty="0"/>
              <a:t>conditions for change</a:t>
            </a:r>
            <a:br>
              <a:rPr lang="en-GB" sz="1300" b="1" dirty="0"/>
            </a:br>
            <a:r>
              <a:rPr lang="en-GB" sz="1300" b="1" dirty="0"/>
              <a:t>-&gt; </a:t>
            </a:r>
            <a:r>
              <a:rPr lang="en-GB" sz="1300" b="1" u="sng" dirty="0"/>
              <a:t>multi-level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2438598"/>
            <a:ext cx="348772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i="1" dirty="0"/>
              <a:t>Co-ordinated:</a:t>
            </a:r>
            <a:br>
              <a:rPr lang="en-GB" sz="1300" b="1" i="1" dirty="0"/>
            </a:br>
            <a:r>
              <a:rPr lang="en-GB" sz="1300" b="1" dirty="0"/>
              <a:t>working in a spirit of </a:t>
            </a:r>
            <a:br>
              <a:rPr lang="en-GB" sz="1300" b="1" dirty="0"/>
            </a:br>
            <a:r>
              <a:rPr lang="en-GB" sz="1300" b="1" dirty="0"/>
              <a:t>openness to encourage</a:t>
            </a:r>
            <a:br>
              <a:rPr lang="en-GB" sz="1300" b="1" dirty="0"/>
            </a:br>
            <a:r>
              <a:rPr lang="en-GB" sz="1300" b="1" dirty="0"/>
              <a:t>development of trust</a:t>
            </a:r>
            <a:br>
              <a:rPr lang="en-GB" sz="1300" b="1" dirty="0"/>
            </a:br>
            <a:r>
              <a:rPr lang="en-GB" sz="1300" b="1" dirty="0"/>
              <a:t>&amp; mutual learnings with</a:t>
            </a:r>
            <a:br>
              <a:rPr lang="en-GB" sz="1300" b="1" dirty="0"/>
            </a:br>
            <a:r>
              <a:rPr lang="en-GB" sz="1300" b="1" dirty="0"/>
              <a:t>an awareness that tensions</a:t>
            </a:r>
            <a:br>
              <a:rPr lang="en-GB" sz="1300" b="1" dirty="0"/>
            </a:br>
            <a:r>
              <a:rPr lang="en-GB" sz="1300" b="1" dirty="0"/>
              <a:t>are part of the process</a:t>
            </a:r>
            <a:br>
              <a:rPr lang="en-GB" sz="1300" b="1" dirty="0"/>
            </a:br>
            <a:r>
              <a:rPr lang="en-GB" sz="1300" b="1" dirty="0"/>
              <a:t>-&gt; </a:t>
            </a:r>
            <a:r>
              <a:rPr lang="en-GB" sz="1300" b="1" u="sng" dirty="0"/>
              <a:t>multi-dimensional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1640" y="928172"/>
            <a:ext cx="341085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b="1" i="1" dirty="0"/>
              <a:t>Collaborative:</a:t>
            </a:r>
          </a:p>
          <a:p>
            <a:pPr algn="ctr"/>
            <a:r>
              <a:rPr lang="en-GB" sz="1300" b="1" dirty="0"/>
              <a:t>a coming together</a:t>
            </a:r>
            <a:br>
              <a:rPr lang="en-GB" sz="1300" b="1" dirty="0"/>
            </a:br>
            <a:r>
              <a:rPr lang="en-GB" sz="1300" b="1" dirty="0"/>
              <a:t>over time of diverse</a:t>
            </a:r>
            <a:br>
              <a:rPr lang="en-GB" sz="1300" b="1" dirty="0"/>
            </a:br>
            <a:r>
              <a:rPr lang="en-GB" sz="1300" b="1" dirty="0"/>
              <a:t>stakeholders alert to the</a:t>
            </a:r>
            <a:br>
              <a:rPr lang="en-GB" sz="1300" b="1" dirty="0"/>
            </a:br>
            <a:r>
              <a:rPr lang="en-GB" sz="1300" b="1" dirty="0"/>
              <a:t>need to address a shared</a:t>
            </a:r>
            <a:br>
              <a:rPr lang="en-GB" sz="1300" b="1" dirty="0"/>
            </a:br>
            <a:r>
              <a:rPr lang="en-GB" sz="1300" b="1" dirty="0"/>
              <a:t>problem to create value</a:t>
            </a:r>
            <a:br>
              <a:rPr lang="en-GB" sz="1300" b="1" dirty="0"/>
            </a:br>
            <a:r>
              <a:rPr lang="en-GB" sz="1300" b="1" dirty="0"/>
              <a:t>-&gt; </a:t>
            </a:r>
            <a:r>
              <a:rPr lang="en-GB" sz="1300" b="1" u="sng" dirty="0"/>
              <a:t>multi-actor</a:t>
            </a:r>
            <a:r>
              <a:rPr lang="en-GB" sz="1300" b="1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84586" y="1124744"/>
            <a:ext cx="460382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>
            <a:bevelT/>
          </a:sp3d>
        </p:spPr>
        <p:txBody>
          <a:bodyPr wrap="none" lIns="91440" tIns="45720" rIns="91440" bIns="45720"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x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629" y="-27384"/>
            <a:ext cx="4297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Co-innovation inspired</a:t>
            </a:r>
          </a:p>
          <a:p>
            <a:pPr algn="ctr"/>
            <a:r>
              <a:rPr lang="en-GB" b="1" dirty="0"/>
              <a:t>response to a shared problem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077673" y="1378135"/>
            <a:ext cx="998383" cy="5386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005665" y="4581128"/>
            <a:ext cx="998383" cy="5386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iamond 19"/>
          <p:cNvSpPr/>
          <p:nvPr/>
        </p:nvSpPr>
        <p:spPr>
          <a:xfrm>
            <a:off x="4562271" y="1412776"/>
            <a:ext cx="1898830" cy="3699710"/>
          </a:xfrm>
          <a:prstGeom prst="diamond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571581" y="3030051"/>
            <a:ext cx="19446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co-innovation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space</a:t>
            </a:r>
          </a:p>
        </p:txBody>
      </p:sp>
      <p:sp>
        <p:nvSpPr>
          <p:cNvPr id="27" name="Oval 26"/>
          <p:cNvSpPr/>
          <p:nvPr/>
        </p:nvSpPr>
        <p:spPr>
          <a:xfrm>
            <a:off x="6660232" y="692695"/>
            <a:ext cx="2520280" cy="5112569"/>
          </a:xfrm>
          <a:prstGeom prst="ellipse">
            <a:avLst/>
          </a:prstGeom>
          <a:solidFill>
            <a:schemeClr val="accent1">
              <a:lumMod val="20000"/>
              <a:lumOff val="80000"/>
              <a:alpha val="32000"/>
            </a:schemeClr>
          </a:solidFill>
          <a:ln w="1270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757241" y="4365104"/>
            <a:ext cx="22792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Network:</a:t>
            </a:r>
            <a:br>
              <a:rPr lang="en-GB" sz="1400" b="1" i="1" dirty="0"/>
            </a:br>
            <a:r>
              <a:rPr lang="en-GB" sz="1400" b="1" dirty="0"/>
              <a:t>develop &amp; sustain a  supportive &amp; evolving</a:t>
            </a:r>
          </a:p>
          <a:p>
            <a:pPr algn="ctr"/>
            <a:r>
              <a:rPr lang="en-GB" sz="1400" b="1" dirty="0"/>
              <a:t>community of</a:t>
            </a:r>
          </a:p>
          <a:p>
            <a:pPr algn="ctr"/>
            <a:r>
              <a:rPr lang="en-GB" sz="1400" b="1" dirty="0"/>
              <a:t>stakeholders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987079" y="1052735"/>
            <a:ext cx="1819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Institutional:</a:t>
            </a:r>
            <a:br>
              <a:rPr lang="en-GB" sz="1400" b="1" i="1" dirty="0"/>
            </a:br>
            <a:r>
              <a:rPr lang="en-GB" sz="1400" b="1" dirty="0"/>
              <a:t> cultivate an enabling environment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21179" y="2493477"/>
            <a:ext cx="1951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Technological:</a:t>
            </a:r>
            <a:br>
              <a:rPr lang="en-GB" sz="1400" b="1" i="1" dirty="0"/>
            </a:br>
            <a:r>
              <a:rPr lang="en-GB" sz="1400" b="1" dirty="0"/>
              <a:t>create &amp; communicate an inspiring response</a:t>
            </a:r>
            <a:br>
              <a:rPr lang="en-GB" sz="1400" b="1" dirty="0"/>
            </a:br>
            <a:r>
              <a:rPr lang="en-GB" sz="1400" b="1" dirty="0"/>
              <a:t>to a shared problem</a:t>
            </a:r>
          </a:p>
        </p:txBody>
      </p:sp>
      <p:cxnSp>
        <p:nvCxnSpPr>
          <p:cNvPr id="32" name="Straight Connector 31"/>
          <p:cNvCxnSpPr>
            <a:endCxn id="28" idx="1"/>
          </p:cNvCxnSpPr>
          <p:nvPr/>
        </p:nvCxnSpPr>
        <p:spPr>
          <a:xfrm>
            <a:off x="6084168" y="4581128"/>
            <a:ext cx="673073" cy="368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516216" y="3284983"/>
            <a:ext cx="1751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748464" y="1116027"/>
            <a:ext cx="460382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>
            <a:bevelT/>
          </a:sp3d>
        </p:spPr>
        <p:txBody>
          <a:bodyPr wrap="none" lIns="91440" tIns="45720" rIns="91440" bIns="45720"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 err="1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</a:t>
            </a: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</a:t>
            </a:r>
            <a:b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4000" b="1" dirty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101" y="6362744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AIS thinking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44008" y="6372036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Operationalising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45968" y="6372036"/>
            <a:ext cx="160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Understanding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80312" y="6372036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Anchoring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96136" y="-27384"/>
            <a:ext cx="4297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Innovation-driven</a:t>
            </a:r>
          </a:p>
          <a:p>
            <a:pPr algn="ctr"/>
            <a:r>
              <a:rPr lang="en-GB" b="1" dirty="0"/>
              <a:t>value creation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88756" y="1773106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Techno-institutional:</a:t>
            </a:r>
            <a:br>
              <a:rPr lang="en-GB" sz="1400" b="1" i="1" dirty="0"/>
            </a:br>
            <a:r>
              <a:rPr lang="en-GB" sz="1400" b="1" dirty="0"/>
              <a:t>encourage part uptake</a:t>
            </a:r>
            <a:br>
              <a:rPr lang="en-GB" sz="1400" b="1" dirty="0"/>
            </a:br>
            <a:r>
              <a:rPr lang="en-GB" sz="1400" b="1" dirty="0"/>
              <a:t>&amp; learn-by-doing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71350" y="3429291"/>
            <a:ext cx="1851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Techno-network:</a:t>
            </a:r>
            <a:br>
              <a:rPr lang="en-GB" sz="1400" b="1" i="1" dirty="0"/>
            </a:br>
            <a:r>
              <a:rPr lang="en-GB" sz="1400" b="1" dirty="0"/>
              <a:t>provide an exemplar</a:t>
            </a:r>
          </a:p>
          <a:p>
            <a:pPr algn="ctr"/>
            <a:r>
              <a:rPr lang="en-GB" sz="1400" b="1" dirty="0"/>
              <a:t>to put a</a:t>
            </a:r>
            <a:br>
              <a:rPr lang="en-GB" sz="1400" b="1" dirty="0"/>
            </a:br>
            <a:r>
              <a:rPr lang="en-GB" sz="1400" b="1" dirty="0"/>
              <a:t>stake-in-the-ground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6300192" y="4005064"/>
            <a:ext cx="273801" cy="1422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370908" y="-27384"/>
            <a:ext cx="4297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 joint</a:t>
            </a:r>
            <a:br>
              <a:rPr lang="en-GB" b="1" dirty="0"/>
            </a:br>
            <a:r>
              <a:rPr lang="en-GB" b="1" dirty="0"/>
              <a:t>commitment</a:t>
            </a:r>
            <a:br>
              <a:rPr lang="en-GB" b="1" dirty="0"/>
            </a:br>
            <a:r>
              <a:rPr lang="en-GB" b="1" dirty="0"/>
              <a:t>to hold space</a:t>
            </a:r>
          </a:p>
        </p:txBody>
      </p:sp>
    </p:spTree>
    <p:extLst>
      <p:ext uri="{BB962C8B-B14F-4D97-AF65-F5344CB8AC3E}">
        <p14:creationId xmlns:p14="http://schemas.microsoft.com/office/powerpoint/2010/main" val="21265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683211" y="260648"/>
          <a:ext cx="10295771" cy="6575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-180528" y="-99392"/>
            <a:ext cx="9505056" cy="7704856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rved Down Arrow 5"/>
          <p:cNvSpPr/>
          <p:nvPr/>
        </p:nvSpPr>
        <p:spPr>
          <a:xfrm rot="21104884">
            <a:off x="4447657" y="2508137"/>
            <a:ext cx="3626628" cy="1008112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urved Down Arrow 2"/>
          <p:cNvSpPr/>
          <p:nvPr/>
        </p:nvSpPr>
        <p:spPr>
          <a:xfrm rot="613989">
            <a:off x="1043488" y="2672895"/>
            <a:ext cx="3962685" cy="1008112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2937138"/>
            <a:ext cx="1085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Shared</a:t>
            </a:r>
            <a:br>
              <a:rPr lang="en-GB" sz="2000" b="1" dirty="0">
                <a:latin typeface="Calibri" panose="020F0502020204030204" pitchFamily="34" charset="0"/>
                <a:cs typeface="Tahoma" charset="0"/>
              </a:rPr>
            </a:br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Problem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29643" y="2393593"/>
            <a:ext cx="13351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Innovation</a:t>
            </a:r>
            <a:br>
              <a:rPr lang="en-GB" sz="2000" b="1" dirty="0">
                <a:latin typeface="Calibri" panose="020F0502020204030204" pitchFamily="34" charset="0"/>
                <a:cs typeface="Tahoma" charset="0"/>
              </a:rPr>
            </a:br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driven</a:t>
            </a:r>
            <a:br>
              <a:rPr lang="en-GB" sz="2000" b="1" dirty="0">
                <a:latin typeface="Calibri" panose="020F0502020204030204" pitchFamily="34" charset="0"/>
                <a:cs typeface="Tahoma" charset="0"/>
              </a:rPr>
            </a:br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value</a:t>
            </a:r>
            <a:br>
              <a:rPr lang="en-GB" sz="2000" b="1" dirty="0">
                <a:latin typeface="Calibri" panose="020F0502020204030204" pitchFamily="34" charset="0"/>
                <a:cs typeface="Tahoma" charset="0"/>
              </a:rPr>
            </a:br>
            <a:r>
              <a:rPr lang="en-GB" sz="2000" b="1" dirty="0">
                <a:latin typeface="Calibri" panose="020F0502020204030204" pitchFamily="34" charset="0"/>
                <a:cs typeface="Tahoma" charset="0"/>
              </a:rPr>
              <a:t>creation</a:t>
            </a:r>
          </a:p>
        </p:txBody>
      </p:sp>
      <p:sp>
        <p:nvSpPr>
          <p:cNvPr id="2" name="Oval 1"/>
          <p:cNvSpPr/>
          <p:nvPr/>
        </p:nvSpPr>
        <p:spPr>
          <a:xfrm>
            <a:off x="3491880" y="2780929"/>
            <a:ext cx="2160240" cy="158417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Co-innovation approach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85873" y="890717"/>
            <a:ext cx="15899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Context:</a:t>
            </a:r>
            <a:br>
              <a:rPr lang="en-GB" sz="2800" b="1" dirty="0"/>
            </a:br>
            <a:r>
              <a:rPr lang="en-GB" sz="2800" b="1" dirty="0"/>
              <a:t>a 4</a:t>
            </a:r>
            <a:r>
              <a:rPr lang="en-GB" sz="2800" b="1" baseline="30000" dirty="0"/>
              <a:t>th</a:t>
            </a:r>
            <a:r>
              <a:rPr lang="en-GB" sz="2800" b="1" dirty="0"/>
              <a:t> ‘co’?</a:t>
            </a:r>
          </a:p>
        </p:txBody>
      </p:sp>
    </p:spTree>
    <p:extLst>
      <p:ext uri="{BB962C8B-B14F-4D97-AF65-F5344CB8AC3E}">
        <p14:creationId xmlns:p14="http://schemas.microsoft.com/office/powerpoint/2010/main" val="1897489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180528" y="-99392"/>
            <a:ext cx="9505056" cy="7704856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Diagram 3"/>
          <p:cNvGraphicFramePr/>
          <p:nvPr/>
        </p:nvGraphicFramePr>
        <p:xfrm>
          <a:off x="467544" y="260648"/>
          <a:ext cx="849694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974267"/>
            <a:ext cx="140057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i="1" dirty="0"/>
              <a:t>Self</a:t>
            </a:r>
            <a:br>
              <a:rPr lang="en-GB" sz="2400" b="1" i="1" dirty="0"/>
            </a:br>
            <a:r>
              <a:rPr lang="en-GB" sz="2400" b="1" i="1" dirty="0"/>
              <a:t>reflection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2908" y="116632"/>
            <a:ext cx="138531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i="1" dirty="0"/>
              <a:t>Group</a:t>
            </a:r>
          </a:p>
          <a:p>
            <a:r>
              <a:rPr lang="en-GB" sz="2400" b="1" i="1" dirty="0"/>
              <a:t>dynamics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8264" y="5265258"/>
            <a:ext cx="1253869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i="1" dirty="0"/>
              <a:t>Problem</a:t>
            </a:r>
          </a:p>
          <a:p>
            <a:r>
              <a:rPr lang="en-GB" sz="2400" b="1" i="1" dirty="0"/>
              <a:t>focus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96336" y="2041684"/>
            <a:ext cx="13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3314121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n 6"/>
          <p:cNvSpPr/>
          <p:nvPr/>
        </p:nvSpPr>
        <p:spPr>
          <a:xfrm rot="16200000">
            <a:off x="2087727" y="656692"/>
            <a:ext cx="4608512" cy="5976665"/>
          </a:xfrm>
          <a:prstGeom prst="can">
            <a:avLst>
              <a:gd name="adj" fmla="val 61519"/>
            </a:avLst>
          </a:prstGeom>
          <a:scene3d>
            <a:camera prst="orthographicFront">
              <a:rot lat="0" lon="2069996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Curved Connector 10"/>
          <p:cNvCxnSpPr/>
          <p:nvPr/>
        </p:nvCxnSpPr>
        <p:spPr>
          <a:xfrm flipV="1">
            <a:off x="4067944" y="2420889"/>
            <a:ext cx="3041781" cy="2448272"/>
          </a:xfrm>
          <a:prstGeom prst="curvedConnector3">
            <a:avLst>
              <a:gd name="adj1" fmla="val 50000"/>
            </a:avLst>
          </a:prstGeom>
          <a:ln w="1270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1403648" y="3212977"/>
            <a:ext cx="5976664" cy="9361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morning" dir="t"/>
          </a:scene3d>
          <a:sp3d extrusionH="304800" contourW="12700">
            <a:bevelT/>
            <a:bevelB w="152400" h="152400" prst="softRound"/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798010" y="2276873"/>
            <a:ext cx="1765879" cy="2995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xplosion 2 24"/>
          <p:cNvSpPr/>
          <p:nvPr/>
        </p:nvSpPr>
        <p:spPr>
          <a:xfrm>
            <a:off x="1331640" y="2132856"/>
            <a:ext cx="2288755" cy="3033628"/>
          </a:xfrm>
          <a:prstGeom prst="irregularSeal2">
            <a:avLst/>
          </a:prstGeom>
          <a:solidFill>
            <a:schemeClr val="tx1">
              <a:alpha val="1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1547664" y="2492896"/>
            <a:ext cx="1800200" cy="2376264"/>
          </a:xfrm>
          <a:prstGeom prst="irregularSeal2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004048" y="4420269"/>
            <a:ext cx="18054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Patchwork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of Evolving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Regimes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58265" y="1539949"/>
            <a:ext cx="212590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Shifting 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and Dynamic</a:t>
            </a:r>
            <a:br>
              <a:rPr lang="en-GB" sz="28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Landscape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633" y="692696"/>
            <a:ext cx="16221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Anticipatory</a:t>
            </a:r>
            <a:br>
              <a:rPr lang="en-GB" sz="2000" b="1" dirty="0"/>
            </a:br>
            <a:r>
              <a:rPr lang="en-GB" sz="2000" b="1" dirty="0"/>
              <a:t>co-ordination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2" y="4990526"/>
            <a:ext cx="16383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Niches or</a:t>
            </a:r>
            <a:br>
              <a:rPr lang="en-GB" sz="2800" b="1" dirty="0"/>
            </a:br>
            <a:r>
              <a:rPr lang="en-GB" sz="2800" b="1" dirty="0"/>
              <a:t>Protected</a:t>
            </a:r>
            <a:br>
              <a:rPr lang="en-GB" sz="2800" b="1" dirty="0"/>
            </a:br>
            <a:r>
              <a:rPr lang="en-GB" sz="2800" b="1" dirty="0"/>
              <a:t>Spaces</a:t>
            </a:r>
          </a:p>
        </p:txBody>
      </p:sp>
      <p:cxnSp>
        <p:nvCxnSpPr>
          <p:cNvPr id="16" name="Straight Connector 15"/>
          <p:cNvCxnSpPr>
            <a:stCxn id="18" idx="2"/>
          </p:cNvCxnSpPr>
          <p:nvPr/>
        </p:nvCxnSpPr>
        <p:spPr>
          <a:xfrm>
            <a:off x="1358721" y="1400582"/>
            <a:ext cx="1027112" cy="10203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1594" y="3284984"/>
            <a:ext cx="1200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 i="1" dirty="0"/>
              <a:t>emerging</a:t>
            </a:r>
            <a:br>
              <a:rPr lang="en-GB" sz="2000" b="1" i="1" dirty="0"/>
            </a:br>
            <a:r>
              <a:rPr lang="en-GB" sz="2000" b="1" i="1" dirty="0"/>
              <a:t>novelty…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315324" y="3284984"/>
            <a:ext cx="1798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/>
              <a:t>…configuration</a:t>
            </a:r>
            <a:br>
              <a:rPr lang="en-GB" sz="2000" b="1" i="1" dirty="0"/>
            </a:br>
            <a:r>
              <a:rPr lang="en-GB" sz="2000" b="1" i="1" dirty="0"/>
              <a:t>that works</a:t>
            </a: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 rot="10800000">
            <a:off x="2975412" y="3678148"/>
            <a:ext cx="129337" cy="162000"/>
            <a:chOff x="2067013" y="6084807"/>
            <a:chExt cx="473470" cy="593042"/>
          </a:xfrm>
        </p:grpSpPr>
        <p:sp>
          <p:nvSpPr>
            <p:cNvPr id="39" name="Curved Right Arrow 38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Curved Right Arrow 39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Curved Right Arrow 40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>
            <a:grpSpLocks noChangeAspect="1"/>
          </p:cNvGrpSpPr>
          <p:nvPr/>
        </p:nvGrpSpPr>
        <p:grpSpPr>
          <a:xfrm rot="16200000">
            <a:off x="3436422" y="3642148"/>
            <a:ext cx="186819" cy="234000"/>
            <a:chOff x="2067013" y="6084807"/>
            <a:chExt cx="473470" cy="593042"/>
          </a:xfrm>
        </p:grpSpPr>
        <p:sp>
          <p:nvSpPr>
            <p:cNvPr id="43" name="Curved Right Arrow 42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4" name="Curved Right Arrow 43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5" name="Curved Right Arrow 44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954915" y="3606148"/>
            <a:ext cx="244303" cy="306000"/>
            <a:chOff x="2067013" y="6084807"/>
            <a:chExt cx="473470" cy="593042"/>
          </a:xfrm>
        </p:grpSpPr>
        <p:sp>
          <p:nvSpPr>
            <p:cNvPr id="47" name="Curved Right Arrow 46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8" name="Curved Right Arrow 47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9" name="Curved Right Arrow 48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 rot="5400000">
            <a:off x="4545408" y="3570148"/>
            <a:ext cx="301785" cy="378000"/>
            <a:chOff x="2067013" y="6084807"/>
            <a:chExt cx="473470" cy="593042"/>
          </a:xfrm>
        </p:grpSpPr>
        <p:sp>
          <p:nvSpPr>
            <p:cNvPr id="51" name="Curved Right Arrow 50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2" name="Curved Right Arrow 51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3" name="Curved Right Arrow 52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 rot="10800000">
            <a:off x="5193384" y="3534149"/>
            <a:ext cx="359270" cy="450000"/>
            <a:chOff x="2067013" y="6084807"/>
            <a:chExt cx="473470" cy="593042"/>
          </a:xfrm>
        </p:grpSpPr>
        <p:sp>
          <p:nvSpPr>
            <p:cNvPr id="55" name="Curved Right Arrow 54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6" name="Curved Right Arrow 55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7" name="Curved Right Arrow 56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/>
          <p:cNvGrpSpPr>
            <a:grpSpLocks noChangeAspect="1"/>
          </p:cNvGrpSpPr>
          <p:nvPr/>
        </p:nvGrpSpPr>
        <p:grpSpPr>
          <a:xfrm rot="16200000">
            <a:off x="5913361" y="3498148"/>
            <a:ext cx="416751" cy="522000"/>
            <a:chOff x="2067013" y="6084807"/>
            <a:chExt cx="473470" cy="593042"/>
          </a:xfrm>
        </p:grpSpPr>
        <p:sp>
          <p:nvSpPr>
            <p:cNvPr id="59" name="Curved Right Arrow 58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Curved Right Arrow 59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1" name="Curved Right Arrow 60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690818" y="3462627"/>
            <a:ext cx="473471" cy="593042"/>
            <a:chOff x="2067013" y="6084807"/>
            <a:chExt cx="473470" cy="593042"/>
          </a:xfrm>
        </p:grpSpPr>
        <p:sp>
          <p:nvSpPr>
            <p:cNvPr id="63" name="Curved Right Arrow 62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4" name="Curved Right Arrow 63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Curved Right Arrow 64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04202" y="3172906"/>
            <a:ext cx="5920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                              innovation pathway or journey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1225077" y="4405385"/>
            <a:ext cx="750391" cy="7501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79712" y="3212976"/>
            <a:ext cx="108888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763688" y="4149080"/>
            <a:ext cx="108888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>
            <a:grpSpLocks noChangeAspect="1"/>
          </p:cNvGrpSpPr>
          <p:nvPr/>
        </p:nvGrpSpPr>
        <p:grpSpPr>
          <a:xfrm rot="5400000">
            <a:off x="2586402" y="3714148"/>
            <a:ext cx="71854" cy="90000"/>
            <a:chOff x="2067013" y="6084807"/>
            <a:chExt cx="473470" cy="593042"/>
          </a:xfrm>
        </p:grpSpPr>
        <p:sp>
          <p:nvSpPr>
            <p:cNvPr id="70" name="Curved Right Arrow 69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1" name="Curved Right Arrow 70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2" name="Curved Right Arrow 71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/>
          <p:cNvGrpSpPr>
            <a:grpSpLocks noChangeAspect="1"/>
          </p:cNvGrpSpPr>
          <p:nvPr/>
        </p:nvGrpSpPr>
        <p:grpSpPr>
          <a:xfrm>
            <a:off x="1795775" y="3750148"/>
            <a:ext cx="473471" cy="18000"/>
            <a:chOff x="2067013" y="6084807"/>
            <a:chExt cx="473470" cy="593042"/>
          </a:xfrm>
        </p:grpSpPr>
        <p:sp>
          <p:nvSpPr>
            <p:cNvPr id="74" name="Curved Right Arrow 73"/>
            <p:cNvSpPr/>
            <p:nvPr/>
          </p:nvSpPr>
          <p:spPr>
            <a:xfrm rot="8416165" flipH="1">
              <a:off x="2139021" y="6084807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sp>
          <p:nvSpPr>
            <p:cNvPr id="75" name="Curved Right Arrow 74"/>
            <p:cNvSpPr/>
            <p:nvPr/>
          </p:nvSpPr>
          <p:spPr>
            <a:xfrm rot="13183835" flipH="1" flipV="1">
              <a:off x="2067013" y="6207186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  <p:sp>
          <p:nvSpPr>
            <p:cNvPr id="76" name="Curved Right Arrow 75"/>
            <p:cNvSpPr/>
            <p:nvPr/>
          </p:nvSpPr>
          <p:spPr>
            <a:xfrm rot="8416165" flipV="1">
              <a:off x="2239379" y="6156815"/>
              <a:ext cx="301104" cy="470663"/>
            </a:xfrm>
            <a:prstGeom prst="curvedRightArrow">
              <a:avLst/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tx1"/>
                </a:solidFill>
              </a:endParaRPr>
            </a:p>
          </p:txBody>
        </p:sp>
      </p:grpSp>
      <p:sp>
        <p:nvSpPr>
          <p:cNvPr id="8" name="Right Arrow 7"/>
          <p:cNvSpPr/>
          <p:nvPr/>
        </p:nvSpPr>
        <p:spPr>
          <a:xfrm>
            <a:off x="1808182" y="5999652"/>
            <a:ext cx="5299391" cy="8583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i="1" dirty="0"/>
              <a:t>Time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939255" y="332656"/>
            <a:ext cx="23557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Ever-present &amp;</a:t>
            </a:r>
            <a:br>
              <a:rPr lang="en-GB" sz="2000" b="1" dirty="0"/>
            </a:br>
            <a:r>
              <a:rPr lang="en-GB" sz="2000" b="1" dirty="0"/>
              <a:t>constantly changing</a:t>
            </a:r>
            <a:br>
              <a:rPr lang="en-GB" sz="2000" b="1" dirty="0"/>
            </a:br>
            <a:r>
              <a:rPr lang="en-GB" sz="2000" b="1" dirty="0"/>
              <a:t>layers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6209617" y="983922"/>
            <a:ext cx="522623" cy="4288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131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-180528" y="-99392"/>
            <a:ext cx="9505056" cy="7056784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Diagram 3"/>
          <p:cNvGraphicFramePr/>
          <p:nvPr/>
        </p:nvGraphicFramePr>
        <p:xfrm>
          <a:off x="0" y="288032"/>
          <a:ext cx="889248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12015" y="2060848"/>
            <a:ext cx="3025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Develop inspiring approach in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response to identified need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3337" y="5085184"/>
            <a:ext cx="1775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Create space for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experimentation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3940" y="5013176"/>
            <a:ext cx="2284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Develop &amp; sustain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supportive network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across the value chain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2943" y="2865710"/>
            <a:ext cx="1074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Provide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an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exemplar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4048" y="2865710"/>
            <a:ext cx="11667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Encourage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partial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take-up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1052736"/>
            <a:ext cx="13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Context</a:t>
            </a:r>
          </a:p>
        </p:txBody>
      </p:sp>
      <p:sp>
        <p:nvSpPr>
          <p:cNvPr id="2" name="Rectangle 1"/>
          <p:cNvSpPr/>
          <p:nvPr/>
        </p:nvSpPr>
        <p:spPr>
          <a:xfrm>
            <a:off x="35496" y="6097942"/>
            <a:ext cx="216024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5496" y="652069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23528" y="6021288"/>
            <a:ext cx="101624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Strategic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0789" y="6444044"/>
            <a:ext cx="89203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Tactical</a:t>
            </a:r>
          </a:p>
        </p:txBody>
      </p:sp>
    </p:spTree>
    <p:extLst>
      <p:ext uri="{BB962C8B-B14F-4D97-AF65-F5344CB8AC3E}">
        <p14:creationId xmlns:p14="http://schemas.microsoft.com/office/powerpoint/2010/main" val="3129363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 rot="5400000">
            <a:off x="1143000" y="-1143000"/>
            <a:ext cx="6858000" cy="9144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52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Block Arc 21"/>
          <p:cNvSpPr/>
          <p:nvPr/>
        </p:nvSpPr>
        <p:spPr>
          <a:xfrm flipH="1">
            <a:off x="1772072" y="2206084"/>
            <a:ext cx="6106976" cy="71886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 rot="2846498">
            <a:off x="3424316" y="400144"/>
            <a:ext cx="2487233" cy="6021288"/>
          </a:xfrm>
          <a:prstGeom prst="ellipse">
            <a:avLst/>
          </a:prstGeom>
          <a:noFill/>
          <a:ln w="127000">
            <a:solidFill>
              <a:srgbClr val="00B050">
                <a:alpha val="50000"/>
              </a:srgb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20814299">
            <a:off x="3067874" y="358097"/>
            <a:ext cx="2405840" cy="6021288"/>
          </a:xfrm>
          <a:prstGeom prst="ellipse">
            <a:avLst/>
          </a:prstGeom>
          <a:noFill/>
          <a:ln w="127000">
            <a:solidFill>
              <a:srgbClr val="FF0000">
                <a:alpha val="50000"/>
              </a:srgb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3296045" y="128447"/>
            <a:ext cx="1872208" cy="12150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Outward looking perspective maintained</a:t>
            </a:r>
          </a:p>
        </p:txBody>
      </p:sp>
      <p:sp>
        <p:nvSpPr>
          <p:cNvPr id="30" name="Oval 29"/>
          <p:cNvSpPr/>
          <p:nvPr/>
        </p:nvSpPr>
        <p:spPr>
          <a:xfrm>
            <a:off x="755576" y="2564904"/>
            <a:ext cx="1872208" cy="12150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Spirit of openness &amp; sharing of resources</a:t>
            </a:r>
          </a:p>
        </p:txBody>
      </p:sp>
      <p:sp>
        <p:nvSpPr>
          <p:cNvPr id="31" name="Oval 30"/>
          <p:cNvSpPr/>
          <p:nvPr/>
        </p:nvSpPr>
        <p:spPr>
          <a:xfrm>
            <a:off x="6804248" y="2564904"/>
            <a:ext cx="1872208" cy="12150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Address tensions &amp; reflect on learnings</a:t>
            </a:r>
          </a:p>
        </p:txBody>
      </p:sp>
      <p:sp>
        <p:nvSpPr>
          <p:cNvPr id="33" name="Oval 32"/>
          <p:cNvSpPr/>
          <p:nvPr/>
        </p:nvSpPr>
        <p:spPr>
          <a:xfrm>
            <a:off x="4644008" y="5229200"/>
            <a:ext cx="1872208" cy="12150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Detailed under-standing of problem</a:t>
            </a:r>
          </a:p>
        </p:txBody>
      </p:sp>
      <p:sp>
        <p:nvSpPr>
          <p:cNvPr id="34" name="Oval 33"/>
          <p:cNvSpPr/>
          <p:nvPr/>
        </p:nvSpPr>
        <p:spPr>
          <a:xfrm>
            <a:off x="1787746" y="1017341"/>
            <a:ext cx="1872208" cy="12150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Shared vision developed &amp; reviewed</a:t>
            </a:r>
          </a:p>
        </p:txBody>
      </p:sp>
      <p:sp>
        <p:nvSpPr>
          <p:cNvPr id="35" name="Oval 34"/>
          <p:cNvSpPr/>
          <p:nvPr/>
        </p:nvSpPr>
        <p:spPr>
          <a:xfrm>
            <a:off x="971600" y="4077072"/>
            <a:ext cx="1872208" cy="12150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Inclusive, with all knowledge respected</a:t>
            </a:r>
          </a:p>
        </p:txBody>
      </p:sp>
      <p:sp>
        <p:nvSpPr>
          <p:cNvPr id="37" name="Oval 36"/>
          <p:cNvSpPr/>
          <p:nvPr/>
        </p:nvSpPr>
        <p:spPr>
          <a:xfrm>
            <a:off x="5580112" y="764704"/>
            <a:ext cx="1872208" cy="12150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Group dynamics evolving over time</a:t>
            </a:r>
          </a:p>
        </p:txBody>
      </p:sp>
      <p:sp>
        <p:nvSpPr>
          <p:cNvPr id="38" name="Oval 37"/>
          <p:cNvSpPr/>
          <p:nvPr/>
        </p:nvSpPr>
        <p:spPr>
          <a:xfrm>
            <a:off x="1967942" y="5232868"/>
            <a:ext cx="1872208" cy="12150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Rounded perspective of the problem</a:t>
            </a:r>
          </a:p>
        </p:txBody>
      </p:sp>
      <p:sp>
        <p:nvSpPr>
          <p:cNvPr id="39" name="TextBox 38"/>
          <p:cNvSpPr txBox="1"/>
          <p:nvPr/>
        </p:nvSpPr>
        <p:spPr>
          <a:xfrm rot="3061396">
            <a:off x="7651645" y="1357812"/>
            <a:ext cx="1509580" cy="584775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</a:rPr>
              <a:t>Context</a:t>
            </a:r>
          </a:p>
        </p:txBody>
      </p:sp>
      <p:sp>
        <p:nvSpPr>
          <p:cNvPr id="41" name="TextBox 40"/>
          <p:cNvSpPr txBox="1"/>
          <p:nvPr/>
        </p:nvSpPr>
        <p:spPr>
          <a:xfrm rot="19609459">
            <a:off x="3931438" y="4731662"/>
            <a:ext cx="14497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2D050"/>
                </a:solidFill>
              </a:rPr>
              <a:t>Collaborative</a:t>
            </a:r>
          </a:p>
        </p:txBody>
      </p:sp>
      <p:sp>
        <p:nvSpPr>
          <p:cNvPr id="23" name="Oval 22"/>
          <p:cNvSpPr/>
          <p:nvPr/>
        </p:nvSpPr>
        <p:spPr>
          <a:xfrm>
            <a:off x="3635896" y="2248882"/>
            <a:ext cx="1967024" cy="20478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scene3d>
            <a:camera prst="orthographicFront">
              <a:rot lat="21299991" lon="0" rev="0"/>
            </a:camera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Co-innovation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</a:rPr>
              <a:t>space</a:t>
            </a:r>
          </a:p>
        </p:txBody>
      </p:sp>
      <p:sp>
        <p:nvSpPr>
          <p:cNvPr id="21" name="Block Arc 20"/>
          <p:cNvSpPr/>
          <p:nvPr/>
        </p:nvSpPr>
        <p:spPr>
          <a:xfrm flipH="1" flipV="1">
            <a:off x="1777392" y="3261585"/>
            <a:ext cx="6106976" cy="967382"/>
          </a:xfrm>
          <a:prstGeom prst="blockArc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4593345">
            <a:off x="2219265" y="3043687"/>
            <a:ext cx="17202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Complementary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64088" y="2132856"/>
            <a:ext cx="14336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Co-ordinated</a:t>
            </a:r>
          </a:p>
        </p:txBody>
      </p:sp>
      <p:sp>
        <p:nvSpPr>
          <p:cNvPr id="29" name="Oval 28"/>
          <p:cNvSpPr/>
          <p:nvPr/>
        </p:nvSpPr>
        <p:spPr>
          <a:xfrm>
            <a:off x="5796136" y="3780329"/>
            <a:ext cx="1872208" cy="12150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Mutual learning via knowledge exchange</a:t>
            </a:r>
          </a:p>
        </p:txBody>
      </p:sp>
    </p:spTree>
    <p:extLst>
      <p:ext uri="{BB962C8B-B14F-4D97-AF65-F5344CB8AC3E}">
        <p14:creationId xmlns:p14="http://schemas.microsoft.com/office/powerpoint/2010/main" val="3239787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at lies behind illusions? | Inspiring Sci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0489">
            <a:off x="1948527" y="44624"/>
            <a:ext cx="6768754" cy="576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2357" y="966356"/>
            <a:ext cx="1177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Temporal</a:t>
            </a:r>
          </a:p>
        </p:txBody>
      </p:sp>
      <p:sp>
        <p:nvSpPr>
          <p:cNvPr id="8" name="TextBox 7"/>
          <p:cNvSpPr txBox="1"/>
          <p:nvPr/>
        </p:nvSpPr>
        <p:spPr>
          <a:xfrm rot="19583174">
            <a:off x="3188925" y="2228437"/>
            <a:ext cx="2892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&lt;--- Conforming …</a:t>
            </a:r>
          </a:p>
        </p:txBody>
      </p:sp>
      <p:sp>
        <p:nvSpPr>
          <p:cNvPr id="9" name="TextBox 8"/>
          <p:cNvSpPr txBox="1"/>
          <p:nvPr/>
        </p:nvSpPr>
        <p:spPr>
          <a:xfrm rot="5125368">
            <a:off x="5035043" y="3314586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&lt;--- Global …</a:t>
            </a:r>
          </a:p>
        </p:txBody>
      </p:sp>
      <p:sp>
        <p:nvSpPr>
          <p:cNvPr id="10" name="TextBox 9"/>
          <p:cNvSpPr txBox="1"/>
          <p:nvPr/>
        </p:nvSpPr>
        <p:spPr>
          <a:xfrm rot="1663806">
            <a:off x="2879540" y="4120351"/>
            <a:ext cx="27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… Short Term ---&gt;</a:t>
            </a:r>
          </a:p>
        </p:txBody>
      </p:sp>
      <p:sp>
        <p:nvSpPr>
          <p:cNvPr id="11" name="TextBox 10"/>
          <p:cNvSpPr txBox="1"/>
          <p:nvPr/>
        </p:nvSpPr>
        <p:spPr>
          <a:xfrm rot="19532703">
            <a:off x="2911492" y="1837467"/>
            <a:ext cx="2651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… Long Term ---&gt;</a:t>
            </a:r>
          </a:p>
        </p:txBody>
      </p:sp>
      <p:sp>
        <p:nvSpPr>
          <p:cNvPr id="12" name="TextBox 11"/>
          <p:cNvSpPr txBox="1"/>
          <p:nvPr/>
        </p:nvSpPr>
        <p:spPr>
          <a:xfrm rot="5048421">
            <a:off x="5299698" y="3361197"/>
            <a:ext cx="2660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… Reforming ---&gt;</a:t>
            </a:r>
          </a:p>
        </p:txBody>
      </p:sp>
      <p:sp>
        <p:nvSpPr>
          <p:cNvPr id="13" name="TextBox 12"/>
          <p:cNvSpPr txBox="1"/>
          <p:nvPr/>
        </p:nvSpPr>
        <p:spPr>
          <a:xfrm rot="1592140">
            <a:off x="3124612" y="4573347"/>
            <a:ext cx="1907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/>
              <a:t>&lt;--- Local …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72357" y="1444714"/>
            <a:ext cx="148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Institutional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72357" y="1948770"/>
            <a:ext cx="908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Spatial</a:t>
            </a:r>
          </a:p>
        </p:txBody>
      </p:sp>
      <p:sp>
        <p:nvSpPr>
          <p:cNvPr id="70" name="Flowchart: Process 69"/>
          <p:cNvSpPr/>
          <p:nvPr/>
        </p:nvSpPr>
        <p:spPr>
          <a:xfrm>
            <a:off x="7811429" y="1355856"/>
            <a:ext cx="288030" cy="128928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Process 70"/>
          <p:cNvSpPr/>
          <p:nvPr/>
        </p:nvSpPr>
        <p:spPr>
          <a:xfrm>
            <a:off x="8027455" y="4668224"/>
            <a:ext cx="288030" cy="128928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95536" y="972418"/>
            <a:ext cx="504056" cy="3174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95536" y="1481261"/>
            <a:ext cx="504056" cy="317445"/>
          </a:xfrm>
          <a:prstGeom prst="rect">
            <a:avLst/>
          </a:prstGeom>
          <a:solidFill>
            <a:srgbClr val="F2F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95536" y="1990103"/>
            <a:ext cx="504056" cy="3174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23528" y="404664"/>
            <a:ext cx="2310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Dimensions of Scale</a:t>
            </a:r>
          </a:p>
        </p:txBody>
      </p:sp>
      <p:sp>
        <p:nvSpPr>
          <p:cNvPr id="7" name="Lightning Bolt 6"/>
          <p:cNvSpPr/>
          <p:nvPr/>
        </p:nvSpPr>
        <p:spPr>
          <a:xfrm rot="17384272">
            <a:off x="2158529" y="2930661"/>
            <a:ext cx="441845" cy="828150"/>
          </a:xfrm>
          <a:prstGeom prst="lightningBol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ightning Bolt 24"/>
          <p:cNvSpPr/>
          <p:nvPr/>
        </p:nvSpPr>
        <p:spPr>
          <a:xfrm rot="10800000">
            <a:off x="6031094" y="5495075"/>
            <a:ext cx="485122" cy="742236"/>
          </a:xfrm>
          <a:prstGeom prst="lightningBol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ightning Bolt 25"/>
          <p:cNvSpPr/>
          <p:nvPr/>
        </p:nvSpPr>
        <p:spPr>
          <a:xfrm rot="3586863">
            <a:off x="6161819" y="895694"/>
            <a:ext cx="485444" cy="792088"/>
          </a:xfrm>
          <a:prstGeom prst="lightningBol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ightning Bolt 26"/>
          <p:cNvSpPr/>
          <p:nvPr/>
        </p:nvSpPr>
        <p:spPr>
          <a:xfrm rot="20912954">
            <a:off x="347189" y="5136549"/>
            <a:ext cx="604813" cy="871297"/>
          </a:xfrm>
          <a:prstGeom prst="lightningBol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2594" y="5013176"/>
            <a:ext cx="45591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/>
              <a:t>Potential tension(s) between</a:t>
            </a:r>
            <a:br>
              <a:rPr lang="en-GB" sz="2000" b="1" dirty="0"/>
            </a:br>
            <a:r>
              <a:rPr lang="en-GB" sz="2000" b="1" dirty="0"/>
              <a:t>contrasting perspectives</a:t>
            </a:r>
            <a:br>
              <a:rPr lang="en-GB" sz="2000" b="1" dirty="0"/>
            </a:br>
            <a:r>
              <a:rPr lang="en-GB" sz="2000" b="1" dirty="0"/>
              <a:t>of each dimension with</a:t>
            </a:r>
            <a:br>
              <a:rPr lang="en-GB" sz="2000" b="1" dirty="0"/>
            </a:br>
            <a:r>
              <a:rPr lang="en-GB" sz="2000" b="1" dirty="0"/>
              <a:t>associated opportunities(+)/challenges(-)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57784" y="3140968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+/-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46216" y="5723964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+/-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98616" y="1052736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+/-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594" y="6623774"/>
            <a:ext cx="9095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Penrose Triangle for </a:t>
            </a:r>
            <a:r>
              <a:rPr lang="en-GB" sz="1100" dirty="0" err="1"/>
              <a:t>Powerpoint</a:t>
            </a:r>
            <a:r>
              <a:rPr lang="en-GB" sz="1100" dirty="0"/>
              <a:t> from </a:t>
            </a:r>
            <a:r>
              <a:rPr lang="en-GB" sz="1100" dirty="0">
                <a:hlinkClick r:id="rId3"/>
              </a:rPr>
              <a:t>http://upload.wikimedia.org/wikipedia/commons/thumb/f/f4/Penrose_triangle.svg/280px-Penrose_triangle.svg.png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3975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D489819B-2B45-4FD2-A20E-7F2756B2E052}"/>
              </a:ext>
            </a:extLst>
          </p:cNvPr>
          <p:cNvGraphicFramePr>
            <a:graphicFrameLocks noGrp="1"/>
          </p:cNvGraphicFramePr>
          <p:nvPr/>
        </p:nvGraphicFramePr>
        <p:xfrm>
          <a:off x="5364088" y="131440"/>
          <a:ext cx="36004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631">
                  <a:extLst>
                    <a:ext uri="{9D8B030D-6E8A-4147-A177-3AD203B41FA5}">
                      <a16:colId xmlns:a16="http://schemas.microsoft.com/office/drawing/2014/main" val="3857336162"/>
                    </a:ext>
                  </a:extLst>
                </a:gridCol>
                <a:gridCol w="2211769">
                  <a:extLst>
                    <a:ext uri="{9D8B030D-6E8A-4147-A177-3AD203B41FA5}">
                      <a16:colId xmlns:a16="http://schemas.microsoft.com/office/drawing/2014/main" val="419980711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800" b="1" dirty="0"/>
                        <a:t>Research design/strategy of inquiry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610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dirty="0"/>
                        <a:t>Quantitative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/>
                        <a:t>e.g. experimental and</a:t>
                      </a:r>
                    </a:p>
                    <a:p>
                      <a:r>
                        <a:rPr lang="en-GB" sz="1800" b="0" dirty="0"/>
                        <a:t>non-experimental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02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dirty="0"/>
                        <a:t>Qualitative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/>
                        <a:t>e.g. narrative;</a:t>
                      </a:r>
                      <a:br>
                        <a:rPr lang="en-GB" sz="1800" b="0" dirty="0"/>
                      </a:br>
                      <a:r>
                        <a:rPr lang="en-GB" sz="1800" b="0" dirty="0"/>
                        <a:t>grounded theory; ethnography; phenomenological;</a:t>
                      </a:r>
                      <a:br>
                        <a:rPr lang="en-GB" sz="1800" b="0" dirty="0"/>
                      </a:br>
                      <a:r>
                        <a:rPr lang="en-GB" sz="1800" b="0" dirty="0"/>
                        <a:t>and case study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047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dirty="0"/>
                        <a:t>Mixed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/>
                        <a:t>e.g. convergent; explanatory and exploratory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538428"/>
                  </a:ext>
                </a:extLst>
              </a:tr>
            </a:tbl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D473E8F7-1F34-497D-B2C6-DD49F2DB77DC}"/>
              </a:ext>
            </a:extLst>
          </p:cNvPr>
          <p:cNvGrpSpPr/>
          <p:nvPr/>
        </p:nvGrpSpPr>
        <p:grpSpPr>
          <a:xfrm>
            <a:off x="2591780" y="2276872"/>
            <a:ext cx="3096344" cy="2448272"/>
            <a:chOff x="2591780" y="2420888"/>
            <a:chExt cx="3096344" cy="2448272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D4014CB0-4D46-4F96-8325-D4CB0303219D}"/>
                </a:ext>
              </a:extLst>
            </p:cNvPr>
            <p:cNvSpPr/>
            <p:nvPr/>
          </p:nvSpPr>
          <p:spPr>
            <a:xfrm>
              <a:off x="2591780" y="2420888"/>
              <a:ext cx="3096344" cy="2232248"/>
            </a:xfrm>
            <a:prstGeom prst="triangle">
              <a:avLst/>
            </a:prstGeom>
            <a:scene3d>
              <a:camera prst="orthographicFront"/>
              <a:lightRig rig="threePt" dir="t"/>
            </a:scene3d>
            <a:sp3d>
              <a:bevelT w="247650"/>
              <a:bevelB w="2476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0ED98C2-4F0B-4A46-8D61-F50EF594C991}"/>
                </a:ext>
              </a:extLst>
            </p:cNvPr>
            <p:cNvSpPr txBox="1"/>
            <p:nvPr/>
          </p:nvSpPr>
          <p:spPr>
            <a:xfrm>
              <a:off x="3321908" y="3114834"/>
              <a:ext cx="163608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Research</a:t>
              </a:r>
              <a:br>
                <a:rPr lang="en-GB" b="1" dirty="0">
                  <a:solidFill>
                    <a:schemeClr val="bg1"/>
                  </a:solidFill>
                </a:rPr>
              </a:br>
              <a:r>
                <a:rPr lang="en-GB" b="1" dirty="0">
                  <a:solidFill>
                    <a:schemeClr val="bg1"/>
                  </a:solidFill>
                </a:rPr>
                <a:t>approach:</a:t>
              </a:r>
              <a:br>
                <a:rPr lang="en-GB" b="1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quantitative,</a:t>
              </a:r>
              <a:br>
                <a:rPr lang="en-GB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qualitative or</a:t>
              </a:r>
              <a:br>
                <a:rPr lang="en-GB" dirty="0">
                  <a:solidFill>
                    <a:schemeClr val="bg1"/>
                  </a:solidFill>
                </a:rPr>
              </a:br>
              <a:r>
                <a:rPr lang="en-GB" dirty="0">
                  <a:solidFill>
                    <a:schemeClr val="bg1"/>
                  </a:solidFill>
                </a:rPr>
                <a:t>mixed methods</a:t>
              </a:r>
            </a:p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C0FAC822-2549-4726-B5D7-DFB471E6F52D}"/>
              </a:ext>
            </a:extLst>
          </p:cNvPr>
          <p:cNvSpPr/>
          <p:nvPr/>
        </p:nvSpPr>
        <p:spPr>
          <a:xfrm>
            <a:off x="107504" y="764704"/>
            <a:ext cx="3600400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/>
              <a:t>Philosophical worldview or paradigm: </a:t>
            </a:r>
            <a:r>
              <a:rPr lang="en-GB" dirty="0"/>
              <a:t>postpositivist; constructivist;</a:t>
            </a:r>
            <a:br>
              <a:rPr lang="en-GB" dirty="0"/>
            </a:br>
            <a:r>
              <a:rPr lang="en-GB" dirty="0"/>
              <a:t>pragmatist or transformative</a:t>
            </a:r>
          </a:p>
        </p:txBody>
      </p:sp>
      <p:sp>
        <p:nvSpPr>
          <p:cNvPr id="6" name="Trapezoid 5">
            <a:extLst>
              <a:ext uri="{FF2B5EF4-FFF2-40B4-BE49-F238E27FC236}">
                <a16:creationId xmlns:a16="http://schemas.microsoft.com/office/drawing/2014/main" id="{DA8265B0-F0B5-4AF2-85B3-B5B1D5FD5CA8}"/>
              </a:ext>
            </a:extLst>
          </p:cNvPr>
          <p:cNvSpPr/>
          <p:nvPr/>
        </p:nvSpPr>
        <p:spPr>
          <a:xfrm>
            <a:off x="2339752" y="4797152"/>
            <a:ext cx="3600400" cy="18002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/>
              <a:t>Research methods:</a:t>
            </a:r>
            <a:br>
              <a:rPr lang="en-GB" b="1" dirty="0"/>
            </a:br>
            <a:r>
              <a:rPr lang="en-GB" dirty="0"/>
              <a:t>questions; data collection,  analysis, interpretation and validation</a:t>
            </a:r>
          </a:p>
        </p:txBody>
      </p: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2869E6CB-A9AE-4559-A189-1FC481E499F2}"/>
              </a:ext>
            </a:extLst>
          </p:cNvPr>
          <p:cNvCxnSpPr>
            <a:stCxn id="5" idx="3"/>
            <a:endCxn id="6" idx="1"/>
          </p:cNvCxnSpPr>
          <p:nvPr/>
        </p:nvCxnSpPr>
        <p:spPr>
          <a:xfrm rot="16200000" flipH="1">
            <a:off x="301290" y="3433765"/>
            <a:ext cx="2596966" cy="1930007"/>
          </a:xfrm>
          <a:prstGeom prst="curvedConnector2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Curved 53">
            <a:extLst>
              <a:ext uri="{FF2B5EF4-FFF2-40B4-BE49-F238E27FC236}">
                <a16:creationId xmlns:a16="http://schemas.microsoft.com/office/drawing/2014/main" id="{B6F1567B-7492-4484-AD26-0BA4BA41AF4F}"/>
              </a:ext>
            </a:extLst>
          </p:cNvPr>
          <p:cNvCxnSpPr>
            <a:cxnSpLocks/>
            <a:stCxn id="5" idx="0"/>
          </p:cNvCxnSpPr>
          <p:nvPr/>
        </p:nvCxnSpPr>
        <p:spPr>
          <a:xfrm rot="5400000" flipH="1" flipV="1">
            <a:off x="3428377" y="-1171007"/>
            <a:ext cx="415039" cy="3456384"/>
          </a:xfrm>
          <a:prstGeom prst="curvedConnector2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Curved 63">
            <a:extLst>
              <a:ext uri="{FF2B5EF4-FFF2-40B4-BE49-F238E27FC236}">
                <a16:creationId xmlns:a16="http://schemas.microsoft.com/office/drawing/2014/main" id="{1F3A5580-1809-4C91-9C2E-B923C3069488}"/>
              </a:ext>
            </a:extLst>
          </p:cNvPr>
          <p:cNvCxnSpPr>
            <a:stCxn id="6" idx="3"/>
          </p:cNvCxnSpPr>
          <p:nvPr/>
        </p:nvCxnSpPr>
        <p:spPr>
          <a:xfrm flipV="1">
            <a:off x="5715127" y="3573016"/>
            <a:ext cx="1809201" cy="2124236"/>
          </a:xfrm>
          <a:prstGeom prst="curvedConnector2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B8217DC-1CBE-4693-AF42-1BFD1BD8FE37}"/>
              </a:ext>
            </a:extLst>
          </p:cNvPr>
          <p:cNvCxnSpPr>
            <a:stCxn id="4" idx="2"/>
          </p:cNvCxnSpPr>
          <p:nvPr/>
        </p:nvCxnSpPr>
        <p:spPr>
          <a:xfrm>
            <a:off x="2591780" y="4509120"/>
            <a:ext cx="18002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C84C823-A50D-4855-8541-3BE96C33D3C9}"/>
              </a:ext>
            </a:extLst>
          </p:cNvPr>
          <p:cNvCxnSpPr>
            <a:stCxn id="4" idx="4"/>
          </p:cNvCxnSpPr>
          <p:nvPr/>
        </p:nvCxnSpPr>
        <p:spPr>
          <a:xfrm flipH="1">
            <a:off x="5508104" y="4509120"/>
            <a:ext cx="18002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0C98803-F728-4B33-B195-3ACE592E3EEA}"/>
              </a:ext>
            </a:extLst>
          </p:cNvPr>
          <p:cNvCxnSpPr>
            <a:stCxn id="4" idx="0"/>
          </p:cNvCxnSpPr>
          <p:nvPr/>
        </p:nvCxnSpPr>
        <p:spPr>
          <a:xfrm>
            <a:off x="4139952" y="2276872"/>
            <a:ext cx="122413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8EBE614-69AC-4A7E-893B-75875178789E}"/>
              </a:ext>
            </a:extLst>
          </p:cNvPr>
          <p:cNvCxnSpPr>
            <a:stCxn id="4" idx="4"/>
          </p:cNvCxnSpPr>
          <p:nvPr/>
        </p:nvCxnSpPr>
        <p:spPr>
          <a:xfrm flipH="1" flipV="1">
            <a:off x="5364088" y="3501008"/>
            <a:ext cx="324036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903FBAF-42CF-4801-BF7B-2B25FB86FEC0}"/>
              </a:ext>
            </a:extLst>
          </p:cNvPr>
          <p:cNvCxnSpPr>
            <a:stCxn id="4" idx="2"/>
            <a:endCxn id="5" idx="5"/>
          </p:cNvCxnSpPr>
          <p:nvPr/>
        </p:nvCxnSpPr>
        <p:spPr>
          <a:xfrm flipV="1">
            <a:off x="2591780" y="3100286"/>
            <a:ext cx="588858" cy="1408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DC606FE-9C1B-4E45-B61E-E677A95224A7}"/>
              </a:ext>
            </a:extLst>
          </p:cNvPr>
          <p:cNvCxnSpPr>
            <a:stCxn id="4" idx="0"/>
            <a:endCxn id="5" idx="5"/>
          </p:cNvCxnSpPr>
          <p:nvPr/>
        </p:nvCxnSpPr>
        <p:spPr>
          <a:xfrm flipH="1">
            <a:off x="3180638" y="2276872"/>
            <a:ext cx="959314" cy="823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618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1974</Words>
  <Application>Microsoft Office PowerPoint</Application>
  <PresentationFormat>On-screen Show (4:3)</PresentationFormat>
  <Paragraphs>381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Symbol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Beechener</dc:creator>
  <cp:lastModifiedBy>CROSS Morven</cp:lastModifiedBy>
  <cp:revision>1</cp:revision>
  <dcterms:created xsi:type="dcterms:W3CDTF">2020-06-05T11:01:26Z</dcterms:created>
  <dcterms:modified xsi:type="dcterms:W3CDTF">2020-06-12T11:20:41Z</dcterms:modified>
</cp:coreProperties>
</file>