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8"/>
    <p:sldMasterId id="2147483770" r:id="rId9"/>
    <p:sldMasterId id="2147483883" r:id="rId10"/>
    <p:sldMasterId id="2147483886" r:id="rId11"/>
    <p:sldMasterId id="2147483902" r:id="rId12"/>
  </p:sldMasterIdLst>
  <p:notesMasterIdLst>
    <p:notesMasterId r:id="rId37"/>
  </p:notesMasterIdLst>
  <p:handoutMasterIdLst>
    <p:handoutMasterId r:id="rId38"/>
  </p:handoutMasterIdLst>
  <p:sldIdLst>
    <p:sldId id="292" r:id="rId13"/>
    <p:sldId id="340" r:id="rId14"/>
    <p:sldId id="344" r:id="rId15"/>
    <p:sldId id="345" r:id="rId16"/>
    <p:sldId id="326" r:id="rId17"/>
    <p:sldId id="333" r:id="rId18"/>
    <p:sldId id="334" r:id="rId19"/>
    <p:sldId id="335" r:id="rId20"/>
    <p:sldId id="327" r:id="rId21"/>
    <p:sldId id="328" r:id="rId22"/>
    <p:sldId id="329" r:id="rId23"/>
    <p:sldId id="360" r:id="rId24"/>
    <p:sldId id="359" r:id="rId25"/>
    <p:sldId id="301" r:id="rId26"/>
    <p:sldId id="303" r:id="rId27"/>
    <p:sldId id="311" r:id="rId28"/>
    <p:sldId id="312" r:id="rId29"/>
    <p:sldId id="313" r:id="rId30"/>
    <p:sldId id="314" r:id="rId31"/>
    <p:sldId id="315" r:id="rId32"/>
    <p:sldId id="319" r:id="rId33"/>
    <p:sldId id="320" r:id="rId34"/>
    <p:sldId id="356" r:id="rId35"/>
    <p:sldId id="357" r:id="rId36"/>
  </p:sldIdLst>
  <p:sldSz cx="12192000" cy="6858000"/>
  <p:notesSz cx="6797675" cy="9928225"/>
  <p:defaultTextStyle>
    <a:defPPr>
      <a:defRPr lang="en-US"/>
    </a:defPPr>
    <a:lvl1pPr algn="l" rtl="0" eaLnBrk="0" fontAlgn="base" hangingPunct="0">
      <a:spcBef>
        <a:spcPct val="0"/>
      </a:spcBef>
      <a:spcAft>
        <a:spcPct val="0"/>
      </a:spcAft>
      <a:defRPr kern="1200">
        <a:solidFill>
          <a:schemeClr val="tx1"/>
        </a:solidFill>
        <a:latin typeface="Corbel" panose="020B0503020204020204" pitchFamily="34" charset="0"/>
        <a:ea typeface="+mn-ea"/>
        <a:cs typeface="+mn-cs"/>
      </a:defRPr>
    </a:lvl1pPr>
    <a:lvl2pPr marL="457200" algn="l" rtl="0" eaLnBrk="0" fontAlgn="base" hangingPunct="0">
      <a:spcBef>
        <a:spcPct val="0"/>
      </a:spcBef>
      <a:spcAft>
        <a:spcPct val="0"/>
      </a:spcAft>
      <a:defRPr kern="1200">
        <a:solidFill>
          <a:schemeClr val="tx1"/>
        </a:solidFill>
        <a:latin typeface="Corbel" panose="020B0503020204020204" pitchFamily="34" charset="0"/>
        <a:ea typeface="+mn-ea"/>
        <a:cs typeface="+mn-cs"/>
      </a:defRPr>
    </a:lvl2pPr>
    <a:lvl3pPr marL="914400" algn="l" rtl="0" eaLnBrk="0" fontAlgn="base" hangingPunct="0">
      <a:spcBef>
        <a:spcPct val="0"/>
      </a:spcBef>
      <a:spcAft>
        <a:spcPct val="0"/>
      </a:spcAft>
      <a:defRPr kern="1200">
        <a:solidFill>
          <a:schemeClr val="tx1"/>
        </a:solidFill>
        <a:latin typeface="Corbel" panose="020B0503020204020204" pitchFamily="34" charset="0"/>
        <a:ea typeface="+mn-ea"/>
        <a:cs typeface="+mn-cs"/>
      </a:defRPr>
    </a:lvl3pPr>
    <a:lvl4pPr marL="1371600" algn="l" rtl="0" eaLnBrk="0" fontAlgn="base" hangingPunct="0">
      <a:spcBef>
        <a:spcPct val="0"/>
      </a:spcBef>
      <a:spcAft>
        <a:spcPct val="0"/>
      </a:spcAft>
      <a:defRPr kern="1200">
        <a:solidFill>
          <a:schemeClr val="tx1"/>
        </a:solidFill>
        <a:latin typeface="Corbel" panose="020B0503020204020204" pitchFamily="34" charset="0"/>
        <a:ea typeface="+mn-ea"/>
        <a:cs typeface="+mn-cs"/>
      </a:defRPr>
    </a:lvl4pPr>
    <a:lvl5pPr marL="1828800" algn="l" rtl="0" eaLnBrk="0" fontAlgn="base" hangingPunct="0">
      <a:spcBef>
        <a:spcPct val="0"/>
      </a:spcBef>
      <a:spcAft>
        <a:spcPct val="0"/>
      </a:spcAft>
      <a:defRPr kern="1200">
        <a:solidFill>
          <a:schemeClr val="tx1"/>
        </a:solidFill>
        <a:latin typeface="Corbel" panose="020B0503020204020204" pitchFamily="34" charset="0"/>
        <a:ea typeface="+mn-ea"/>
        <a:cs typeface="+mn-cs"/>
      </a:defRPr>
    </a:lvl5pPr>
    <a:lvl6pPr marL="2286000" algn="l" defTabSz="914400" rtl="0" eaLnBrk="1" latinLnBrk="0" hangingPunct="1">
      <a:defRPr kern="1200">
        <a:solidFill>
          <a:schemeClr val="tx1"/>
        </a:solidFill>
        <a:latin typeface="Corbel" panose="020B0503020204020204" pitchFamily="34" charset="0"/>
        <a:ea typeface="+mn-ea"/>
        <a:cs typeface="+mn-cs"/>
      </a:defRPr>
    </a:lvl6pPr>
    <a:lvl7pPr marL="2743200" algn="l" defTabSz="914400" rtl="0" eaLnBrk="1" latinLnBrk="0" hangingPunct="1">
      <a:defRPr kern="1200">
        <a:solidFill>
          <a:schemeClr val="tx1"/>
        </a:solidFill>
        <a:latin typeface="Corbel" panose="020B0503020204020204" pitchFamily="34" charset="0"/>
        <a:ea typeface="+mn-ea"/>
        <a:cs typeface="+mn-cs"/>
      </a:defRPr>
    </a:lvl7pPr>
    <a:lvl8pPr marL="3200400" algn="l" defTabSz="914400" rtl="0" eaLnBrk="1" latinLnBrk="0" hangingPunct="1">
      <a:defRPr kern="1200">
        <a:solidFill>
          <a:schemeClr val="tx1"/>
        </a:solidFill>
        <a:latin typeface="Corbel" panose="020B0503020204020204" pitchFamily="34" charset="0"/>
        <a:ea typeface="+mn-ea"/>
        <a:cs typeface="+mn-cs"/>
      </a:defRPr>
    </a:lvl8pPr>
    <a:lvl9pPr marL="3657600" algn="l" defTabSz="914400" rtl="0" eaLnBrk="1" latinLnBrk="0" hangingPunct="1">
      <a:defRPr kern="1200">
        <a:solidFill>
          <a:schemeClr val="tx1"/>
        </a:solidFill>
        <a:latin typeface="Corbel" panose="020B050302020402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5804" autoAdjust="0"/>
    <p:restoredTop sz="92573" autoAdjust="0"/>
  </p:normalViewPr>
  <p:slideViewPr>
    <p:cSldViewPr snapToGrid="0">
      <p:cViewPr varScale="1">
        <p:scale>
          <a:sx n="62" d="100"/>
          <a:sy n="62" d="100"/>
        </p:scale>
        <p:origin x="534" y="72"/>
      </p:cViewPr>
      <p:guideLst/>
    </p:cSldViewPr>
  </p:slideViewPr>
  <p:outlineViewPr>
    <p:cViewPr>
      <p:scale>
        <a:sx n="33" d="100"/>
        <a:sy n="33" d="100"/>
      </p:scale>
      <p:origin x="0" y="-3366"/>
    </p:cViewPr>
  </p:outlineViewPr>
  <p:notesTextViewPr>
    <p:cViewPr>
      <p:scale>
        <a:sx n="1" d="1"/>
        <a:sy n="1" d="1"/>
      </p:scale>
      <p:origin x="0" y="0"/>
    </p:cViewPr>
  </p:notesTextViewPr>
  <p:sorterViewPr>
    <p:cViewPr varScale="1">
      <p:scale>
        <a:sx n="1" d="1"/>
        <a:sy n="1" d="1"/>
      </p:scale>
      <p:origin x="0" y="-810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1.xml"/><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tableStyles" Target="tableStyles.xml"/><Relationship Id="rId7" Type="http://schemas.openxmlformats.org/officeDocument/2006/relationships/customXml" Target="../customXml/item7.xml"/><Relationship Id="rId12" Type="http://schemas.openxmlformats.org/officeDocument/2006/relationships/slideMaster" Target="slideMasters/slideMaster5.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slideMaster" Target="slideMasters/slideMaster4.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10" Type="http://schemas.openxmlformats.org/officeDocument/2006/relationships/slideMaster" Target="slideMasters/slideMaster3.xml"/><Relationship Id="rId19" Type="http://schemas.openxmlformats.org/officeDocument/2006/relationships/slide" Target="slides/slide7.xml"/><Relationship Id="rId31" Type="http://schemas.openxmlformats.org/officeDocument/2006/relationships/slide" Target="slides/slide19.xml"/><Relationship Id="rId4" Type="http://schemas.openxmlformats.org/officeDocument/2006/relationships/customXml" Target="../customXml/item4.xml"/><Relationship Id="rId9" Type="http://schemas.openxmlformats.org/officeDocument/2006/relationships/slideMaster" Target="slideMasters/slideMaster2.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12289A3C-81D9-4809-9A34-78EC7CE9F585}" type="datetimeFigureOut">
              <a:rPr lang="en-GB" smtClean="0"/>
              <a:t>02/09/2016</a:t>
            </a:fld>
            <a:endParaRPr lang="en-GB"/>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F3A849F7-E06E-46CC-B011-5D7C508C5489}" type="slidenum">
              <a:rPr lang="en-GB" smtClean="0"/>
              <a:t>‹#›</a:t>
            </a:fld>
            <a:endParaRPr lang="en-GB"/>
          </a:p>
        </p:txBody>
      </p:sp>
    </p:spTree>
    <p:extLst>
      <p:ext uri="{BB962C8B-B14F-4D97-AF65-F5344CB8AC3E}">
        <p14:creationId xmlns:p14="http://schemas.microsoft.com/office/powerpoint/2010/main" val="2590535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BB6C06C-10EE-4E58-A3B3-0B7AFE4A5F5B}" type="datetimeFigureOut">
              <a:rPr lang="en-GB"/>
              <a:pPr>
                <a:defRPr/>
              </a:pPr>
              <a:t>02/09/2016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7807721-0B54-41A4-8C70-22C3CDB66EC7}" type="slidenum">
              <a:rPr lang="en-GB"/>
              <a:pPr>
                <a:defRPr/>
              </a:pPr>
              <a:t>‹#›</a:t>
            </a:fld>
            <a:endParaRPr lang="en-GB"/>
          </a:p>
        </p:txBody>
      </p:sp>
    </p:spTree>
    <p:extLst>
      <p:ext uri="{BB962C8B-B14F-4D97-AF65-F5344CB8AC3E}">
        <p14:creationId xmlns:p14="http://schemas.microsoft.com/office/powerpoint/2010/main" val="293773952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7807721-0B54-41A4-8C70-22C3CDB66EC7}" type="slidenum">
              <a:rPr lang="en-GB" smtClean="0"/>
              <a:pPr>
                <a:defRPr/>
              </a:pPr>
              <a:t>1</a:t>
            </a:fld>
            <a:endParaRPr lang="en-GB"/>
          </a:p>
        </p:txBody>
      </p:sp>
    </p:spTree>
    <p:extLst>
      <p:ext uri="{BB962C8B-B14F-4D97-AF65-F5344CB8AC3E}">
        <p14:creationId xmlns:p14="http://schemas.microsoft.com/office/powerpoint/2010/main" val="13598447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2CB53542-0A29-4ED1-90FD-94F57595C157}" type="slidenum">
              <a:rPr lang="en-GB" altLang="en-US"/>
              <a:pPr/>
              <a:t>5</a:t>
            </a:fld>
            <a:endParaRPr lang="en-GB" altLang="en-US"/>
          </a:p>
        </p:txBody>
      </p:sp>
    </p:spTree>
    <p:extLst>
      <p:ext uri="{BB962C8B-B14F-4D97-AF65-F5344CB8AC3E}">
        <p14:creationId xmlns:p14="http://schemas.microsoft.com/office/powerpoint/2010/main" val="7860378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ea typeface="MS PGothic" charset="-128"/>
            </a:endParaRPr>
          </a:p>
        </p:txBody>
      </p:sp>
      <p:sp>
        <p:nvSpPr>
          <p:cNvPr id="16388" name="Date Placeholder 3"/>
          <p:cNvSpPr>
            <a:spLocks noGrp="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97A7976-2233-044C-9721-731D22B7BEA8}" type="datetime1">
              <a:rPr lang="en-GB" altLang="en-US">
                <a:latin typeface="Calibri" charset="0"/>
                <a:ea typeface="MS PGothic" charset="-128"/>
              </a:rPr>
              <a:pPr/>
              <a:t>02/09/2016</a:t>
            </a:fld>
            <a:endParaRPr lang="en-GB" altLang="en-US">
              <a:latin typeface="Calibri" charset="0"/>
              <a:ea typeface="MS PGothic" charset="-128"/>
            </a:endParaRPr>
          </a:p>
        </p:txBody>
      </p:sp>
      <p:sp>
        <p:nvSpPr>
          <p:cNvPr id="16389" name="Slide Number Placeholder 4"/>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48DF8F24-0BF4-924F-99BF-A2E1ABFE15FC}" type="slidenum">
              <a:rPr lang="en-GB" altLang="en-US">
                <a:latin typeface="Calibri" charset="0"/>
                <a:ea typeface="MS PGothic" charset="-128"/>
              </a:rPr>
              <a:pPr/>
              <a:t>6</a:t>
            </a:fld>
            <a:endParaRPr lang="en-GB" altLang="en-US">
              <a:latin typeface="Calibri" charset="0"/>
              <a:ea typeface="MS PGothic" charset="-128"/>
            </a:endParaRPr>
          </a:p>
        </p:txBody>
      </p:sp>
      <p:sp>
        <p:nvSpPr>
          <p:cNvPr id="6" name="Header Placeholder 5"/>
          <p:cNvSpPr>
            <a:spLocks noGrp="1"/>
          </p:cNvSpPr>
          <p:nvPr>
            <p:ph type="hdr" sz="quarter"/>
          </p:nvPr>
        </p:nvSpPr>
        <p:spPr/>
        <p:txBody>
          <a:bodyPr/>
          <a:lstStyle/>
          <a:p>
            <a:pPr>
              <a:defRPr/>
            </a:pPr>
            <a:r>
              <a:rPr lang="en-GB"/>
              <a:t>Title of presentation (Insert &gt; Header &amp; Footer &gt; Notes and Handouts &gt; Header &gt; Apply to all)</a:t>
            </a:r>
          </a:p>
        </p:txBody>
      </p:sp>
    </p:spTree>
    <p:extLst>
      <p:ext uri="{BB962C8B-B14F-4D97-AF65-F5344CB8AC3E}">
        <p14:creationId xmlns:p14="http://schemas.microsoft.com/office/powerpoint/2010/main" val="1504739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EFDA764-0642-4F60-9158-A96B57746612}" type="slidenum">
              <a:rPr lang="en-GB" smtClean="0"/>
              <a:pPr/>
              <a:t>12</a:t>
            </a:fld>
            <a:endParaRPr lang="en-GB"/>
          </a:p>
        </p:txBody>
      </p:sp>
    </p:spTree>
    <p:extLst>
      <p:ext uri="{BB962C8B-B14F-4D97-AF65-F5344CB8AC3E}">
        <p14:creationId xmlns:p14="http://schemas.microsoft.com/office/powerpoint/2010/main" val="16102621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pPr>
              <a:defRPr/>
            </a:pPr>
            <a:fld id="{A7807721-0B54-41A4-8C70-22C3CDB66EC7}" type="slidenum">
              <a:rPr lang="en-GB" smtClean="0"/>
              <a:pPr>
                <a:defRPr/>
              </a:pPr>
              <a:t>13</a:t>
            </a:fld>
            <a:endParaRPr lang="en-GB" dirty="0"/>
          </a:p>
        </p:txBody>
      </p:sp>
    </p:spTree>
    <p:extLst>
      <p:ext uri="{BB962C8B-B14F-4D97-AF65-F5344CB8AC3E}">
        <p14:creationId xmlns:p14="http://schemas.microsoft.com/office/powerpoint/2010/main" val="801789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4EFDA764-0642-4F60-9158-A96B5774661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16</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989795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4EFDA764-0642-4F60-9158-A96B5774661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19</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7917941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4EFDA764-0642-4F60-9158-A96B5774661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21</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7694676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4EFDA764-0642-4F60-9158-A96B57746612}"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23</a:t>
            </a:fld>
            <a:endParaRPr kumimoji="0" lang="en-GB"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773147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Jisc Title Slide">
    <p:spTree>
      <p:nvGrpSpPr>
        <p:cNvPr id="1" name=""/>
        <p:cNvGrpSpPr/>
        <p:nvPr/>
      </p:nvGrpSpPr>
      <p:grpSpPr>
        <a:xfrm>
          <a:off x="0" y="0"/>
          <a:ext cx="0" cy="0"/>
          <a:chOff x="0" y="0"/>
          <a:chExt cx="0" cy="0"/>
        </a:xfrm>
      </p:grpSpPr>
      <p:sp>
        <p:nvSpPr>
          <p:cNvPr id="27" name="Picture Placeholder 26"/>
          <p:cNvSpPr>
            <a:spLocks noGrp="1"/>
          </p:cNvSpPr>
          <p:nvPr>
            <p:ph type="pic" sz="quarter" idx="10"/>
          </p:nvPr>
        </p:nvSpPr>
        <p:spPr>
          <a:xfrm>
            <a:off x="0" y="0"/>
            <a:ext cx="12192000" cy="6864000"/>
          </a:xfrm>
        </p:spPr>
        <p:txBody>
          <a:bodyPr rtlCol="0">
            <a:normAutofit/>
          </a:bodyPr>
          <a:lstStyle>
            <a:lvl1pPr marL="0" indent="0">
              <a:buNone/>
              <a:defRPr sz="2400"/>
            </a:lvl1pPr>
          </a:lstStyle>
          <a:p>
            <a:pPr lvl="0"/>
            <a:endParaRPr lang="en-GB" noProof="0" dirty="0"/>
          </a:p>
        </p:txBody>
      </p:sp>
      <p:sp>
        <p:nvSpPr>
          <p:cNvPr id="3" name="Subtitle 2"/>
          <p:cNvSpPr>
            <a:spLocks noGrp="1"/>
          </p:cNvSpPr>
          <p:nvPr>
            <p:ph type="subTitle" idx="1"/>
          </p:nvPr>
        </p:nvSpPr>
        <p:spPr>
          <a:xfrm>
            <a:off x="1920000" y="5131323"/>
            <a:ext cx="9960000" cy="263320"/>
          </a:xfrm>
        </p:spPr>
        <p:txBody>
          <a:bodyPr>
            <a:spAutoFit/>
          </a:bodyPr>
          <a:lstStyle>
            <a:lvl1pPr marL="0" marR="0" indent="0" algn="l" defTabSz="609585" rtl="0" eaLnBrk="1" fontAlgn="auto" latinLnBrk="0" hangingPunct="1">
              <a:lnSpc>
                <a:spcPct val="90000"/>
              </a:lnSpc>
              <a:spcBef>
                <a:spcPts val="1600"/>
              </a:spcBef>
              <a:spcAft>
                <a:spcPts val="0"/>
              </a:spcAft>
              <a:buClr>
                <a:srgbClr val="DE481C"/>
              </a:buClr>
              <a:buSzPct val="120000"/>
              <a:buFont typeface="Lucida Grande"/>
              <a:buNone/>
              <a:tabLst/>
              <a:defRPr sz="1867" baseline="0">
                <a:solidFill>
                  <a:schemeClr val="bg1"/>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endParaRPr lang="en-GB" dirty="0"/>
          </a:p>
        </p:txBody>
      </p:sp>
      <p:sp>
        <p:nvSpPr>
          <p:cNvPr id="25" name="Title 24"/>
          <p:cNvSpPr>
            <a:spLocks noGrp="1"/>
          </p:cNvSpPr>
          <p:nvPr>
            <p:ph type="title"/>
          </p:nvPr>
        </p:nvSpPr>
        <p:spPr>
          <a:xfrm>
            <a:off x="1920000" y="4560774"/>
            <a:ext cx="9960000" cy="502701"/>
          </a:xfrm>
        </p:spPr>
        <p:txBody>
          <a:bodyPr anchor="t"/>
          <a:lstStyle>
            <a:lvl1pPr algn="l">
              <a:lnSpc>
                <a:spcPct val="85000"/>
              </a:lnSpc>
              <a:defRPr sz="3733" b="1" i="0">
                <a:solidFill>
                  <a:srgbClr val="FFFFFF"/>
                </a:solidFill>
              </a:defRPr>
            </a:lvl1pPr>
          </a:lstStyle>
          <a:p>
            <a:r>
              <a:rPr lang="en-US"/>
              <a:t>Click to edit Master title style</a:t>
            </a:r>
            <a:endParaRPr lang="en-GB" dirty="0"/>
          </a:p>
        </p:txBody>
      </p:sp>
      <p:sp>
        <p:nvSpPr>
          <p:cNvPr id="4" name="Text Placeholder 3"/>
          <p:cNvSpPr>
            <a:spLocks noGrp="1"/>
          </p:cNvSpPr>
          <p:nvPr>
            <p:ph type="body" sz="quarter" idx="11"/>
          </p:nvPr>
        </p:nvSpPr>
        <p:spPr>
          <a:xfrm>
            <a:off x="0" y="4737600"/>
            <a:ext cx="1372800" cy="244800"/>
          </a:xfrm>
        </p:spPr>
        <p:txBody>
          <a:bodyPr/>
          <a:lstStyle>
            <a:lvl1pPr marL="0" indent="0" algn="r">
              <a:buNone/>
              <a:defRPr sz="16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1639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Jisc Section Slide">
    <p:spTree>
      <p:nvGrpSpPr>
        <p:cNvPr id="1" name=""/>
        <p:cNvGrpSpPr/>
        <p:nvPr/>
      </p:nvGrpSpPr>
      <p:grpSpPr>
        <a:xfrm>
          <a:off x="0" y="0"/>
          <a:ext cx="0" cy="0"/>
          <a:chOff x="0" y="0"/>
          <a:chExt cx="0" cy="0"/>
        </a:xfrm>
      </p:grpSpPr>
      <p:pic>
        <p:nvPicPr>
          <p:cNvPr id="4" name="Picture 6" descr="2013_Jisc_Logo_RGB300(26mm).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2738" y="0"/>
            <a:ext cx="1246187"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7"/>
          <p:cNvCxnSpPr>
            <a:cxnSpLocks noChangeShapeType="1"/>
          </p:cNvCxnSpPr>
          <p:nvPr userDrawn="1"/>
        </p:nvCxnSpPr>
        <p:spPr bwMode="auto">
          <a:xfrm>
            <a:off x="312738" y="6527800"/>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sp>
        <p:nvSpPr>
          <p:cNvPr id="2" name="Title 1"/>
          <p:cNvSpPr>
            <a:spLocks noGrp="1"/>
          </p:cNvSpPr>
          <p:nvPr>
            <p:ph type="title"/>
          </p:nvPr>
        </p:nvSpPr>
        <p:spPr>
          <a:xfrm>
            <a:off x="1559648" y="2280001"/>
            <a:ext cx="10320352" cy="574516"/>
          </a:xfrm>
        </p:spPr>
        <p:txBody>
          <a:bodyPr anchor="t">
            <a:spAutoFit/>
          </a:bodyPr>
          <a:lstStyle>
            <a:lvl1pPr algn="l">
              <a:defRPr sz="3733" b="1" cap="none">
                <a:solidFill>
                  <a:schemeClr val="accent5"/>
                </a:solidFill>
              </a:defRPr>
            </a:lvl1pPr>
          </a:lstStyle>
          <a:p>
            <a:r>
              <a:rPr lang="en-US"/>
              <a:t>Click to edit Master title style</a:t>
            </a:r>
            <a:endParaRPr lang="en-GB" dirty="0"/>
          </a:p>
        </p:txBody>
      </p:sp>
      <p:sp>
        <p:nvSpPr>
          <p:cNvPr id="3" name="Text Placeholder 2"/>
          <p:cNvSpPr>
            <a:spLocks noGrp="1"/>
          </p:cNvSpPr>
          <p:nvPr>
            <p:ph type="body" idx="1"/>
          </p:nvPr>
        </p:nvSpPr>
        <p:spPr>
          <a:xfrm>
            <a:off x="1559648" y="3606714"/>
            <a:ext cx="10320352" cy="338555"/>
          </a:xfrm>
        </p:spPr>
        <p:txBody>
          <a:bodyPr>
            <a:spAutoFit/>
          </a:bodyPr>
          <a:lstStyle>
            <a:lvl1pPr marL="0" indent="0">
              <a:buNone/>
              <a:defRPr sz="2400">
                <a:solidFill>
                  <a:srgbClr val="2C3841"/>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6" name="Date Placeholder 3"/>
          <p:cNvSpPr>
            <a:spLocks noGrp="1"/>
          </p:cNvSpPr>
          <p:nvPr>
            <p:ph type="dt" sz="half" idx="10"/>
          </p:nvPr>
        </p:nvSpPr>
        <p:spPr/>
        <p:txBody>
          <a:bodyPr/>
          <a:lstStyle>
            <a:lvl1pPr defTabSz="914400">
              <a:defRPr/>
            </a:lvl1pPr>
          </a:lstStyle>
          <a:p>
            <a:pPr>
              <a:defRPr/>
            </a:pPr>
            <a:r>
              <a:rPr lang="en-GB" smtClean="0"/>
              <a:t>02/08/2016</a:t>
            </a:r>
            <a:endParaRPr lang="en-GB" dirty="0"/>
          </a:p>
        </p:txBody>
      </p:sp>
      <p:sp>
        <p:nvSpPr>
          <p:cNvPr id="7" name="Footer Placeholder 4"/>
          <p:cNvSpPr>
            <a:spLocks noGrp="1"/>
          </p:cNvSpPr>
          <p:nvPr>
            <p:ph type="ftr" sz="quarter" idx="11"/>
          </p:nvPr>
        </p:nvSpPr>
        <p:spPr/>
        <p:txBody>
          <a:bodyPr/>
          <a:lstStyle>
            <a:lvl1pPr defTabSz="914400">
              <a:defRPr/>
            </a:lvl1pPr>
          </a:lstStyle>
          <a:p>
            <a:pPr>
              <a:defRPr/>
            </a:pPr>
            <a:r>
              <a:rPr lang="en-US" smtClean="0"/>
              <a:t>REPO Fringe</a:t>
            </a:r>
            <a:endParaRPr lang="en-GB" dirty="0"/>
          </a:p>
        </p:txBody>
      </p:sp>
      <p:sp>
        <p:nvSpPr>
          <p:cNvPr id="8" name="Slide Number Placeholder 5"/>
          <p:cNvSpPr>
            <a:spLocks noGrp="1"/>
          </p:cNvSpPr>
          <p:nvPr>
            <p:ph type="sldNum" sz="quarter" idx="12"/>
          </p:nvPr>
        </p:nvSpPr>
        <p:spPr/>
        <p:txBody>
          <a:bodyPr/>
          <a:lstStyle>
            <a:lvl1pPr defTabSz="914400">
              <a:defRPr/>
            </a:lvl1pPr>
          </a:lstStyle>
          <a:p>
            <a:pPr>
              <a:defRPr/>
            </a:pPr>
            <a:fld id="{57899996-A33C-4E71-BD9C-F917887CF61E}" type="slidenum">
              <a:rPr lang="en-GB"/>
              <a:pPr>
                <a:defRPr/>
              </a:pPr>
              <a:t>‹#›</a:t>
            </a:fld>
            <a:endParaRPr lang="en-GB" dirty="0"/>
          </a:p>
        </p:txBody>
      </p:sp>
    </p:spTree>
    <p:extLst>
      <p:ext uri="{BB962C8B-B14F-4D97-AF65-F5344CB8AC3E}">
        <p14:creationId xmlns:p14="http://schemas.microsoft.com/office/powerpoint/2010/main" val="1258830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Jisc Slide (1 col)">
    <p:spTree>
      <p:nvGrpSpPr>
        <p:cNvPr id="1" name=""/>
        <p:cNvGrpSpPr/>
        <p:nvPr/>
      </p:nvGrpSpPr>
      <p:grpSpPr>
        <a:xfrm>
          <a:off x="0" y="0"/>
          <a:ext cx="0" cy="0"/>
          <a:chOff x="0" y="0"/>
          <a:chExt cx="0" cy="0"/>
        </a:xfrm>
      </p:grpSpPr>
      <p:cxnSp>
        <p:nvCxnSpPr>
          <p:cNvPr id="4" name="Straight Connector 6"/>
          <p:cNvCxnSpPr>
            <a:cxnSpLocks noChangeShapeType="1"/>
          </p:cNvCxnSpPr>
          <p:nvPr userDrawn="1"/>
        </p:nvCxnSpPr>
        <p:spPr bwMode="auto">
          <a:xfrm>
            <a:off x="312738" y="695325"/>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cxnSp>
        <p:nvCxnSpPr>
          <p:cNvPr id="5" name="Straight Connector 7"/>
          <p:cNvCxnSpPr>
            <a:cxnSpLocks noChangeShapeType="1"/>
          </p:cNvCxnSpPr>
          <p:nvPr userDrawn="1"/>
        </p:nvCxnSpPr>
        <p:spPr bwMode="auto">
          <a:xfrm>
            <a:off x="312738" y="6527800"/>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pic>
        <p:nvPicPr>
          <p:cNvPr id="6" name="Picture 8"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2738" y="0"/>
            <a:ext cx="93345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solidFill>
                  <a:schemeClr val="accent5"/>
                </a:solidFill>
              </a:defRPr>
            </a:lvl1pPr>
          </a:lstStyle>
          <a:p>
            <a:r>
              <a:rPr lang="en-US"/>
              <a:t>Click to edit Master title style</a:t>
            </a:r>
            <a:endParaRPr lang="en-GB"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3"/>
          <p:cNvSpPr>
            <a:spLocks noGrp="1"/>
          </p:cNvSpPr>
          <p:nvPr>
            <p:ph type="dt" sz="half" idx="10"/>
          </p:nvPr>
        </p:nvSpPr>
        <p:spPr/>
        <p:txBody>
          <a:bodyPr/>
          <a:lstStyle>
            <a:lvl1pPr defTabSz="914400">
              <a:defRPr/>
            </a:lvl1pPr>
          </a:lstStyle>
          <a:p>
            <a:pPr>
              <a:defRPr/>
            </a:pPr>
            <a:r>
              <a:rPr lang="en-GB" smtClean="0"/>
              <a:t>02/08/2016</a:t>
            </a:r>
            <a:endParaRPr lang="en-GB"/>
          </a:p>
        </p:txBody>
      </p:sp>
      <p:sp>
        <p:nvSpPr>
          <p:cNvPr id="8" name="Footer Placeholder 4"/>
          <p:cNvSpPr>
            <a:spLocks noGrp="1"/>
          </p:cNvSpPr>
          <p:nvPr>
            <p:ph type="ftr" sz="quarter" idx="11"/>
          </p:nvPr>
        </p:nvSpPr>
        <p:spPr/>
        <p:txBody>
          <a:bodyPr/>
          <a:lstStyle>
            <a:lvl1pPr defTabSz="914400">
              <a:defRPr/>
            </a:lvl1pPr>
          </a:lstStyle>
          <a:p>
            <a:pPr>
              <a:defRPr/>
            </a:pPr>
            <a:r>
              <a:rPr lang="en-US" smtClean="0"/>
              <a:t>REPO Fringe</a:t>
            </a:r>
            <a:endParaRPr lang="en-GB"/>
          </a:p>
        </p:txBody>
      </p:sp>
      <p:sp>
        <p:nvSpPr>
          <p:cNvPr id="9" name="Slide Number Placeholder 5"/>
          <p:cNvSpPr>
            <a:spLocks noGrp="1"/>
          </p:cNvSpPr>
          <p:nvPr>
            <p:ph type="sldNum" sz="quarter" idx="12"/>
          </p:nvPr>
        </p:nvSpPr>
        <p:spPr/>
        <p:txBody>
          <a:bodyPr/>
          <a:lstStyle>
            <a:lvl1pPr defTabSz="914400">
              <a:defRPr/>
            </a:lvl1pPr>
          </a:lstStyle>
          <a:p>
            <a:pPr>
              <a:defRPr/>
            </a:pPr>
            <a:fld id="{BFAB4B0E-0661-461C-9E28-96C1BE8FE16D}" type="slidenum">
              <a:rPr lang="en-GB"/>
              <a:pPr>
                <a:defRPr/>
              </a:pPr>
              <a:t>‹#›</a:t>
            </a:fld>
            <a:endParaRPr lang="en-GB"/>
          </a:p>
        </p:txBody>
      </p:sp>
    </p:spTree>
    <p:extLst>
      <p:ext uri="{BB962C8B-B14F-4D97-AF65-F5344CB8AC3E}">
        <p14:creationId xmlns:p14="http://schemas.microsoft.com/office/powerpoint/2010/main" val="3328487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Jisc Slide (1 col + Headings)">
    <p:spTree>
      <p:nvGrpSpPr>
        <p:cNvPr id="1" name=""/>
        <p:cNvGrpSpPr/>
        <p:nvPr/>
      </p:nvGrpSpPr>
      <p:grpSpPr>
        <a:xfrm>
          <a:off x="0" y="0"/>
          <a:ext cx="0" cy="0"/>
          <a:chOff x="0" y="0"/>
          <a:chExt cx="0" cy="0"/>
        </a:xfrm>
      </p:grpSpPr>
      <p:cxnSp>
        <p:nvCxnSpPr>
          <p:cNvPr id="5" name="Straight Connector 6"/>
          <p:cNvCxnSpPr>
            <a:cxnSpLocks noChangeShapeType="1"/>
          </p:cNvCxnSpPr>
          <p:nvPr userDrawn="1"/>
        </p:nvCxnSpPr>
        <p:spPr bwMode="auto">
          <a:xfrm>
            <a:off x="312738" y="695325"/>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cxnSp>
        <p:nvCxnSpPr>
          <p:cNvPr id="7" name="Straight Connector 7"/>
          <p:cNvCxnSpPr>
            <a:cxnSpLocks noChangeShapeType="1"/>
          </p:cNvCxnSpPr>
          <p:nvPr userDrawn="1"/>
        </p:nvCxnSpPr>
        <p:spPr bwMode="auto">
          <a:xfrm>
            <a:off x="312738" y="6527800"/>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pic>
        <p:nvPicPr>
          <p:cNvPr id="8" name="Picture 8"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2738" y="0"/>
            <a:ext cx="93345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solidFill>
                  <a:schemeClr val="accent5"/>
                </a:solidFill>
              </a:defRPr>
            </a:lvl1pPr>
          </a:lstStyle>
          <a:p>
            <a:r>
              <a:rPr lang="en-US"/>
              <a:t>Click to edit Master title style</a:t>
            </a:r>
            <a:endParaRPr lang="en-GB" dirty="0"/>
          </a:p>
        </p:txBody>
      </p:sp>
      <p:sp>
        <p:nvSpPr>
          <p:cNvPr id="6" name="Content Placeholder 2"/>
          <p:cNvSpPr>
            <a:spLocks noGrp="1"/>
          </p:cNvSpPr>
          <p:nvPr>
            <p:ph idx="1"/>
          </p:nvPr>
        </p:nvSpPr>
        <p:spPr>
          <a:xfrm>
            <a:off x="312000" y="1800000"/>
            <a:ext cx="11568000" cy="45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Text Placeholder 2"/>
          <p:cNvSpPr>
            <a:spLocks noGrp="1"/>
          </p:cNvSpPr>
          <p:nvPr>
            <p:ph type="body" idx="13"/>
          </p:nvPr>
        </p:nvSpPr>
        <p:spPr>
          <a:xfrm>
            <a:off x="312000" y="1200000"/>
            <a:ext cx="11568000" cy="600000"/>
          </a:xfrm>
        </p:spPr>
        <p:txBody>
          <a:bodyPr/>
          <a:lstStyle>
            <a:lvl1pPr marL="0" indent="0">
              <a:buNone/>
              <a:defRPr sz="3733"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9" name="Date Placeholder 2"/>
          <p:cNvSpPr>
            <a:spLocks noGrp="1"/>
          </p:cNvSpPr>
          <p:nvPr>
            <p:ph type="dt" sz="half" idx="14"/>
          </p:nvPr>
        </p:nvSpPr>
        <p:spPr/>
        <p:txBody>
          <a:bodyPr/>
          <a:lstStyle>
            <a:lvl1pPr defTabSz="914400">
              <a:defRPr/>
            </a:lvl1pPr>
          </a:lstStyle>
          <a:p>
            <a:pPr>
              <a:defRPr/>
            </a:pPr>
            <a:r>
              <a:rPr lang="en-GB" smtClean="0"/>
              <a:t>02/08/2016</a:t>
            </a:r>
            <a:endParaRPr lang="en-GB" dirty="0"/>
          </a:p>
        </p:txBody>
      </p:sp>
      <p:sp>
        <p:nvSpPr>
          <p:cNvPr id="11" name="Footer Placeholder 3"/>
          <p:cNvSpPr>
            <a:spLocks noGrp="1"/>
          </p:cNvSpPr>
          <p:nvPr>
            <p:ph type="ftr" sz="quarter" idx="15"/>
          </p:nvPr>
        </p:nvSpPr>
        <p:spPr/>
        <p:txBody>
          <a:bodyPr/>
          <a:lstStyle>
            <a:lvl1pPr defTabSz="914400">
              <a:defRPr/>
            </a:lvl1pPr>
          </a:lstStyle>
          <a:p>
            <a:pPr>
              <a:defRPr/>
            </a:pPr>
            <a:r>
              <a:rPr lang="en-US" smtClean="0"/>
              <a:t>REPO Fringe</a:t>
            </a:r>
            <a:endParaRPr lang="en-GB" dirty="0"/>
          </a:p>
        </p:txBody>
      </p:sp>
      <p:sp>
        <p:nvSpPr>
          <p:cNvPr id="12" name="Slide Number Placeholder 4"/>
          <p:cNvSpPr>
            <a:spLocks noGrp="1"/>
          </p:cNvSpPr>
          <p:nvPr>
            <p:ph type="sldNum" sz="quarter" idx="16"/>
          </p:nvPr>
        </p:nvSpPr>
        <p:spPr/>
        <p:txBody>
          <a:bodyPr/>
          <a:lstStyle>
            <a:lvl1pPr defTabSz="914400">
              <a:defRPr/>
            </a:lvl1pPr>
          </a:lstStyle>
          <a:p>
            <a:pPr>
              <a:defRPr/>
            </a:pPr>
            <a:fld id="{2D0C0F1B-0448-4707-97BD-C0ACE67DDC40}" type="slidenum">
              <a:rPr lang="en-GB"/>
              <a:pPr>
                <a:defRPr/>
              </a:pPr>
              <a:t>‹#›</a:t>
            </a:fld>
            <a:endParaRPr lang="en-GB" dirty="0"/>
          </a:p>
        </p:txBody>
      </p:sp>
    </p:spTree>
    <p:extLst>
      <p:ext uri="{BB962C8B-B14F-4D97-AF65-F5344CB8AC3E}">
        <p14:creationId xmlns:p14="http://schemas.microsoft.com/office/powerpoint/2010/main" val="3843535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Jisc Slide (2 col)">
    <p:spTree>
      <p:nvGrpSpPr>
        <p:cNvPr id="1" name=""/>
        <p:cNvGrpSpPr/>
        <p:nvPr/>
      </p:nvGrpSpPr>
      <p:grpSpPr>
        <a:xfrm>
          <a:off x="0" y="0"/>
          <a:ext cx="0" cy="0"/>
          <a:chOff x="0" y="0"/>
          <a:chExt cx="0" cy="0"/>
        </a:xfrm>
      </p:grpSpPr>
      <p:cxnSp>
        <p:nvCxnSpPr>
          <p:cNvPr id="5" name="Straight Connector 6"/>
          <p:cNvCxnSpPr>
            <a:cxnSpLocks noChangeShapeType="1"/>
          </p:cNvCxnSpPr>
          <p:nvPr userDrawn="1"/>
        </p:nvCxnSpPr>
        <p:spPr bwMode="auto">
          <a:xfrm>
            <a:off x="312738" y="6527800"/>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cxnSp>
        <p:nvCxnSpPr>
          <p:cNvPr id="6" name="Straight Connector 7"/>
          <p:cNvCxnSpPr>
            <a:cxnSpLocks noChangeShapeType="1"/>
          </p:cNvCxnSpPr>
          <p:nvPr userDrawn="1"/>
        </p:nvCxnSpPr>
        <p:spPr bwMode="auto">
          <a:xfrm>
            <a:off x="312738" y="695325"/>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pic>
        <p:nvPicPr>
          <p:cNvPr id="7" name="Picture 8"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2738" y="0"/>
            <a:ext cx="93345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solidFill>
                  <a:schemeClr val="accent5"/>
                </a:solidFill>
              </a:defRPr>
            </a:lvl1pPr>
          </a:lstStyle>
          <a:p>
            <a:r>
              <a:rPr lang="en-US"/>
              <a:t>Click to edit Master title style</a:t>
            </a:r>
            <a:endParaRPr lang="en-GB" dirty="0"/>
          </a:p>
        </p:txBody>
      </p:sp>
      <p:sp>
        <p:nvSpPr>
          <p:cNvPr id="3" name="Content Placeholder 2"/>
          <p:cNvSpPr>
            <a:spLocks noGrp="1"/>
          </p:cNvSpPr>
          <p:nvPr>
            <p:ph sz="half" idx="1"/>
          </p:nvPr>
        </p:nvSpPr>
        <p:spPr>
          <a:xfrm>
            <a:off x="312000" y="1200151"/>
            <a:ext cx="5520000" cy="5160000"/>
          </a:xfrm>
        </p:spPr>
        <p:txBody>
          <a:bodyPr/>
          <a:lstStyle>
            <a:lvl1pPr>
              <a:defRPr sz="3733">
                <a:solidFill>
                  <a:srgbClr val="2C3841"/>
                </a:solidFill>
              </a:defRPr>
            </a:lvl1pPr>
            <a:lvl2pPr>
              <a:defRPr sz="3733">
                <a:solidFill>
                  <a:srgbClr val="2C3841"/>
                </a:solidFill>
              </a:defRPr>
            </a:lvl2pPr>
            <a:lvl3pPr>
              <a:defRPr sz="3200">
                <a:solidFill>
                  <a:srgbClr val="2C3841"/>
                </a:solidFill>
              </a:defRPr>
            </a:lvl3pPr>
            <a:lvl4pPr>
              <a:defRPr sz="3200">
                <a:solidFill>
                  <a:srgbClr val="2C3841"/>
                </a:solidFill>
              </a:defRPr>
            </a:lvl4pPr>
            <a:lvl5pPr>
              <a:defRPr sz="3200">
                <a:solidFill>
                  <a:srgbClr val="2C3841"/>
                </a:solidFill>
              </a:defRPr>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360001" y="1200151"/>
            <a:ext cx="5520000" cy="5160000"/>
          </a:xfrm>
        </p:spPr>
        <p:txBody>
          <a:bodyPr/>
          <a:lstStyle>
            <a:lvl1pPr>
              <a:defRPr sz="3733"/>
            </a:lvl1pPr>
            <a:lvl2pPr>
              <a:defRPr sz="3733"/>
            </a:lvl2pPr>
            <a:lvl3pPr>
              <a:defRPr sz="3200"/>
            </a:lvl3pPr>
            <a:lvl4pPr>
              <a:defRPr sz="3200"/>
            </a:lvl4pPr>
            <a:lvl5pPr>
              <a:defRPr sz="3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Date Placeholder 4"/>
          <p:cNvSpPr>
            <a:spLocks noGrp="1"/>
          </p:cNvSpPr>
          <p:nvPr>
            <p:ph type="dt" sz="half" idx="10"/>
          </p:nvPr>
        </p:nvSpPr>
        <p:spPr/>
        <p:txBody>
          <a:bodyPr/>
          <a:lstStyle>
            <a:lvl1pPr defTabSz="914400">
              <a:defRPr/>
            </a:lvl1pPr>
          </a:lstStyle>
          <a:p>
            <a:pPr>
              <a:defRPr/>
            </a:pPr>
            <a:r>
              <a:rPr lang="en-GB" smtClean="0"/>
              <a:t>02/08/2016</a:t>
            </a:r>
            <a:endParaRPr lang="en-GB"/>
          </a:p>
        </p:txBody>
      </p:sp>
      <p:sp>
        <p:nvSpPr>
          <p:cNvPr id="9" name="Footer Placeholder 5"/>
          <p:cNvSpPr>
            <a:spLocks noGrp="1"/>
          </p:cNvSpPr>
          <p:nvPr>
            <p:ph type="ftr" sz="quarter" idx="11"/>
          </p:nvPr>
        </p:nvSpPr>
        <p:spPr/>
        <p:txBody>
          <a:bodyPr/>
          <a:lstStyle>
            <a:lvl1pPr defTabSz="914400">
              <a:defRPr/>
            </a:lvl1pPr>
          </a:lstStyle>
          <a:p>
            <a:pPr>
              <a:defRPr/>
            </a:pPr>
            <a:r>
              <a:rPr lang="en-US" smtClean="0"/>
              <a:t>REPO Fringe</a:t>
            </a:r>
            <a:endParaRPr lang="en-GB"/>
          </a:p>
        </p:txBody>
      </p:sp>
      <p:sp>
        <p:nvSpPr>
          <p:cNvPr id="10" name="Slide Number Placeholder 6"/>
          <p:cNvSpPr>
            <a:spLocks noGrp="1"/>
          </p:cNvSpPr>
          <p:nvPr>
            <p:ph type="sldNum" sz="quarter" idx="12"/>
          </p:nvPr>
        </p:nvSpPr>
        <p:spPr/>
        <p:txBody>
          <a:bodyPr/>
          <a:lstStyle>
            <a:lvl1pPr defTabSz="914400">
              <a:defRPr/>
            </a:lvl1pPr>
          </a:lstStyle>
          <a:p>
            <a:pPr>
              <a:defRPr/>
            </a:pPr>
            <a:fld id="{6B4962EB-F74C-4C47-900B-66C43AEBA72F}" type="slidenum">
              <a:rPr lang="en-GB"/>
              <a:pPr>
                <a:defRPr/>
              </a:pPr>
              <a:t>‹#›</a:t>
            </a:fld>
            <a:endParaRPr lang="en-GB"/>
          </a:p>
        </p:txBody>
      </p:sp>
    </p:spTree>
    <p:extLst>
      <p:ext uri="{BB962C8B-B14F-4D97-AF65-F5344CB8AC3E}">
        <p14:creationId xmlns:p14="http://schemas.microsoft.com/office/powerpoint/2010/main" val="54926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Jisc Slide (2 col + Headings)">
    <p:spTree>
      <p:nvGrpSpPr>
        <p:cNvPr id="1" name=""/>
        <p:cNvGrpSpPr/>
        <p:nvPr/>
      </p:nvGrpSpPr>
      <p:grpSpPr>
        <a:xfrm>
          <a:off x="0" y="0"/>
          <a:ext cx="0" cy="0"/>
          <a:chOff x="0" y="0"/>
          <a:chExt cx="0" cy="0"/>
        </a:xfrm>
      </p:grpSpPr>
      <p:cxnSp>
        <p:nvCxnSpPr>
          <p:cNvPr id="7" name="Straight Connector 6"/>
          <p:cNvCxnSpPr>
            <a:cxnSpLocks noChangeShapeType="1"/>
          </p:cNvCxnSpPr>
          <p:nvPr userDrawn="1"/>
        </p:nvCxnSpPr>
        <p:spPr bwMode="auto">
          <a:xfrm>
            <a:off x="312738" y="6527800"/>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cxnSp>
        <p:nvCxnSpPr>
          <p:cNvPr id="8" name="Straight Connector 7"/>
          <p:cNvCxnSpPr>
            <a:cxnSpLocks noChangeShapeType="1"/>
          </p:cNvCxnSpPr>
          <p:nvPr userDrawn="1"/>
        </p:nvCxnSpPr>
        <p:spPr bwMode="auto">
          <a:xfrm>
            <a:off x="312738" y="695325"/>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pic>
        <p:nvPicPr>
          <p:cNvPr id="9" name="Picture 8"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2738" y="0"/>
            <a:ext cx="93345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872000" y="0"/>
            <a:ext cx="10008000" cy="624000"/>
          </a:xfrm>
        </p:spPr>
        <p:txBody>
          <a:bodyPr/>
          <a:lstStyle>
            <a:lvl1pPr>
              <a:defRPr>
                <a:solidFill>
                  <a:schemeClr val="accent5"/>
                </a:solidFill>
              </a:defRPr>
            </a:lvl1pPr>
          </a:lstStyle>
          <a:p>
            <a:r>
              <a:rPr lang="en-US"/>
              <a:t>Click to edit Master title style</a:t>
            </a:r>
            <a:endParaRPr lang="en-GB" dirty="0"/>
          </a:p>
        </p:txBody>
      </p:sp>
      <p:sp>
        <p:nvSpPr>
          <p:cNvPr id="3" name="Text Placeholder 2"/>
          <p:cNvSpPr>
            <a:spLocks noGrp="1"/>
          </p:cNvSpPr>
          <p:nvPr>
            <p:ph type="body" idx="1"/>
          </p:nvPr>
        </p:nvSpPr>
        <p:spPr>
          <a:xfrm>
            <a:off x="312000" y="1200000"/>
            <a:ext cx="5520000" cy="600000"/>
          </a:xfrm>
        </p:spPr>
        <p:txBody>
          <a:bodyPr/>
          <a:lstStyle>
            <a:lvl1pPr marL="0" indent="0">
              <a:buNone/>
              <a:defRPr sz="3733"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312001" y="1800000"/>
            <a:ext cx="5519999" cy="4560000"/>
          </a:xfrm>
        </p:spPr>
        <p:txBody>
          <a:bodyPr/>
          <a:lstStyle>
            <a:lvl1pPr>
              <a:defRPr sz="3733"/>
            </a:lvl1pPr>
            <a:lvl2pPr>
              <a:defRPr sz="3733"/>
            </a:lvl2pPr>
            <a:lvl3pPr>
              <a:defRPr sz="3200"/>
            </a:lvl3pPr>
            <a:lvl4pPr>
              <a:defRPr sz="3200"/>
            </a:lvl4pPr>
            <a:lvl5pPr>
              <a:defRPr sz="3200"/>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360001" y="1200000"/>
            <a:ext cx="5520000" cy="600000"/>
          </a:xfrm>
        </p:spPr>
        <p:txBody>
          <a:bodyPr/>
          <a:lstStyle>
            <a:lvl1pPr marL="0" indent="0">
              <a:buNone/>
              <a:defRPr sz="3733"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360001" y="1800000"/>
            <a:ext cx="5519999" cy="4560000"/>
          </a:xfrm>
        </p:spPr>
        <p:txBody>
          <a:bodyPr/>
          <a:lstStyle>
            <a:lvl1pPr>
              <a:defRPr sz="3733"/>
            </a:lvl1pPr>
            <a:lvl2pPr>
              <a:defRPr sz="3733"/>
            </a:lvl2pPr>
            <a:lvl3pPr>
              <a:defRPr sz="3200"/>
            </a:lvl3pPr>
            <a:lvl4pPr>
              <a:defRPr sz="3200"/>
            </a:lvl4pPr>
            <a:lvl5pPr>
              <a:defRPr sz="3200"/>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Date Placeholder 6"/>
          <p:cNvSpPr>
            <a:spLocks noGrp="1"/>
          </p:cNvSpPr>
          <p:nvPr>
            <p:ph type="dt" sz="half" idx="10"/>
          </p:nvPr>
        </p:nvSpPr>
        <p:spPr/>
        <p:txBody>
          <a:bodyPr/>
          <a:lstStyle>
            <a:lvl1pPr defTabSz="914400">
              <a:defRPr/>
            </a:lvl1pPr>
          </a:lstStyle>
          <a:p>
            <a:pPr>
              <a:defRPr/>
            </a:pPr>
            <a:r>
              <a:rPr lang="en-GB" smtClean="0"/>
              <a:t>02/08/2016</a:t>
            </a:r>
            <a:endParaRPr lang="en-GB"/>
          </a:p>
        </p:txBody>
      </p:sp>
      <p:sp>
        <p:nvSpPr>
          <p:cNvPr id="11" name="Footer Placeholder 7"/>
          <p:cNvSpPr>
            <a:spLocks noGrp="1"/>
          </p:cNvSpPr>
          <p:nvPr>
            <p:ph type="ftr" sz="quarter" idx="11"/>
          </p:nvPr>
        </p:nvSpPr>
        <p:spPr/>
        <p:txBody>
          <a:bodyPr/>
          <a:lstStyle>
            <a:lvl1pPr defTabSz="914400">
              <a:defRPr/>
            </a:lvl1pPr>
          </a:lstStyle>
          <a:p>
            <a:pPr>
              <a:defRPr/>
            </a:pPr>
            <a:r>
              <a:rPr lang="en-US" smtClean="0"/>
              <a:t>REPO Fringe</a:t>
            </a:r>
            <a:endParaRPr lang="en-GB"/>
          </a:p>
        </p:txBody>
      </p:sp>
      <p:sp>
        <p:nvSpPr>
          <p:cNvPr id="12" name="Slide Number Placeholder 8"/>
          <p:cNvSpPr>
            <a:spLocks noGrp="1"/>
          </p:cNvSpPr>
          <p:nvPr>
            <p:ph type="sldNum" sz="quarter" idx="12"/>
          </p:nvPr>
        </p:nvSpPr>
        <p:spPr/>
        <p:txBody>
          <a:bodyPr/>
          <a:lstStyle>
            <a:lvl1pPr defTabSz="914400">
              <a:defRPr/>
            </a:lvl1pPr>
          </a:lstStyle>
          <a:p>
            <a:pPr>
              <a:defRPr/>
            </a:pPr>
            <a:fld id="{4D5AB0EA-AA13-48F5-A49B-BCF8426D5724}" type="slidenum">
              <a:rPr lang="en-GB"/>
              <a:pPr>
                <a:defRPr/>
              </a:pPr>
              <a:t>‹#›</a:t>
            </a:fld>
            <a:endParaRPr lang="en-GB"/>
          </a:p>
        </p:txBody>
      </p:sp>
    </p:spTree>
    <p:extLst>
      <p:ext uri="{BB962C8B-B14F-4D97-AF65-F5344CB8AC3E}">
        <p14:creationId xmlns:p14="http://schemas.microsoft.com/office/powerpoint/2010/main" val="1966363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Jisc Slide (2 col + 2 content)">
    <p:spTree>
      <p:nvGrpSpPr>
        <p:cNvPr id="1" name=""/>
        <p:cNvGrpSpPr/>
        <p:nvPr/>
      </p:nvGrpSpPr>
      <p:grpSpPr>
        <a:xfrm>
          <a:off x="0" y="0"/>
          <a:ext cx="0" cy="0"/>
          <a:chOff x="0" y="0"/>
          <a:chExt cx="0" cy="0"/>
        </a:xfrm>
      </p:grpSpPr>
      <p:cxnSp>
        <p:nvCxnSpPr>
          <p:cNvPr id="8" name="Straight Connector 6"/>
          <p:cNvCxnSpPr>
            <a:cxnSpLocks noChangeShapeType="1"/>
          </p:cNvCxnSpPr>
          <p:nvPr userDrawn="1"/>
        </p:nvCxnSpPr>
        <p:spPr bwMode="auto">
          <a:xfrm>
            <a:off x="312738" y="6527800"/>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cxnSp>
        <p:nvCxnSpPr>
          <p:cNvPr id="9" name="Straight Connector 7"/>
          <p:cNvCxnSpPr>
            <a:cxnSpLocks noChangeShapeType="1"/>
          </p:cNvCxnSpPr>
          <p:nvPr userDrawn="1"/>
        </p:nvCxnSpPr>
        <p:spPr bwMode="auto">
          <a:xfrm>
            <a:off x="312738" y="695325"/>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pic>
        <p:nvPicPr>
          <p:cNvPr id="10" name="Picture 8"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2738" y="0"/>
            <a:ext cx="93345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solidFill>
                  <a:schemeClr val="accent5"/>
                </a:solidFill>
              </a:defRPr>
            </a:lvl1pPr>
          </a:lstStyle>
          <a:p>
            <a:r>
              <a:rPr lang="en-US"/>
              <a:t>Click to edit Master title style</a:t>
            </a:r>
            <a:endParaRPr lang="en-GB" dirty="0"/>
          </a:p>
        </p:txBody>
      </p:sp>
      <p:sp>
        <p:nvSpPr>
          <p:cNvPr id="6" name="Content Placeholder 2"/>
          <p:cNvSpPr>
            <a:spLocks noGrp="1"/>
          </p:cNvSpPr>
          <p:nvPr>
            <p:ph sz="half" idx="1"/>
          </p:nvPr>
        </p:nvSpPr>
        <p:spPr>
          <a:xfrm>
            <a:off x="312000" y="1200151"/>
            <a:ext cx="5520000" cy="5160000"/>
          </a:xfrm>
        </p:spPr>
        <p:txBody>
          <a:bodyPr/>
          <a:lstStyle>
            <a:lvl1pPr>
              <a:defRPr sz="3733">
                <a:solidFill>
                  <a:srgbClr val="2C3841"/>
                </a:solidFill>
              </a:defRPr>
            </a:lvl1pPr>
            <a:lvl2pPr>
              <a:defRPr sz="3733">
                <a:solidFill>
                  <a:srgbClr val="2C3841"/>
                </a:solidFill>
              </a:defRPr>
            </a:lvl2pPr>
            <a:lvl3pPr>
              <a:defRPr sz="3200">
                <a:solidFill>
                  <a:srgbClr val="2C3841"/>
                </a:solidFill>
              </a:defRPr>
            </a:lvl3pPr>
            <a:lvl4pPr>
              <a:defRPr sz="3200">
                <a:solidFill>
                  <a:srgbClr val="2C3841"/>
                </a:solidFill>
              </a:defRPr>
            </a:lvl4pPr>
            <a:lvl5pPr>
              <a:defRPr sz="3200">
                <a:solidFill>
                  <a:srgbClr val="2C3841"/>
                </a:solidFill>
              </a:defRPr>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Content Placeholder 3"/>
          <p:cNvSpPr>
            <a:spLocks noGrp="1"/>
          </p:cNvSpPr>
          <p:nvPr>
            <p:ph sz="half" idx="2"/>
          </p:nvPr>
        </p:nvSpPr>
        <p:spPr>
          <a:xfrm>
            <a:off x="6360001" y="1200151"/>
            <a:ext cx="5520000" cy="2462400"/>
          </a:xfrm>
        </p:spPr>
        <p:txBody>
          <a:bodyPr/>
          <a:lstStyle>
            <a:lvl1pPr>
              <a:defRPr sz="3733"/>
            </a:lvl1pPr>
            <a:lvl2pPr>
              <a:defRPr sz="3733"/>
            </a:lvl2pPr>
            <a:lvl3pPr>
              <a:defRPr sz="3200"/>
            </a:lvl3pPr>
            <a:lvl4pPr>
              <a:defRPr sz="3200"/>
            </a:lvl4pPr>
            <a:lvl5pPr>
              <a:defRPr sz="3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Content Placeholder 3"/>
          <p:cNvSpPr>
            <a:spLocks noGrp="1"/>
          </p:cNvSpPr>
          <p:nvPr>
            <p:ph sz="half" idx="13"/>
          </p:nvPr>
        </p:nvSpPr>
        <p:spPr>
          <a:xfrm>
            <a:off x="6360001" y="3897728"/>
            <a:ext cx="5520000" cy="2462400"/>
          </a:xfrm>
        </p:spPr>
        <p:txBody>
          <a:bodyPr/>
          <a:lstStyle>
            <a:lvl1pPr>
              <a:defRPr sz="3733"/>
            </a:lvl1pPr>
            <a:lvl2pPr>
              <a:defRPr sz="3733"/>
            </a:lvl2pPr>
            <a:lvl3pPr>
              <a:defRPr sz="3200"/>
            </a:lvl3pPr>
            <a:lvl4pPr>
              <a:defRPr sz="3200"/>
            </a:lvl4pPr>
            <a:lvl5pPr>
              <a:defRPr sz="32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Date Placeholder 2"/>
          <p:cNvSpPr>
            <a:spLocks noGrp="1"/>
          </p:cNvSpPr>
          <p:nvPr>
            <p:ph type="dt" sz="half" idx="14"/>
          </p:nvPr>
        </p:nvSpPr>
        <p:spPr/>
        <p:txBody>
          <a:bodyPr/>
          <a:lstStyle>
            <a:lvl1pPr defTabSz="914400">
              <a:defRPr/>
            </a:lvl1pPr>
          </a:lstStyle>
          <a:p>
            <a:pPr>
              <a:defRPr/>
            </a:pPr>
            <a:r>
              <a:rPr lang="en-GB" smtClean="0"/>
              <a:t>02/08/2016</a:t>
            </a:r>
            <a:endParaRPr lang="en-GB" dirty="0"/>
          </a:p>
        </p:txBody>
      </p:sp>
      <p:sp>
        <p:nvSpPr>
          <p:cNvPr id="13" name="Footer Placeholder 3"/>
          <p:cNvSpPr>
            <a:spLocks noGrp="1"/>
          </p:cNvSpPr>
          <p:nvPr>
            <p:ph type="ftr" sz="quarter" idx="15"/>
          </p:nvPr>
        </p:nvSpPr>
        <p:spPr/>
        <p:txBody>
          <a:bodyPr/>
          <a:lstStyle>
            <a:lvl1pPr defTabSz="914400">
              <a:defRPr/>
            </a:lvl1pPr>
          </a:lstStyle>
          <a:p>
            <a:pPr>
              <a:defRPr/>
            </a:pPr>
            <a:r>
              <a:rPr lang="en-US" smtClean="0"/>
              <a:t>REPO Fringe</a:t>
            </a:r>
            <a:endParaRPr lang="en-GB" dirty="0"/>
          </a:p>
        </p:txBody>
      </p:sp>
      <p:sp>
        <p:nvSpPr>
          <p:cNvPr id="14" name="Slide Number Placeholder 4"/>
          <p:cNvSpPr>
            <a:spLocks noGrp="1"/>
          </p:cNvSpPr>
          <p:nvPr>
            <p:ph type="sldNum" sz="quarter" idx="16"/>
          </p:nvPr>
        </p:nvSpPr>
        <p:spPr/>
        <p:txBody>
          <a:bodyPr/>
          <a:lstStyle>
            <a:lvl1pPr defTabSz="914400">
              <a:defRPr/>
            </a:lvl1pPr>
          </a:lstStyle>
          <a:p>
            <a:pPr>
              <a:defRPr/>
            </a:pPr>
            <a:fld id="{09D70F11-3E81-4FA8-8A90-32420C02D504}" type="slidenum">
              <a:rPr lang="en-GB"/>
              <a:pPr>
                <a:defRPr/>
              </a:pPr>
              <a:t>‹#›</a:t>
            </a:fld>
            <a:endParaRPr lang="en-GB" dirty="0"/>
          </a:p>
        </p:txBody>
      </p:sp>
    </p:spTree>
    <p:extLst>
      <p:ext uri="{BB962C8B-B14F-4D97-AF65-F5344CB8AC3E}">
        <p14:creationId xmlns:p14="http://schemas.microsoft.com/office/powerpoint/2010/main" val="4613579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Jisc Slide (Pic + Caption)">
    <p:spTree>
      <p:nvGrpSpPr>
        <p:cNvPr id="1" name=""/>
        <p:cNvGrpSpPr/>
        <p:nvPr/>
      </p:nvGrpSpPr>
      <p:grpSpPr>
        <a:xfrm>
          <a:off x="0" y="0"/>
          <a:ext cx="0" cy="0"/>
          <a:chOff x="0" y="0"/>
          <a:chExt cx="0" cy="0"/>
        </a:xfrm>
      </p:grpSpPr>
      <p:cxnSp>
        <p:nvCxnSpPr>
          <p:cNvPr id="6" name="Straight Connector 6"/>
          <p:cNvCxnSpPr>
            <a:cxnSpLocks noChangeShapeType="1"/>
          </p:cNvCxnSpPr>
          <p:nvPr userDrawn="1"/>
        </p:nvCxnSpPr>
        <p:spPr bwMode="auto">
          <a:xfrm>
            <a:off x="312738" y="6527800"/>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cxnSp>
        <p:nvCxnSpPr>
          <p:cNvPr id="7" name="Straight Connector 7"/>
          <p:cNvCxnSpPr>
            <a:cxnSpLocks noChangeShapeType="1"/>
          </p:cNvCxnSpPr>
          <p:nvPr userDrawn="1"/>
        </p:nvCxnSpPr>
        <p:spPr bwMode="auto">
          <a:xfrm>
            <a:off x="312738" y="695325"/>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pic>
        <p:nvPicPr>
          <p:cNvPr id="8" name="Picture 8"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2738" y="0"/>
            <a:ext cx="93345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872000" y="0"/>
            <a:ext cx="10008000" cy="624000"/>
          </a:xfrm>
        </p:spPr>
        <p:txBody>
          <a:bodyPr/>
          <a:lstStyle>
            <a:lvl1pPr algn="r">
              <a:defRPr sz="3733" b="1">
                <a:solidFill>
                  <a:schemeClr val="accent5"/>
                </a:solidFill>
              </a:defRPr>
            </a:lvl1pPr>
          </a:lstStyle>
          <a:p>
            <a:r>
              <a:rPr lang="en-US"/>
              <a:t>Click to edit Master title style</a:t>
            </a:r>
            <a:endParaRPr lang="en-GB" dirty="0"/>
          </a:p>
        </p:txBody>
      </p:sp>
      <p:sp>
        <p:nvSpPr>
          <p:cNvPr id="3" name="Picture Placeholder 2"/>
          <p:cNvSpPr>
            <a:spLocks noGrp="1"/>
          </p:cNvSpPr>
          <p:nvPr>
            <p:ph type="pic" idx="1"/>
          </p:nvPr>
        </p:nvSpPr>
        <p:spPr>
          <a:xfrm>
            <a:off x="1248000" y="1200000"/>
            <a:ext cx="9600000" cy="4680000"/>
          </a:xfrm>
        </p:spPr>
        <p:txBody>
          <a:bodyPr rtlCol="0">
            <a:normAutofit/>
          </a:bodyPr>
          <a:lstStyle>
            <a:lvl1pPr marL="0" indent="0">
              <a:buNone/>
              <a:defRPr sz="2400"/>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n-GB" noProof="0" dirty="0"/>
          </a:p>
        </p:txBody>
      </p:sp>
      <p:sp>
        <p:nvSpPr>
          <p:cNvPr id="4" name="Text Placeholder 3"/>
          <p:cNvSpPr>
            <a:spLocks noGrp="1"/>
          </p:cNvSpPr>
          <p:nvPr>
            <p:ph type="body" sz="half" idx="2"/>
          </p:nvPr>
        </p:nvSpPr>
        <p:spPr>
          <a:xfrm>
            <a:off x="1246720" y="6000000"/>
            <a:ext cx="7200000" cy="360000"/>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12" name="Text Placeholder 3"/>
          <p:cNvSpPr>
            <a:spLocks noGrp="1"/>
          </p:cNvSpPr>
          <p:nvPr>
            <p:ph type="body" sz="half" idx="13"/>
          </p:nvPr>
        </p:nvSpPr>
        <p:spPr>
          <a:xfrm>
            <a:off x="8446720" y="6000000"/>
            <a:ext cx="2400000" cy="360000"/>
          </a:xfrm>
        </p:spPr>
        <p:txBody>
          <a:bodyPr/>
          <a:lstStyle>
            <a:lvl1pPr marL="0" indent="0" algn="r">
              <a:buNone/>
              <a:defRPr sz="1067">
                <a:solidFill>
                  <a:srgbClr val="9BA7B0"/>
                </a:solidFill>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9" name="Date Placeholder 4"/>
          <p:cNvSpPr>
            <a:spLocks noGrp="1"/>
          </p:cNvSpPr>
          <p:nvPr>
            <p:ph type="dt" sz="half" idx="14"/>
          </p:nvPr>
        </p:nvSpPr>
        <p:spPr/>
        <p:txBody>
          <a:bodyPr/>
          <a:lstStyle>
            <a:lvl1pPr defTabSz="914400">
              <a:defRPr/>
            </a:lvl1pPr>
          </a:lstStyle>
          <a:p>
            <a:pPr>
              <a:defRPr/>
            </a:pPr>
            <a:r>
              <a:rPr lang="en-GB" smtClean="0"/>
              <a:t>02/08/2016</a:t>
            </a:r>
            <a:endParaRPr lang="en-GB"/>
          </a:p>
        </p:txBody>
      </p:sp>
      <p:sp>
        <p:nvSpPr>
          <p:cNvPr id="10" name="Footer Placeholder 5"/>
          <p:cNvSpPr>
            <a:spLocks noGrp="1"/>
          </p:cNvSpPr>
          <p:nvPr>
            <p:ph type="ftr" sz="quarter" idx="15"/>
          </p:nvPr>
        </p:nvSpPr>
        <p:spPr/>
        <p:txBody>
          <a:bodyPr/>
          <a:lstStyle>
            <a:lvl1pPr defTabSz="914400">
              <a:defRPr/>
            </a:lvl1pPr>
          </a:lstStyle>
          <a:p>
            <a:pPr>
              <a:defRPr/>
            </a:pPr>
            <a:r>
              <a:rPr lang="en-US" smtClean="0"/>
              <a:t>REPO Fringe</a:t>
            </a:r>
            <a:endParaRPr lang="en-GB"/>
          </a:p>
        </p:txBody>
      </p:sp>
      <p:sp>
        <p:nvSpPr>
          <p:cNvPr id="11" name="Slide Number Placeholder 6"/>
          <p:cNvSpPr>
            <a:spLocks noGrp="1"/>
          </p:cNvSpPr>
          <p:nvPr>
            <p:ph type="sldNum" sz="quarter" idx="16"/>
          </p:nvPr>
        </p:nvSpPr>
        <p:spPr/>
        <p:txBody>
          <a:bodyPr/>
          <a:lstStyle>
            <a:lvl1pPr defTabSz="914400">
              <a:defRPr/>
            </a:lvl1pPr>
          </a:lstStyle>
          <a:p>
            <a:pPr>
              <a:defRPr/>
            </a:pPr>
            <a:fld id="{0BE07C01-36A6-4AF8-8B3D-6D76D868BAC5}" type="slidenum">
              <a:rPr lang="en-GB"/>
              <a:pPr>
                <a:defRPr/>
              </a:pPr>
              <a:t>‹#›</a:t>
            </a:fld>
            <a:endParaRPr lang="en-GB"/>
          </a:p>
        </p:txBody>
      </p:sp>
    </p:spTree>
    <p:extLst>
      <p:ext uri="{BB962C8B-B14F-4D97-AF65-F5344CB8AC3E}">
        <p14:creationId xmlns:p14="http://schemas.microsoft.com/office/powerpoint/2010/main" val="836857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Jisc Slide (Title Only)">
    <p:spTree>
      <p:nvGrpSpPr>
        <p:cNvPr id="1" name=""/>
        <p:cNvGrpSpPr/>
        <p:nvPr/>
      </p:nvGrpSpPr>
      <p:grpSpPr>
        <a:xfrm>
          <a:off x="0" y="0"/>
          <a:ext cx="0" cy="0"/>
          <a:chOff x="0" y="0"/>
          <a:chExt cx="0" cy="0"/>
        </a:xfrm>
      </p:grpSpPr>
      <p:cxnSp>
        <p:nvCxnSpPr>
          <p:cNvPr id="3" name="Straight Connector 6"/>
          <p:cNvCxnSpPr>
            <a:cxnSpLocks noChangeShapeType="1"/>
          </p:cNvCxnSpPr>
          <p:nvPr userDrawn="1"/>
        </p:nvCxnSpPr>
        <p:spPr bwMode="auto">
          <a:xfrm>
            <a:off x="312738" y="6527800"/>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cxnSp>
        <p:nvCxnSpPr>
          <p:cNvPr id="4" name="Straight Connector 7"/>
          <p:cNvCxnSpPr>
            <a:cxnSpLocks noChangeShapeType="1"/>
          </p:cNvCxnSpPr>
          <p:nvPr userDrawn="1"/>
        </p:nvCxnSpPr>
        <p:spPr bwMode="auto">
          <a:xfrm>
            <a:off x="312738" y="695325"/>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pic>
        <p:nvPicPr>
          <p:cNvPr id="5" name="Picture 8"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2738" y="0"/>
            <a:ext cx="93345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solidFill>
                  <a:schemeClr val="accent5"/>
                </a:solidFill>
              </a:defRPr>
            </a:lvl1pPr>
          </a:lstStyle>
          <a:p>
            <a:r>
              <a:rPr lang="en-US"/>
              <a:t>Click to edit Master title style</a:t>
            </a:r>
            <a:endParaRPr lang="en-GB" dirty="0"/>
          </a:p>
        </p:txBody>
      </p:sp>
      <p:sp>
        <p:nvSpPr>
          <p:cNvPr id="6" name="Date Placeholder 2"/>
          <p:cNvSpPr>
            <a:spLocks noGrp="1"/>
          </p:cNvSpPr>
          <p:nvPr>
            <p:ph type="dt" sz="half" idx="10"/>
          </p:nvPr>
        </p:nvSpPr>
        <p:spPr/>
        <p:txBody>
          <a:bodyPr/>
          <a:lstStyle>
            <a:lvl1pPr defTabSz="914400">
              <a:defRPr/>
            </a:lvl1pPr>
          </a:lstStyle>
          <a:p>
            <a:pPr>
              <a:defRPr/>
            </a:pPr>
            <a:r>
              <a:rPr lang="en-GB" smtClean="0"/>
              <a:t>02/08/2016</a:t>
            </a:r>
            <a:endParaRPr lang="en-GB"/>
          </a:p>
        </p:txBody>
      </p:sp>
      <p:sp>
        <p:nvSpPr>
          <p:cNvPr id="7" name="Footer Placeholder 3"/>
          <p:cNvSpPr>
            <a:spLocks noGrp="1"/>
          </p:cNvSpPr>
          <p:nvPr>
            <p:ph type="ftr" sz="quarter" idx="11"/>
          </p:nvPr>
        </p:nvSpPr>
        <p:spPr/>
        <p:txBody>
          <a:bodyPr/>
          <a:lstStyle>
            <a:lvl1pPr defTabSz="914400">
              <a:defRPr/>
            </a:lvl1pPr>
          </a:lstStyle>
          <a:p>
            <a:pPr>
              <a:defRPr/>
            </a:pPr>
            <a:r>
              <a:rPr lang="en-US" smtClean="0"/>
              <a:t>REPO Fringe</a:t>
            </a:r>
            <a:endParaRPr lang="en-GB"/>
          </a:p>
        </p:txBody>
      </p:sp>
      <p:sp>
        <p:nvSpPr>
          <p:cNvPr id="8" name="Slide Number Placeholder 4"/>
          <p:cNvSpPr>
            <a:spLocks noGrp="1"/>
          </p:cNvSpPr>
          <p:nvPr>
            <p:ph type="sldNum" sz="quarter" idx="12"/>
          </p:nvPr>
        </p:nvSpPr>
        <p:spPr/>
        <p:txBody>
          <a:bodyPr/>
          <a:lstStyle>
            <a:lvl1pPr defTabSz="914400">
              <a:defRPr/>
            </a:lvl1pPr>
          </a:lstStyle>
          <a:p>
            <a:pPr>
              <a:defRPr/>
            </a:pPr>
            <a:fld id="{2F926D1C-29D4-47FA-99FF-ED6A14DF7532}" type="slidenum">
              <a:rPr lang="en-GB"/>
              <a:pPr>
                <a:defRPr/>
              </a:pPr>
              <a:t>‹#›</a:t>
            </a:fld>
            <a:endParaRPr lang="en-GB"/>
          </a:p>
        </p:txBody>
      </p:sp>
    </p:spTree>
    <p:extLst>
      <p:ext uri="{BB962C8B-B14F-4D97-AF65-F5344CB8AC3E}">
        <p14:creationId xmlns:p14="http://schemas.microsoft.com/office/powerpoint/2010/main" val="550776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Jisc Slide (Blank)">
    <p:spTree>
      <p:nvGrpSpPr>
        <p:cNvPr id="1" name=""/>
        <p:cNvGrpSpPr/>
        <p:nvPr/>
      </p:nvGrpSpPr>
      <p:grpSpPr>
        <a:xfrm>
          <a:off x="0" y="0"/>
          <a:ext cx="0" cy="0"/>
          <a:chOff x="0" y="0"/>
          <a:chExt cx="0" cy="0"/>
        </a:xfrm>
      </p:grpSpPr>
      <p:cxnSp>
        <p:nvCxnSpPr>
          <p:cNvPr id="2" name="Straight Connector 6"/>
          <p:cNvCxnSpPr>
            <a:cxnSpLocks noChangeShapeType="1"/>
          </p:cNvCxnSpPr>
          <p:nvPr userDrawn="1"/>
        </p:nvCxnSpPr>
        <p:spPr bwMode="auto">
          <a:xfrm>
            <a:off x="312738" y="6527800"/>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cxnSp>
        <p:nvCxnSpPr>
          <p:cNvPr id="3" name="Straight Connector 7"/>
          <p:cNvCxnSpPr>
            <a:cxnSpLocks noChangeShapeType="1"/>
          </p:cNvCxnSpPr>
          <p:nvPr userDrawn="1"/>
        </p:nvCxnSpPr>
        <p:spPr bwMode="auto">
          <a:xfrm>
            <a:off x="312738" y="695325"/>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pic>
        <p:nvPicPr>
          <p:cNvPr id="4" name="Picture 8"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12738" y="0"/>
            <a:ext cx="93345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ate Placeholder 1"/>
          <p:cNvSpPr>
            <a:spLocks noGrp="1"/>
          </p:cNvSpPr>
          <p:nvPr>
            <p:ph type="dt" sz="half" idx="10"/>
          </p:nvPr>
        </p:nvSpPr>
        <p:spPr/>
        <p:txBody>
          <a:bodyPr/>
          <a:lstStyle>
            <a:lvl1pPr defTabSz="914400">
              <a:defRPr/>
            </a:lvl1pPr>
          </a:lstStyle>
          <a:p>
            <a:pPr>
              <a:defRPr/>
            </a:pPr>
            <a:r>
              <a:rPr lang="en-GB" smtClean="0"/>
              <a:t>02/08/2016</a:t>
            </a:r>
            <a:endParaRPr lang="en-GB"/>
          </a:p>
        </p:txBody>
      </p:sp>
      <p:sp>
        <p:nvSpPr>
          <p:cNvPr id="6" name="Footer Placeholder 2"/>
          <p:cNvSpPr>
            <a:spLocks noGrp="1"/>
          </p:cNvSpPr>
          <p:nvPr>
            <p:ph type="ftr" sz="quarter" idx="11"/>
          </p:nvPr>
        </p:nvSpPr>
        <p:spPr/>
        <p:txBody>
          <a:bodyPr/>
          <a:lstStyle>
            <a:lvl1pPr defTabSz="914400">
              <a:defRPr/>
            </a:lvl1pPr>
          </a:lstStyle>
          <a:p>
            <a:pPr>
              <a:defRPr/>
            </a:pPr>
            <a:r>
              <a:rPr lang="en-US" smtClean="0"/>
              <a:t>REPO Fringe</a:t>
            </a:r>
            <a:endParaRPr lang="en-GB"/>
          </a:p>
        </p:txBody>
      </p:sp>
      <p:sp>
        <p:nvSpPr>
          <p:cNvPr id="7" name="Slide Number Placeholder 3"/>
          <p:cNvSpPr>
            <a:spLocks noGrp="1"/>
          </p:cNvSpPr>
          <p:nvPr>
            <p:ph type="sldNum" sz="quarter" idx="12"/>
          </p:nvPr>
        </p:nvSpPr>
        <p:spPr/>
        <p:txBody>
          <a:bodyPr/>
          <a:lstStyle>
            <a:lvl1pPr defTabSz="914400">
              <a:defRPr/>
            </a:lvl1pPr>
          </a:lstStyle>
          <a:p>
            <a:pPr>
              <a:defRPr/>
            </a:pPr>
            <a:fld id="{D5C454D5-17DA-42D5-BA84-59F4B0ED17A8}" type="slidenum">
              <a:rPr lang="en-GB"/>
              <a:pPr>
                <a:defRPr/>
              </a:pPr>
              <a:t>‹#›</a:t>
            </a:fld>
            <a:endParaRPr lang="en-GB"/>
          </a:p>
        </p:txBody>
      </p:sp>
    </p:spTree>
    <p:extLst>
      <p:ext uri="{BB962C8B-B14F-4D97-AF65-F5344CB8AC3E}">
        <p14:creationId xmlns:p14="http://schemas.microsoft.com/office/powerpoint/2010/main" val="2282028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Jisc Slide (End Slide 1)">
    <p:spTree>
      <p:nvGrpSpPr>
        <p:cNvPr id="1" name=""/>
        <p:cNvGrpSpPr/>
        <p:nvPr/>
      </p:nvGrpSpPr>
      <p:grpSpPr>
        <a:xfrm>
          <a:off x="0" y="0"/>
          <a:ext cx="0" cy="0"/>
          <a:chOff x="0" y="0"/>
          <a:chExt cx="0" cy="0"/>
        </a:xfrm>
      </p:grpSpPr>
      <p:pic>
        <p:nvPicPr>
          <p:cNvPr id="3" name="Picture 6" descr="shutterstock_129615650_handphone(tomedit2).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624513" y="850900"/>
            <a:ext cx="62547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 name="Straight Connector 7"/>
          <p:cNvCxnSpPr>
            <a:cxnSpLocks noChangeShapeType="1"/>
          </p:cNvCxnSpPr>
          <p:nvPr userDrawn="1"/>
        </p:nvCxnSpPr>
        <p:spPr bwMode="auto">
          <a:xfrm>
            <a:off x="312738" y="6527800"/>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cxnSp>
        <p:nvCxnSpPr>
          <p:cNvPr id="5" name="Straight Connector 8"/>
          <p:cNvCxnSpPr>
            <a:cxnSpLocks noChangeShapeType="1"/>
          </p:cNvCxnSpPr>
          <p:nvPr userDrawn="1"/>
        </p:nvCxnSpPr>
        <p:spPr bwMode="auto">
          <a:xfrm>
            <a:off x="312738" y="695325"/>
            <a:ext cx="115665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pic>
        <p:nvPicPr>
          <p:cNvPr id="6" name="Picture 9" descr="2013_Jisc_Logo_RGB300(19.5mm).png"/>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12738" y="0"/>
            <a:ext cx="93345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solidFill>
                  <a:schemeClr val="accent5"/>
                </a:solidFill>
              </a:defRPr>
            </a:lvl1pPr>
          </a:lstStyle>
          <a:p>
            <a:r>
              <a:rPr lang="en-US"/>
              <a:t>Click to edit Master title style</a:t>
            </a:r>
            <a:endParaRPr lang="en-GB" dirty="0"/>
          </a:p>
        </p:txBody>
      </p:sp>
      <p:sp>
        <p:nvSpPr>
          <p:cNvPr id="7" name="Date Placeholder 2"/>
          <p:cNvSpPr>
            <a:spLocks noGrp="1"/>
          </p:cNvSpPr>
          <p:nvPr>
            <p:ph type="dt" sz="half" idx="10"/>
          </p:nvPr>
        </p:nvSpPr>
        <p:spPr/>
        <p:txBody>
          <a:bodyPr/>
          <a:lstStyle>
            <a:lvl1pPr defTabSz="914400">
              <a:defRPr/>
            </a:lvl1pPr>
          </a:lstStyle>
          <a:p>
            <a:pPr>
              <a:defRPr/>
            </a:pPr>
            <a:r>
              <a:rPr lang="en-GB" smtClean="0"/>
              <a:t>02/08/2016</a:t>
            </a:r>
            <a:endParaRPr lang="en-GB" dirty="0"/>
          </a:p>
        </p:txBody>
      </p:sp>
      <p:sp>
        <p:nvSpPr>
          <p:cNvPr id="8" name="Footer Placeholder 3"/>
          <p:cNvSpPr>
            <a:spLocks noGrp="1"/>
          </p:cNvSpPr>
          <p:nvPr>
            <p:ph type="ftr" sz="quarter" idx="11"/>
          </p:nvPr>
        </p:nvSpPr>
        <p:spPr/>
        <p:txBody>
          <a:bodyPr/>
          <a:lstStyle>
            <a:lvl1pPr defTabSz="914400">
              <a:defRPr/>
            </a:lvl1pPr>
          </a:lstStyle>
          <a:p>
            <a:pPr>
              <a:defRPr/>
            </a:pPr>
            <a:r>
              <a:rPr lang="en-US" smtClean="0"/>
              <a:t>REPO Fringe</a:t>
            </a:r>
            <a:endParaRPr lang="en-GB" dirty="0"/>
          </a:p>
        </p:txBody>
      </p:sp>
      <p:sp>
        <p:nvSpPr>
          <p:cNvPr id="9" name="Slide Number Placeholder 4"/>
          <p:cNvSpPr>
            <a:spLocks noGrp="1"/>
          </p:cNvSpPr>
          <p:nvPr>
            <p:ph type="sldNum" sz="quarter" idx="12"/>
          </p:nvPr>
        </p:nvSpPr>
        <p:spPr/>
        <p:txBody>
          <a:bodyPr/>
          <a:lstStyle>
            <a:lvl1pPr defTabSz="914400">
              <a:defRPr/>
            </a:lvl1pPr>
          </a:lstStyle>
          <a:p>
            <a:pPr>
              <a:defRPr/>
            </a:pPr>
            <a:fld id="{7598E575-11D6-45BC-B3DD-6EDDBEBE3A6F}" type="slidenum">
              <a:rPr lang="en-GB"/>
              <a:pPr>
                <a:defRPr/>
              </a:pPr>
              <a:t>‹#›</a:t>
            </a:fld>
            <a:endParaRPr lang="en-GB" dirty="0"/>
          </a:p>
        </p:txBody>
      </p:sp>
    </p:spTree>
    <p:extLst>
      <p:ext uri="{BB962C8B-B14F-4D97-AF65-F5344CB8AC3E}">
        <p14:creationId xmlns:p14="http://schemas.microsoft.com/office/powerpoint/2010/main" val="12241601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defTabSz="914400">
              <a:defRPr>
                <a:solidFill>
                  <a:prstClr val="black">
                    <a:tint val="75000"/>
                  </a:prstClr>
                </a:solidFill>
              </a:defRPr>
            </a:lvl1pPr>
          </a:lstStyle>
          <a:p>
            <a:pPr>
              <a:defRPr/>
            </a:pPr>
            <a:r>
              <a:rPr lang="en-GB" smtClean="0"/>
              <a:t>02/08/2016</a:t>
            </a:r>
            <a:endParaRPr lang="en-GB"/>
          </a:p>
        </p:txBody>
      </p:sp>
      <p:sp>
        <p:nvSpPr>
          <p:cNvPr id="5" name="Footer Placeholder 4"/>
          <p:cNvSpPr>
            <a:spLocks noGrp="1"/>
          </p:cNvSpPr>
          <p:nvPr>
            <p:ph type="ftr" sz="quarter" idx="11"/>
          </p:nvPr>
        </p:nvSpPr>
        <p:spPr/>
        <p:txBody>
          <a:bodyPr/>
          <a:lstStyle>
            <a:lvl1pPr defTabSz="914400">
              <a:defRPr>
                <a:solidFill>
                  <a:prstClr val="black">
                    <a:tint val="75000"/>
                  </a:prstClr>
                </a:solidFill>
              </a:defRPr>
            </a:lvl1pPr>
          </a:lstStyle>
          <a:p>
            <a:pPr>
              <a:defRPr/>
            </a:pPr>
            <a:r>
              <a:rPr lang="en-US" smtClean="0"/>
              <a:t>REPO Fringe</a:t>
            </a:r>
            <a:endParaRPr lang="en-GB"/>
          </a:p>
        </p:txBody>
      </p:sp>
      <p:sp>
        <p:nvSpPr>
          <p:cNvPr id="6" name="Slide Number Placeholder 5"/>
          <p:cNvSpPr>
            <a:spLocks noGrp="1"/>
          </p:cNvSpPr>
          <p:nvPr>
            <p:ph type="sldNum" sz="quarter" idx="12"/>
          </p:nvPr>
        </p:nvSpPr>
        <p:spPr/>
        <p:txBody>
          <a:bodyPr/>
          <a:lstStyle>
            <a:lvl1pPr defTabSz="914400">
              <a:defRPr>
                <a:solidFill>
                  <a:prstClr val="black">
                    <a:tint val="75000"/>
                  </a:prstClr>
                </a:solidFill>
              </a:defRPr>
            </a:lvl1pPr>
          </a:lstStyle>
          <a:p>
            <a:pPr>
              <a:defRPr/>
            </a:pPr>
            <a:fld id="{692FB95B-EF7C-4816-ADE3-A99EC0716F82}" type="slidenum">
              <a:rPr lang="en-GB"/>
              <a:pPr>
                <a:defRPr/>
              </a:pPr>
              <a:t>‹#›</a:t>
            </a:fld>
            <a:endParaRPr lang="en-GB"/>
          </a:p>
        </p:txBody>
      </p:sp>
    </p:spTree>
    <p:extLst>
      <p:ext uri="{BB962C8B-B14F-4D97-AF65-F5344CB8AC3E}">
        <p14:creationId xmlns:p14="http://schemas.microsoft.com/office/powerpoint/2010/main" val="8389739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2Co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57600" y="2379834"/>
            <a:ext cx="4788000" cy="398496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Footer Placeholder 4"/>
          <p:cNvSpPr>
            <a:spLocks noGrp="1"/>
          </p:cNvSpPr>
          <p:nvPr>
            <p:ph type="ftr" sz="quarter" idx="11"/>
          </p:nvPr>
        </p:nvSpPr>
        <p:spPr/>
        <p:txBody>
          <a:bodyPr/>
          <a:lstStyle/>
          <a:p>
            <a:r>
              <a:rPr lang="en-GB" smtClean="0"/>
              <a:t>REPO Fringe</a:t>
            </a:r>
            <a:endParaRPr lang="en-GB"/>
          </a:p>
        </p:txBody>
      </p:sp>
      <p:sp>
        <p:nvSpPr>
          <p:cNvPr id="6" name="Slide Number Placeholder 5"/>
          <p:cNvSpPr>
            <a:spLocks noGrp="1"/>
          </p:cNvSpPr>
          <p:nvPr>
            <p:ph type="sldNum" sz="quarter" idx="12"/>
          </p:nvPr>
        </p:nvSpPr>
        <p:spPr/>
        <p:txBody>
          <a:bodyPr/>
          <a:lstStyle/>
          <a:p>
            <a:fld id="{8768D980-8028-4768-849B-459B1B49463D}" type="slidenum">
              <a:rPr lang="en-GB" smtClean="0"/>
              <a:pPr/>
              <a:t>‹#›</a:t>
            </a:fld>
            <a:endParaRPr lang="en-GB"/>
          </a:p>
        </p:txBody>
      </p:sp>
      <p:sp>
        <p:nvSpPr>
          <p:cNvPr id="11" name="Text Placeholder 10"/>
          <p:cNvSpPr>
            <a:spLocks noGrp="1"/>
          </p:cNvSpPr>
          <p:nvPr>
            <p:ph type="body" sz="quarter" idx="13" hasCustomPrompt="1"/>
          </p:nvPr>
        </p:nvSpPr>
        <p:spPr>
          <a:xfrm>
            <a:off x="657600" y="1663089"/>
            <a:ext cx="9912000" cy="384721"/>
          </a:xfrm>
        </p:spPr>
        <p:txBody>
          <a:bodyPr>
            <a:spAutoFit/>
          </a:bodyPr>
          <a:lstStyle>
            <a:lvl1pPr>
              <a:lnSpc>
                <a:spcPct val="100000"/>
              </a:lnSpc>
              <a:defRPr sz="2500" b="1">
                <a:solidFill>
                  <a:schemeClr val="bg2"/>
                </a:solidFill>
              </a:defRPr>
            </a:lvl1pPr>
          </a:lstStyle>
          <a:p>
            <a:pPr lvl="0"/>
            <a:r>
              <a:rPr lang="en-US" dirty="0" smtClean="0"/>
              <a:t>Insert Sub-headline if required</a:t>
            </a:r>
            <a:endParaRPr lang="en-GB" dirty="0"/>
          </a:p>
        </p:txBody>
      </p:sp>
      <p:cxnSp>
        <p:nvCxnSpPr>
          <p:cNvPr id="12" name="Straight Connector 11"/>
          <p:cNvCxnSpPr/>
          <p:nvPr userDrawn="1"/>
        </p:nvCxnSpPr>
        <p:spPr>
          <a:xfrm>
            <a:off x="657600" y="520105"/>
            <a:ext cx="108768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pic>
        <p:nvPicPr>
          <p:cNvPr id="13" name="Picture 12" descr="Jisc Small Logo.jpg"/>
          <p:cNvPicPr>
            <a:picLocks noChangeAspect="1"/>
          </p:cNvPicPr>
          <p:nvPr userDrawn="1"/>
        </p:nvPicPr>
        <p:blipFill>
          <a:blip r:embed="rId2" cstate="print"/>
          <a:stretch>
            <a:fillRect/>
          </a:stretch>
        </p:blipFill>
        <p:spPr>
          <a:xfrm>
            <a:off x="657600" y="0"/>
            <a:ext cx="829056" cy="356616"/>
          </a:xfrm>
          <a:prstGeom prst="rect">
            <a:avLst/>
          </a:prstGeom>
        </p:spPr>
      </p:pic>
      <p:sp>
        <p:nvSpPr>
          <p:cNvPr id="18" name="Content Placeholder 17"/>
          <p:cNvSpPr>
            <a:spLocks noGrp="1"/>
          </p:cNvSpPr>
          <p:nvPr>
            <p:ph sz="quarter" idx="14"/>
          </p:nvPr>
        </p:nvSpPr>
        <p:spPr>
          <a:xfrm>
            <a:off x="5780617" y="2379664"/>
            <a:ext cx="4790016" cy="3984625"/>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0644591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re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7" name="Content Placeholder 6"/>
          <p:cNvSpPr>
            <a:spLocks noGrp="1"/>
          </p:cNvSpPr>
          <p:nvPr>
            <p:ph sz="quarter" idx="13"/>
          </p:nvPr>
        </p:nvSpPr>
        <p:spPr>
          <a:xfrm>
            <a:off x="287868" y="1172633"/>
            <a:ext cx="11616265" cy="5137152"/>
          </a:xfrm>
        </p:spPr>
        <p:txBody>
          <a:bodyPr/>
          <a:lstStyle>
            <a:lvl1pPr>
              <a:defRPr baseline="0"/>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Date Placeholder 2"/>
          <p:cNvSpPr>
            <a:spLocks noGrp="1"/>
          </p:cNvSpPr>
          <p:nvPr>
            <p:ph type="dt" sz="half" idx="14"/>
          </p:nvPr>
        </p:nvSpPr>
        <p:spPr/>
        <p:txBody>
          <a:bodyPr/>
          <a:lstStyle>
            <a:lvl1pPr defTabSz="914400" eaLnBrk="0" fontAlgn="base" hangingPunct="0">
              <a:spcBef>
                <a:spcPct val="0"/>
              </a:spcBef>
              <a:spcAft>
                <a:spcPct val="0"/>
              </a:spcAft>
              <a:defRPr>
                <a:latin typeface="Corbel" panose="020B0503020204020204" pitchFamily="34" charset="0"/>
              </a:defRPr>
            </a:lvl1pPr>
          </a:lstStyle>
          <a:p>
            <a:pPr>
              <a:defRPr/>
            </a:pPr>
            <a:r>
              <a:rPr lang="en-GB" smtClean="0"/>
              <a:t>02/08/2016</a:t>
            </a:r>
            <a:endParaRPr lang="en-GB" dirty="0"/>
          </a:p>
        </p:txBody>
      </p:sp>
      <p:sp>
        <p:nvSpPr>
          <p:cNvPr id="5" name="Footer Placeholder 3"/>
          <p:cNvSpPr>
            <a:spLocks noGrp="1"/>
          </p:cNvSpPr>
          <p:nvPr>
            <p:ph type="ftr" sz="quarter" idx="15"/>
          </p:nvPr>
        </p:nvSpPr>
        <p:spPr/>
        <p:txBody>
          <a:bodyPr/>
          <a:lstStyle>
            <a:lvl1pPr defTabSz="914400" eaLnBrk="0" fontAlgn="base" hangingPunct="0">
              <a:spcBef>
                <a:spcPct val="0"/>
              </a:spcBef>
              <a:spcAft>
                <a:spcPct val="0"/>
              </a:spcAft>
              <a:defRPr>
                <a:latin typeface="Corbel" panose="020B0503020204020204" pitchFamily="34" charset="0"/>
              </a:defRPr>
            </a:lvl1pPr>
          </a:lstStyle>
          <a:p>
            <a:pPr>
              <a:defRPr/>
            </a:pPr>
            <a:r>
              <a:rPr lang="en-US" smtClean="0"/>
              <a:t>REPO Fringe</a:t>
            </a:r>
            <a:endParaRPr lang="en-GB" dirty="0"/>
          </a:p>
        </p:txBody>
      </p:sp>
      <p:sp>
        <p:nvSpPr>
          <p:cNvPr id="6" name="Slide Number Placeholder 4"/>
          <p:cNvSpPr>
            <a:spLocks noGrp="1"/>
          </p:cNvSpPr>
          <p:nvPr>
            <p:ph type="sldNum" sz="quarter" idx="16"/>
          </p:nvPr>
        </p:nvSpPr>
        <p:spPr/>
        <p:txBody>
          <a:bodyPr/>
          <a:lstStyle>
            <a:lvl1pPr defTabSz="914400" eaLnBrk="0" fontAlgn="base" hangingPunct="0">
              <a:spcBef>
                <a:spcPct val="0"/>
              </a:spcBef>
              <a:spcAft>
                <a:spcPct val="0"/>
              </a:spcAft>
              <a:defRPr>
                <a:latin typeface="Corbel" panose="020B0503020204020204" pitchFamily="34" charset="0"/>
              </a:defRPr>
            </a:lvl1pPr>
          </a:lstStyle>
          <a:p>
            <a:pPr>
              <a:defRPr/>
            </a:pPr>
            <a:fld id="{AFDF5C99-ECF5-4FBC-9511-2619C354AA39}" type="slidenum">
              <a:rPr lang="en-GB"/>
              <a:pPr>
                <a:defRPr/>
              </a:pPr>
              <a:t>‹#›</a:t>
            </a:fld>
            <a:endParaRPr lang="en-GB" dirty="0"/>
          </a:p>
        </p:txBody>
      </p:sp>
    </p:spTree>
    <p:extLst>
      <p:ext uri="{BB962C8B-B14F-4D97-AF65-F5344CB8AC3E}">
        <p14:creationId xmlns:p14="http://schemas.microsoft.com/office/powerpoint/2010/main" val="40759453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Full Image Cover (Backgroun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noProof="0" dirty="0"/>
              <a:t>Click to edit Master title style</a:t>
            </a:r>
          </a:p>
        </p:txBody>
      </p:sp>
      <p:sp>
        <p:nvSpPr>
          <p:cNvPr id="7" name="Text Placeholder 6"/>
          <p:cNvSpPr>
            <a:spLocks noGrp="1"/>
          </p:cNvSpPr>
          <p:nvPr>
            <p:ph type="body" sz="quarter" idx="13"/>
          </p:nvPr>
        </p:nvSpPr>
        <p:spPr>
          <a:xfrm>
            <a:off x="1824567" y="5163866"/>
            <a:ext cx="8832851" cy="258532"/>
          </a:xfrm>
          <a:prstGeom prst="rect">
            <a:avLst/>
          </a:prstGeom>
        </p:spPr>
        <p:txBody>
          <a:bodyPr lIns="0" tIns="0" rIns="0" bIns="0">
            <a:noAutofit/>
          </a:bodyPr>
          <a:lstStyle>
            <a:lvl1pPr marL="0" indent="0">
              <a:buNone/>
              <a:defRPr sz="1867">
                <a:solidFill>
                  <a:schemeClr val="bg1"/>
                </a:solidFill>
              </a:defRPr>
            </a:lvl1pPr>
            <a:lvl2pPr marL="287993" indent="0">
              <a:buNone/>
              <a:defRPr sz="1400"/>
            </a:lvl2pPr>
            <a:lvl3pPr marL="575986" indent="0">
              <a:buNone/>
              <a:defRPr sz="1400"/>
            </a:lvl3pPr>
            <a:lvl4pPr marL="863978" indent="0">
              <a:buNone/>
              <a:defRPr sz="1400"/>
            </a:lvl4pPr>
            <a:lvl5pPr marL="1151971" indent="0">
              <a:buNone/>
              <a:defRPr sz="1400"/>
            </a:lvl5pPr>
          </a:lstStyle>
          <a:p>
            <a:pPr lvl="0"/>
            <a:r>
              <a:rPr lang="en-US" noProof="0"/>
              <a:t>Click to edit Master text styles</a:t>
            </a:r>
          </a:p>
        </p:txBody>
      </p:sp>
      <p:sp>
        <p:nvSpPr>
          <p:cNvPr id="8" name="Text Placeholder 8"/>
          <p:cNvSpPr>
            <a:spLocks noGrp="1"/>
          </p:cNvSpPr>
          <p:nvPr>
            <p:ph type="body" sz="quarter" idx="15"/>
          </p:nvPr>
        </p:nvSpPr>
        <p:spPr>
          <a:xfrm>
            <a:off x="288000" y="1173000"/>
            <a:ext cx="8640000" cy="2879635"/>
          </a:xfrm>
          <a:prstGeom prst="rect">
            <a:avLst/>
          </a:prstGeom>
          <a:solidFill>
            <a:srgbClr val="FFFFFF">
              <a:alpha val="61176"/>
            </a:srgbClr>
          </a:solidFill>
        </p:spPr>
        <p:txBody>
          <a:bodyPr/>
          <a:lstStyle>
            <a:lvl1pPr marL="0" marR="0" indent="0" algn="l" defTabSz="914377" rtl="0" eaLnBrk="1" fontAlgn="auto" latinLnBrk="0" hangingPunct="1">
              <a:lnSpc>
                <a:spcPct val="90000"/>
              </a:lnSpc>
              <a:spcBef>
                <a:spcPts val="1200"/>
              </a:spcBef>
              <a:spcAft>
                <a:spcPts val="0"/>
              </a:spcAft>
              <a:buClr>
                <a:schemeClr val="accent1"/>
              </a:buClr>
              <a:buSzPct val="120000"/>
              <a:buFont typeface="Corbel" panose="020B0503020204020204" pitchFamily="34" charset="0"/>
              <a:buNone/>
              <a:tabLst/>
              <a:defRPr lang="en-GB" sz="2133" b="0" i="0" baseline="0" noProof="0" dirty="0">
                <a:sym typeface="Wingdings" panose="05000000000000000000" pitchFamily="2" charset="2"/>
              </a:defRPr>
            </a:lvl1pPr>
          </a:lstStyle>
          <a:p>
            <a:pPr lvl="0"/>
            <a:r>
              <a:rPr lang="en-US" noProof="0"/>
              <a:t>Click to edit Master text styles</a:t>
            </a:r>
          </a:p>
        </p:txBody>
      </p:sp>
      <p:sp>
        <p:nvSpPr>
          <p:cNvPr id="5" name="Date Placeholder 3"/>
          <p:cNvSpPr>
            <a:spLocks noGrp="1"/>
          </p:cNvSpPr>
          <p:nvPr>
            <p:ph type="dt" sz="half" idx="16"/>
          </p:nvPr>
        </p:nvSpPr>
        <p:spPr/>
        <p:txBody>
          <a:bodyPr/>
          <a:lstStyle>
            <a:lvl1pPr>
              <a:defRPr/>
            </a:lvl1pPr>
          </a:lstStyle>
          <a:p>
            <a:pPr defTabSz="914377" eaLnBrk="1" hangingPunct="1"/>
            <a:r>
              <a:rPr lang="en-GB" altLang="en-US" smtClean="0">
                <a:solidFill>
                  <a:srgbClr val="FFFFFF"/>
                </a:solidFill>
                <a:ea typeface="MS PGothic" panose="020B0600070205080204" pitchFamily="34" charset="-128"/>
              </a:rPr>
              <a:t>02/08/2016</a:t>
            </a:r>
            <a:endParaRPr lang="en-GB" altLang="en-US">
              <a:solidFill>
                <a:srgbClr val="FFFFFF"/>
              </a:solidFill>
              <a:ea typeface="MS PGothic" panose="020B0600070205080204" pitchFamily="34" charset="-128"/>
            </a:endParaRPr>
          </a:p>
        </p:txBody>
      </p:sp>
    </p:spTree>
    <p:extLst>
      <p:ext uri="{BB962C8B-B14F-4D97-AF65-F5344CB8AC3E}">
        <p14:creationId xmlns:p14="http://schemas.microsoft.com/office/powerpoint/2010/main" val="19228263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ull Image Cover (Placeholder)">
    <p:spTree>
      <p:nvGrpSpPr>
        <p:cNvPr id="1" name=""/>
        <p:cNvGrpSpPr/>
        <p:nvPr/>
      </p:nvGrpSpPr>
      <p:grpSpPr>
        <a:xfrm>
          <a:off x="0" y="0"/>
          <a:ext cx="0" cy="0"/>
          <a:chOff x="0" y="0"/>
          <a:chExt cx="0" cy="0"/>
        </a:xfrm>
      </p:grpSpPr>
      <p:pic>
        <p:nvPicPr>
          <p:cNvPr id="5"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2013_Jisc_Logo_RGB300(26mm).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7867" y="0"/>
            <a:ext cx="1248833" cy="728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9"/>
          <p:cNvSpPr>
            <a:spLocks noChangeArrowheads="1"/>
          </p:cNvSpPr>
          <p:nvPr/>
        </p:nvSpPr>
        <p:spPr bwMode="auto">
          <a:xfrm>
            <a:off x="1672168" y="4436534"/>
            <a:ext cx="10519833" cy="1200151"/>
          </a:xfrm>
          <a:prstGeom prst="rect">
            <a:avLst/>
          </a:prstGeom>
          <a:solidFill>
            <a:srgbClr val="E04A10"/>
          </a:solidFill>
          <a:ln>
            <a:noFill/>
          </a:ln>
          <a:extLst/>
        </p:spPr>
        <p:txBody>
          <a:bodyPr lIns="91440" tIns="45720" rIns="91440" bIns="45720"/>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orbel"/>
              <a:ea typeface="MS PGothic" panose="020B0600070205080204" pitchFamily="34" charset="-128"/>
              <a:cs typeface="+mn-cs"/>
            </a:endParaRPr>
          </a:p>
        </p:txBody>
      </p:sp>
      <p:sp>
        <p:nvSpPr>
          <p:cNvPr id="8" name="Rectangle 7"/>
          <p:cNvSpPr>
            <a:spLocks noChangeArrowheads="1"/>
          </p:cNvSpPr>
          <p:nvPr/>
        </p:nvSpPr>
        <p:spPr bwMode="auto">
          <a:xfrm>
            <a:off x="0" y="4341284"/>
            <a:ext cx="1534584" cy="1200149"/>
          </a:xfrm>
          <a:prstGeom prst="rect">
            <a:avLst/>
          </a:prstGeom>
          <a:solidFill>
            <a:srgbClr val="E04A10"/>
          </a:solidFill>
          <a:ln>
            <a:noFill/>
          </a:ln>
          <a:effectLst/>
          <a:extLst/>
        </p:spPr>
        <p:txBody>
          <a:bodyPr lIns="91440" tIns="45720" rIns="91440" bIns="45720"/>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orbel"/>
              <a:ea typeface="MS PGothic" panose="020B0600070205080204" pitchFamily="34" charset="-128"/>
              <a:cs typeface="+mn-cs"/>
            </a:endParaRPr>
          </a:p>
        </p:txBody>
      </p:sp>
      <p:sp>
        <p:nvSpPr>
          <p:cNvPr id="9" name="Parallelogram 8"/>
          <p:cNvSpPr/>
          <p:nvPr/>
        </p:nvSpPr>
        <p:spPr>
          <a:xfrm rot="16200000">
            <a:off x="958851" y="4917018"/>
            <a:ext cx="1295400" cy="143933"/>
          </a:xfrm>
          <a:prstGeom prst="parallelogram">
            <a:avLst>
              <a:gd name="adj" fmla="val 64812"/>
            </a:avLst>
          </a:prstGeom>
          <a:solidFill>
            <a:srgbClr val="9F35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Corbel"/>
              <a:ea typeface="+mn-ea"/>
              <a:cs typeface="+mn-cs"/>
            </a:endParaRPr>
          </a:p>
        </p:txBody>
      </p:sp>
      <p:sp>
        <p:nvSpPr>
          <p:cNvPr id="11" name="Text Placeholder 8"/>
          <p:cNvSpPr>
            <a:spLocks noGrp="1"/>
          </p:cNvSpPr>
          <p:nvPr>
            <p:ph type="body" sz="quarter" idx="14"/>
          </p:nvPr>
        </p:nvSpPr>
        <p:spPr>
          <a:xfrm>
            <a:off x="288000" y="1173000"/>
            <a:ext cx="8640000" cy="2879635"/>
          </a:xfrm>
          <a:prstGeom prst="rect">
            <a:avLst/>
          </a:prstGeom>
          <a:solidFill>
            <a:srgbClr val="FFFFFF">
              <a:alpha val="61176"/>
            </a:srgbClr>
          </a:solidFill>
        </p:spPr>
        <p:txBody>
          <a:bodyPr/>
          <a:lstStyle>
            <a:lvl1pPr>
              <a:defRPr lang="en-GB" sz="2400" b="0" i="0" baseline="0" noProof="0" dirty="0">
                <a:sym typeface="Wingdings" panose="05000000000000000000" pitchFamily="2" charset="2"/>
              </a:defRPr>
            </a:lvl1pPr>
          </a:lstStyle>
          <a:p>
            <a:pPr lvl="0"/>
            <a:r>
              <a:rPr lang="en-US" noProof="0"/>
              <a:t>Click to edit Master text styles</a:t>
            </a:r>
          </a:p>
          <a:p>
            <a:pPr lvl="1"/>
            <a:r>
              <a:rPr lang="en-US" noProof="0"/>
              <a:t>Second level</a:t>
            </a:r>
          </a:p>
        </p:txBody>
      </p:sp>
      <p:sp>
        <p:nvSpPr>
          <p:cNvPr id="2" name="Title 1"/>
          <p:cNvSpPr>
            <a:spLocks noGrp="1"/>
          </p:cNvSpPr>
          <p:nvPr>
            <p:ph type="title"/>
          </p:nvPr>
        </p:nvSpPr>
        <p:spPr/>
        <p:txBody>
          <a:bodyPr/>
          <a:lstStyle/>
          <a:p>
            <a:r>
              <a:rPr lang="en-GB" noProof="0" dirty="0"/>
              <a:t>Click to edit Master title style</a:t>
            </a:r>
          </a:p>
        </p:txBody>
      </p:sp>
      <p:sp>
        <p:nvSpPr>
          <p:cNvPr id="17" name="Text Placeholder 6"/>
          <p:cNvSpPr>
            <a:spLocks noGrp="1"/>
          </p:cNvSpPr>
          <p:nvPr>
            <p:ph type="body" sz="quarter" idx="13"/>
          </p:nvPr>
        </p:nvSpPr>
        <p:spPr>
          <a:xfrm>
            <a:off x="1824567" y="5163866"/>
            <a:ext cx="8832851" cy="258532"/>
          </a:xfrm>
          <a:prstGeom prst="rect">
            <a:avLst/>
          </a:prstGeom>
        </p:spPr>
        <p:txBody>
          <a:bodyPr lIns="0" tIns="0" rIns="0" bIns="0">
            <a:noAutofit/>
          </a:bodyPr>
          <a:lstStyle>
            <a:lvl1pPr marL="0" indent="0">
              <a:buNone/>
              <a:defRPr sz="1867">
                <a:solidFill>
                  <a:schemeClr val="bg1"/>
                </a:solidFill>
              </a:defRPr>
            </a:lvl1pPr>
            <a:lvl2pPr marL="287993" indent="0">
              <a:buNone/>
              <a:defRPr sz="1400"/>
            </a:lvl2pPr>
            <a:lvl3pPr marL="575986" indent="0">
              <a:buNone/>
              <a:defRPr sz="1400"/>
            </a:lvl3pPr>
            <a:lvl4pPr marL="863978" indent="0">
              <a:buNone/>
              <a:defRPr sz="1400"/>
            </a:lvl4pPr>
            <a:lvl5pPr marL="1151971" indent="0">
              <a:buNone/>
              <a:defRPr sz="1400"/>
            </a:lvl5pPr>
          </a:lstStyle>
          <a:p>
            <a:pPr lvl="0"/>
            <a:r>
              <a:rPr lang="en-US" noProof="0"/>
              <a:t>Click to edit Master text styles</a:t>
            </a:r>
          </a:p>
        </p:txBody>
      </p:sp>
      <p:sp>
        <p:nvSpPr>
          <p:cNvPr id="10" name="Date Placeholder 3"/>
          <p:cNvSpPr>
            <a:spLocks noGrp="1"/>
          </p:cNvSpPr>
          <p:nvPr>
            <p:ph type="dt" sz="half" idx="15"/>
          </p:nvPr>
        </p:nvSpPr>
        <p:spPr/>
        <p:txBody>
          <a:bodyPr/>
          <a:lstStyle>
            <a:lvl1pPr>
              <a:defRPr/>
            </a:lvl1pPr>
          </a:lstStyle>
          <a:p>
            <a:pPr defTabSz="914377" eaLnBrk="1" hangingPunct="1"/>
            <a:r>
              <a:rPr lang="en-GB" altLang="en-US" smtClean="0">
                <a:solidFill>
                  <a:srgbClr val="FFFFFF"/>
                </a:solidFill>
                <a:ea typeface="MS PGothic" panose="020B0600070205080204" pitchFamily="34" charset="-128"/>
              </a:rPr>
              <a:t>02/08/2016</a:t>
            </a:r>
            <a:endParaRPr lang="en-GB" altLang="en-US">
              <a:solidFill>
                <a:srgbClr val="FFFFFF"/>
              </a:solidFill>
              <a:ea typeface="MS PGothic" panose="020B0600070205080204" pitchFamily="34" charset="-128"/>
            </a:endParaRPr>
          </a:p>
        </p:txBody>
      </p:sp>
    </p:spTree>
    <p:extLst>
      <p:ext uri="{BB962C8B-B14F-4D97-AF65-F5344CB8AC3E}">
        <p14:creationId xmlns:p14="http://schemas.microsoft.com/office/powerpoint/2010/main" val="14426856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Jisc Title Slide">
    <p:spTree>
      <p:nvGrpSpPr>
        <p:cNvPr id="1" name=""/>
        <p:cNvGrpSpPr/>
        <p:nvPr/>
      </p:nvGrpSpPr>
      <p:grpSpPr>
        <a:xfrm>
          <a:off x="0" y="0"/>
          <a:ext cx="0" cy="0"/>
          <a:chOff x="0" y="0"/>
          <a:chExt cx="0" cy="0"/>
        </a:xfrm>
      </p:grpSpPr>
      <p:sp>
        <p:nvSpPr>
          <p:cNvPr id="27" name="Picture Placeholder 26"/>
          <p:cNvSpPr>
            <a:spLocks noGrp="1"/>
          </p:cNvSpPr>
          <p:nvPr>
            <p:ph type="pic" sz="quarter" idx="10"/>
          </p:nvPr>
        </p:nvSpPr>
        <p:spPr>
          <a:xfrm>
            <a:off x="0" y="0"/>
            <a:ext cx="12192000" cy="6864000"/>
          </a:xfrm>
        </p:spPr>
        <p:txBody>
          <a:bodyPr>
            <a:normAutofit/>
          </a:bodyPr>
          <a:lstStyle>
            <a:lvl1pPr marL="0" indent="0">
              <a:buNone/>
              <a:defRPr sz="2400"/>
            </a:lvl1pPr>
          </a:lstStyle>
          <a:p>
            <a:endParaRPr lang="en-GB" dirty="0"/>
          </a:p>
        </p:txBody>
      </p:sp>
      <p:sp>
        <p:nvSpPr>
          <p:cNvPr id="3" name="Subtitle 2"/>
          <p:cNvSpPr>
            <a:spLocks noGrp="1"/>
          </p:cNvSpPr>
          <p:nvPr>
            <p:ph type="subTitle" idx="1" hasCustomPrompt="1"/>
          </p:nvPr>
        </p:nvSpPr>
        <p:spPr>
          <a:xfrm>
            <a:off x="1920000" y="5131323"/>
            <a:ext cx="9960000" cy="263320"/>
          </a:xfrm>
        </p:spPr>
        <p:txBody>
          <a:bodyPr>
            <a:spAutoFit/>
          </a:bodyPr>
          <a:lstStyle>
            <a:lvl1pPr marL="0" marR="0" indent="0" algn="l" defTabSz="609585" rtl="0" eaLnBrk="1" fontAlgn="auto" latinLnBrk="0" hangingPunct="1">
              <a:lnSpc>
                <a:spcPct val="90000"/>
              </a:lnSpc>
              <a:spcBef>
                <a:spcPts val="1600"/>
              </a:spcBef>
              <a:spcAft>
                <a:spcPts val="0"/>
              </a:spcAft>
              <a:buClr>
                <a:srgbClr val="DE481C"/>
              </a:buClr>
              <a:buSzPct val="120000"/>
              <a:buFont typeface="Lucida Grande"/>
              <a:buNone/>
              <a:tabLst/>
              <a:defRPr sz="1867" baseline="0">
                <a:solidFill>
                  <a:schemeClr val="bg1"/>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GB" dirty="0"/>
              <a:t>Click to edit presentation subtitle</a:t>
            </a:r>
          </a:p>
        </p:txBody>
      </p:sp>
      <p:sp>
        <p:nvSpPr>
          <p:cNvPr id="25" name="Title 24"/>
          <p:cNvSpPr>
            <a:spLocks noGrp="1"/>
          </p:cNvSpPr>
          <p:nvPr>
            <p:ph type="title" hasCustomPrompt="1"/>
          </p:nvPr>
        </p:nvSpPr>
        <p:spPr>
          <a:xfrm>
            <a:off x="1920000" y="4560774"/>
            <a:ext cx="9960000" cy="502701"/>
          </a:xfrm>
        </p:spPr>
        <p:txBody>
          <a:bodyPr anchor="t" anchorCtr="0">
            <a:normAutofit/>
          </a:bodyPr>
          <a:lstStyle>
            <a:lvl1pPr algn="l">
              <a:lnSpc>
                <a:spcPct val="85000"/>
              </a:lnSpc>
              <a:defRPr sz="3733" b="1" i="0">
                <a:solidFill>
                  <a:srgbClr val="FFFFFF"/>
                </a:solidFill>
              </a:defRPr>
            </a:lvl1pPr>
          </a:lstStyle>
          <a:p>
            <a:r>
              <a:rPr lang="en-GB" dirty="0"/>
              <a:t>Click to edit presentation title</a:t>
            </a:r>
          </a:p>
        </p:txBody>
      </p:sp>
      <p:sp>
        <p:nvSpPr>
          <p:cNvPr id="4" name="Text Placeholder 3"/>
          <p:cNvSpPr>
            <a:spLocks noGrp="1"/>
          </p:cNvSpPr>
          <p:nvPr>
            <p:ph type="body" sz="quarter" idx="11" hasCustomPrompt="1"/>
          </p:nvPr>
        </p:nvSpPr>
        <p:spPr>
          <a:xfrm>
            <a:off x="0" y="4737600"/>
            <a:ext cx="1372800" cy="244800"/>
          </a:xfrm>
        </p:spPr>
        <p:txBody>
          <a:bodyPr>
            <a:normAutofit/>
          </a:bodyPr>
          <a:lstStyle>
            <a:lvl1pPr marL="0" indent="0" algn="r">
              <a:buNone/>
              <a:defRPr sz="1600">
                <a:solidFill>
                  <a:schemeClr val="bg1"/>
                </a:solidFill>
              </a:defRPr>
            </a:lvl1pPr>
          </a:lstStyle>
          <a:p>
            <a:pPr lvl="0"/>
            <a:fld id="{C750183E-5AE1-DC40-89B1-1CBB18EE30C8}" type="datetime1">
              <a:rPr lang="en-GB" smtClean="0"/>
              <a:t>14/10/2013</a:t>
            </a:fld>
            <a:endParaRPr lang="en-GB" dirty="0"/>
          </a:p>
        </p:txBody>
      </p:sp>
    </p:spTree>
    <p:extLst>
      <p:ext uri="{BB962C8B-B14F-4D97-AF65-F5344CB8AC3E}">
        <p14:creationId xmlns:p14="http://schemas.microsoft.com/office/powerpoint/2010/main" val="38443801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Jisc Section Sl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559648" y="2280001"/>
            <a:ext cx="10320352" cy="574516"/>
          </a:xfrm>
        </p:spPr>
        <p:txBody>
          <a:bodyPr wrap="square" anchor="t">
            <a:spAutoFit/>
          </a:bodyPr>
          <a:lstStyle>
            <a:lvl1pPr algn="l">
              <a:defRPr sz="3733" b="1" cap="none">
                <a:solidFill>
                  <a:schemeClr val="accent5"/>
                </a:solidFill>
              </a:defRPr>
            </a:lvl1pPr>
          </a:lstStyle>
          <a:p>
            <a:r>
              <a:rPr lang="en-GB" dirty="0"/>
              <a:t>Click to edit section title</a:t>
            </a:r>
          </a:p>
        </p:txBody>
      </p:sp>
      <p:sp>
        <p:nvSpPr>
          <p:cNvPr id="3" name="Text Placeholder 2"/>
          <p:cNvSpPr>
            <a:spLocks noGrp="1"/>
          </p:cNvSpPr>
          <p:nvPr>
            <p:ph type="body" idx="1" hasCustomPrompt="1"/>
          </p:nvPr>
        </p:nvSpPr>
        <p:spPr>
          <a:xfrm>
            <a:off x="1559648" y="3606714"/>
            <a:ext cx="10320352" cy="338555"/>
          </a:xfrm>
        </p:spPr>
        <p:txBody>
          <a:bodyPr wrap="square" anchor="t" anchorCtr="0">
            <a:spAutoFit/>
          </a:bodyPr>
          <a:lstStyle>
            <a:lvl1pPr marL="0" indent="0">
              <a:buNone/>
              <a:defRPr sz="2400">
                <a:solidFill>
                  <a:srgbClr val="2C3841"/>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GB" dirty="0"/>
              <a:t>Click to edit section subtitle</a:t>
            </a:r>
          </a:p>
        </p:txBody>
      </p:sp>
      <p:pic>
        <p:nvPicPr>
          <p:cNvPr id="11" name="Picture 10" descr="2013_Jisc_Logo_RGB300(26mm).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2000" y="0"/>
            <a:ext cx="1247648" cy="727456"/>
          </a:xfrm>
          <a:prstGeom prst="rect">
            <a:avLst/>
          </a:prstGeom>
        </p:spPr>
      </p:pic>
      <p:sp>
        <p:nvSpPr>
          <p:cNvPr id="4" name="Date Placeholder 3"/>
          <p:cNvSpPr>
            <a:spLocks noGrp="1"/>
          </p:cNvSpPr>
          <p:nvPr>
            <p:ph type="dt" sz="half" idx="10"/>
          </p:nvPr>
        </p:nvSpPr>
        <p:spPr/>
        <p:txBody>
          <a:bodyPr/>
          <a:lstStyle/>
          <a:p>
            <a:r>
              <a:rPr lang="en-GB" smtClean="0"/>
              <a:t>02/08/2016</a:t>
            </a:r>
            <a:endParaRPr lang="en-GB" dirty="0"/>
          </a:p>
        </p:txBody>
      </p:sp>
      <p:sp>
        <p:nvSpPr>
          <p:cNvPr id="5" name="Footer Placeholder 4"/>
          <p:cNvSpPr>
            <a:spLocks noGrp="1"/>
          </p:cNvSpPr>
          <p:nvPr>
            <p:ph type="ftr" sz="quarter" idx="11"/>
          </p:nvPr>
        </p:nvSpPr>
        <p:spPr/>
        <p:txBody>
          <a:bodyPr/>
          <a:lstStyle/>
          <a:p>
            <a:r>
              <a:rPr lang="en-US" smtClean="0"/>
              <a:t>REPO Fringe</a:t>
            </a:r>
            <a:endParaRPr lang="en-GB" dirty="0"/>
          </a:p>
        </p:txBody>
      </p:sp>
      <p:sp>
        <p:nvSpPr>
          <p:cNvPr id="6" name="Slide Number Placeholder 5"/>
          <p:cNvSpPr>
            <a:spLocks noGrp="1"/>
          </p:cNvSpPr>
          <p:nvPr>
            <p:ph type="sldNum" sz="quarter" idx="12"/>
          </p:nvPr>
        </p:nvSpPr>
        <p:spPr/>
        <p:txBody>
          <a:bodyPr/>
          <a:lstStyle/>
          <a:p>
            <a:fld id="{F0A55F06-C352-544E-8237-6F33909C7E7A}" type="slidenum">
              <a:rPr lang="en-GB" smtClean="0"/>
              <a:pPr/>
              <a:t>‹#›</a:t>
            </a:fld>
            <a:endParaRPr lang="en-GB" dirty="0"/>
          </a:p>
        </p:txBody>
      </p:sp>
      <p:cxnSp>
        <p:nvCxnSpPr>
          <p:cNvPr id="8" name="Straight Connector 7"/>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spTree>
    <p:extLst>
      <p:ext uri="{BB962C8B-B14F-4D97-AF65-F5344CB8AC3E}">
        <p14:creationId xmlns:p14="http://schemas.microsoft.com/office/powerpoint/2010/main" val="701299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Jisc Slide (1 col)">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accent5"/>
                </a:solidFill>
              </a:defRPr>
            </a:lvl1pPr>
          </a:lstStyle>
          <a:p>
            <a:r>
              <a:rPr lang="en-GB" dirty="0"/>
              <a:t>Click to edit slide title</a:t>
            </a:r>
          </a:p>
        </p:txBody>
      </p:sp>
      <p:sp>
        <p:nvSpPr>
          <p:cNvPr id="3" name="Content Placeholder 2"/>
          <p:cNvSpPr>
            <a:spLocks noGrp="1"/>
          </p:cNvSpPr>
          <p:nvPr>
            <p:ph idx="1" hasCustomPrompt="1"/>
          </p:nvPr>
        </p:nvSpPr>
        <p:spPr/>
        <p:txBody>
          <a:bodyPr/>
          <a:lstStyle/>
          <a:p>
            <a:pPr lvl="0"/>
            <a:r>
              <a:rPr lang="en-GB" dirty="0"/>
              <a:t>Click to edit slide text</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p:cNvSpPr>
            <a:spLocks noGrp="1"/>
          </p:cNvSpPr>
          <p:nvPr>
            <p:ph type="dt" sz="half" idx="10"/>
          </p:nvPr>
        </p:nvSpPr>
        <p:spPr/>
        <p:txBody>
          <a:bodyPr/>
          <a:lstStyle/>
          <a:p>
            <a:r>
              <a:rPr lang="en-GB" smtClean="0"/>
              <a:t>02/08/2016</a:t>
            </a:r>
            <a:endParaRPr lang="en-GB"/>
          </a:p>
        </p:txBody>
      </p:sp>
      <p:sp>
        <p:nvSpPr>
          <p:cNvPr id="5" name="Footer Placeholder 4"/>
          <p:cNvSpPr>
            <a:spLocks noGrp="1"/>
          </p:cNvSpPr>
          <p:nvPr>
            <p:ph type="ftr" sz="quarter" idx="11"/>
          </p:nvPr>
        </p:nvSpPr>
        <p:spPr/>
        <p:txBody>
          <a:bodyPr/>
          <a:lstStyle/>
          <a:p>
            <a:r>
              <a:rPr lang="en-US" smtClean="0"/>
              <a:t>REPO Fringe</a:t>
            </a:r>
            <a:endParaRPr lang="en-GB"/>
          </a:p>
        </p:txBody>
      </p:sp>
      <p:sp>
        <p:nvSpPr>
          <p:cNvPr id="6" name="Slide Number Placeholder 5"/>
          <p:cNvSpPr>
            <a:spLocks noGrp="1"/>
          </p:cNvSpPr>
          <p:nvPr>
            <p:ph type="sldNum" sz="quarter" idx="12"/>
          </p:nvPr>
        </p:nvSpPr>
        <p:spPr/>
        <p:txBody>
          <a:bodyPr/>
          <a:lstStyle/>
          <a:p>
            <a:fld id="{F0A55F06-C352-544E-8237-6F33909C7E7A}" type="slidenum">
              <a:rPr lang="en-GB" smtClean="0"/>
              <a:pPr/>
              <a:t>‹#›</a:t>
            </a:fld>
            <a:endParaRPr lang="en-GB"/>
          </a:p>
        </p:txBody>
      </p:sp>
      <p:cxnSp>
        <p:nvCxnSpPr>
          <p:cNvPr id="7" name="Straight Connector 6"/>
          <p:cNvCxnSpPr/>
          <p:nvPr userDrawn="1"/>
        </p:nvCxnSpPr>
        <p:spPr bwMode="auto">
          <a:xfrm>
            <a:off x="312001" y="696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cxnSp>
        <p:nvCxnSpPr>
          <p:cNvPr id="8" name="Straight Connector 7"/>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pic>
        <p:nvPicPr>
          <p:cNvPr id="10" name="Picture 9"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2000" y="0"/>
            <a:ext cx="934720" cy="544576"/>
          </a:xfrm>
          <a:prstGeom prst="rect">
            <a:avLst/>
          </a:prstGeom>
        </p:spPr>
      </p:pic>
    </p:spTree>
    <p:extLst>
      <p:ext uri="{BB962C8B-B14F-4D97-AF65-F5344CB8AC3E}">
        <p14:creationId xmlns:p14="http://schemas.microsoft.com/office/powerpoint/2010/main" val="35429275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Jisc Slide (1 col + Heading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accent5"/>
                </a:solidFill>
              </a:defRPr>
            </a:lvl1pPr>
          </a:lstStyle>
          <a:p>
            <a:r>
              <a:rPr lang="en-GB" dirty="0"/>
              <a:t>Click to edit slide title</a:t>
            </a:r>
          </a:p>
        </p:txBody>
      </p:sp>
      <p:sp>
        <p:nvSpPr>
          <p:cNvPr id="3" name="Date Placeholder 2"/>
          <p:cNvSpPr>
            <a:spLocks noGrp="1"/>
          </p:cNvSpPr>
          <p:nvPr>
            <p:ph type="dt" sz="half" idx="10"/>
          </p:nvPr>
        </p:nvSpPr>
        <p:spPr/>
        <p:txBody>
          <a:bodyPr/>
          <a:lstStyle/>
          <a:p>
            <a:r>
              <a:rPr lang="en-GB" smtClean="0"/>
              <a:t>02/08/2016</a:t>
            </a:r>
            <a:endParaRPr lang="en-GB" dirty="0"/>
          </a:p>
        </p:txBody>
      </p:sp>
      <p:sp>
        <p:nvSpPr>
          <p:cNvPr id="4" name="Footer Placeholder 3"/>
          <p:cNvSpPr>
            <a:spLocks noGrp="1"/>
          </p:cNvSpPr>
          <p:nvPr>
            <p:ph type="ftr" sz="quarter" idx="11"/>
          </p:nvPr>
        </p:nvSpPr>
        <p:spPr/>
        <p:txBody>
          <a:bodyPr/>
          <a:lstStyle/>
          <a:p>
            <a:r>
              <a:rPr lang="en-US" smtClean="0"/>
              <a:t>REPO Fringe</a:t>
            </a:r>
            <a:endParaRPr lang="en-GB" dirty="0"/>
          </a:p>
        </p:txBody>
      </p:sp>
      <p:sp>
        <p:nvSpPr>
          <p:cNvPr id="5" name="Slide Number Placeholder 4"/>
          <p:cNvSpPr>
            <a:spLocks noGrp="1"/>
          </p:cNvSpPr>
          <p:nvPr>
            <p:ph type="sldNum" sz="quarter" idx="12"/>
          </p:nvPr>
        </p:nvSpPr>
        <p:spPr/>
        <p:txBody>
          <a:bodyPr/>
          <a:lstStyle/>
          <a:p>
            <a:fld id="{F0A55F06-C352-544E-8237-6F33909C7E7A}" type="slidenum">
              <a:rPr lang="en-GB" smtClean="0"/>
              <a:pPr/>
              <a:t>‹#›</a:t>
            </a:fld>
            <a:endParaRPr lang="en-GB" dirty="0"/>
          </a:p>
        </p:txBody>
      </p:sp>
      <p:sp>
        <p:nvSpPr>
          <p:cNvPr id="6" name="Content Placeholder 2"/>
          <p:cNvSpPr>
            <a:spLocks noGrp="1"/>
          </p:cNvSpPr>
          <p:nvPr>
            <p:ph idx="1" hasCustomPrompt="1"/>
          </p:nvPr>
        </p:nvSpPr>
        <p:spPr>
          <a:xfrm>
            <a:off x="312000" y="1800000"/>
            <a:ext cx="11568000" cy="4560000"/>
          </a:xfrm>
        </p:spPr>
        <p:txBody>
          <a:bodyPr/>
          <a:lstStyle/>
          <a:p>
            <a:pPr lvl="0"/>
            <a:r>
              <a:rPr lang="en-GB" dirty="0"/>
              <a:t>Click to edit slide text</a:t>
            </a:r>
          </a:p>
          <a:p>
            <a:pPr lvl="1"/>
            <a:r>
              <a:rPr lang="en-GB" dirty="0"/>
              <a:t>Second level</a:t>
            </a:r>
          </a:p>
          <a:p>
            <a:pPr lvl="2"/>
            <a:r>
              <a:rPr lang="en-GB" dirty="0"/>
              <a:t>Third level</a:t>
            </a:r>
          </a:p>
          <a:p>
            <a:pPr lvl="3"/>
            <a:r>
              <a:rPr lang="en-GB" dirty="0"/>
              <a:t>Fourth level</a:t>
            </a:r>
          </a:p>
          <a:p>
            <a:pPr lvl="4"/>
            <a:r>
              <a:rPr lang="en-GB" dirty="0"/>
              <a:t>Fifth level</a:t>
            </a:r>
          </a:p>
        </p:txBody>
      </p:sp>
      <p:cxnSp>
        <p:nvCxnSpPr>
          <p:cNvPr id="7" name="Straight Connector 6"/>
          <p:cNvCxnSpPr/>
          <p:nvPr userDrawn="1"/>
        </p:nvCxnSpPr>
        <p:spPr bwMode="auto">
          <a:xfrm>
            <a:off x="312001" y="696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cxnSp>
        <p:nvCxnSpPr>
          <p:cNvPr id="8" name="Straight Connector 7"/>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pic>
        <p:nvPicPr>
          <p:cNvPr id="9" name="Picture 8"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2000" y="0"/>
            <a:ext cx="934720" cy="544576"/>
          </a:xfrm>
          <a:prstGeom prst="rect">
            <a:avLst/>
          </a:prstGeom>
        </p:spPr>
      </p:pic>
      <p:sp>
        <p:nvSpPr>
          <p:cNvPr id="10" name="Text Placeholder 2"/>
          <p:cNvSpPr>
            <a:spLocks noGrp="1"/>
          </p:cNvSpPr>
          <p:nvPr>
            <p:ph type="body" idx="13" hasCustomPrompt="1"/>
          </p:nvPr>
        </p:nvSpPr>
        <p:spPr>
          <a:xfrm>
            <a:off x="312000" y="1200000"/>
            <a:ext cx="11568000" cy="600000"/>
          </a:xfrm>
        </p:spPr>
        <p:txBody>
          <a:bodyPr anchor="t" anchorCtr="0">
            <a:normAutofit/>
          </a:bodyPr>
          <a:lstStyle>
            <a:lvl1pPr marL="0" indent="0">
              <a:buNone/>
              <a:defRPr sz="3733"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GB" dirty="0"/>
              <a:t>Click to edit slide heading</a:t>
            </a:r>
          </a:p>
        </p:txBody>
      </p:sp>
    </p:spTree>
    <p:extLst>
      <p:ext uri="{BB962C8B-B14F-4D97-AF65-F5344CB8AC3E}">
        <p14:creationId xmlns:p14="http://schemas.microsoft.com/office/powerpoint/2010/main" val="1189677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Jisc Slide (2 col)">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accent5"/>
                </a:solidFill>
              </a:defRPr>
            </a:lvl1pPr>
          </a:lstStyle>
          <a:p>
            <a:r>
              <a:rPr lang="en-GB" dirty="0"/>
              <a:t>Click to edit slide title</a:t>
            </a:r>
          </a:p>
        </p:txBody>
      </p:sp>
      <p:sp>
        <p:nvSpPr>
          <p:cNvPr id="3" name="Content Placeholder 2"/>
          <p:cNvSpPr>
            <a:spLocks noGrp="1"/>
          </p:cNvSpPr>
          <p:nvPr>
            <p:ph sz="half" idx="1" hasCustomPrompt="1"/>
          </p:nvPr>
        </p:nvSpPr>
        <p:spPr>
          <a:xfrm>
            <a:off x="312000" y="1200151"/>
            <a:ext cx="5520000" cy="5160000"/>
          </a:xfrm>
        </p:spPr>
        <p:txBody>
          <a:bodyPr/>
          <a:lstStyle>
            <a:lvl1pPr>
              <a:defRPr sz="3733">
                <a:solidFill>
                  <a:srgbClr val="2C3841"/>
                </a:solidFill>
              </a:defRPr>
            </a:lvl1pPr>
            <a:lvl2pPr>
              <a:defRPr sz="3733">
                <a:solidFill>
                  <a:srgbClr val="2C3841"/>
                </a:solidFill>
              </a:defRPr>
            </a:lvl2pPr>
            <a:lvl3pPr>
              <a:defRPr sz="3200">
                <a:solidFill>
                  <a:srgbClr val="2C3841"/>
                </a:solidFill>
              </a:defRPr>
            </a:lvl3pPr>
            <a:lvl4pPr>
              <a:defRPr sz="3200">
                <a:solidFill>
                  <a:srgbClr val="2C3841"/>
                </a:solidFill>
              </a:defRPr>
            </a:lvl4pPr>
            <a:lvl5pPr>
              <a:defRPr sz="3200">
                <a:solidFill>
                  <a:srgbClr val="2C3841"/>
                </a:solidFill>
              </a:defRPr>
            </a:lvl5pPr>
            <a:lvl6pPr>
              <a:defRPr sz="2400"/>
            </a:lvl6pPr>
            <a:lvl7pPr>
              <a:defRPr sz="2400"/>
            </a:lvl7pPr>
            <a:lvl8pPr>
              <a:defRPr sz="2400"/>
            </a:lvl8pPr>
            <a:lvl9pPr>
              <a:defRPr sz="2400"/>
            </a:lvl9pPr>
          </a:lstStyle>
          <a:p>
            <a:pPr lvl="0"/>
            <a:r>
              <a:rPr lang="en-GB" dirty="0"/>
              <a:t>Click to edit slide text</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Content Placeholder 3"/>
          <p:cNvSpPr>
            <a:spLocks noGrp="1"/>
          </p:cNvSpPr>
          <p:nvPr>
            <p:ph sz="half" idx="2" hasCustomPrompt="1"/>
          </p:nvPr>
        </p:nvSpPr>
        <p:spPr>
          <a:xfrm>
            <a:off x="6360001" y="1200151"/>
            <a:ext cx="5520000" cy="5160000"/>
          </a:xfrm>
        </p:spPr>
        <p:txBody>
          <a:bodyPr/>
          <a:lstStyle>
            <a:lvl1pPr>
              <a:defRPr sz="3733"/>
            </a:lvl1pPr>
            <a:lvl2pPr>
              <a:defRPr sz="3733"/>
            </a:lvl2pPr>
            <a:lvl3pPr>
              <a:defRPr sz="3200"/>
            </a:lvl3pPr>
            <a:lvl4pPr>
              <a:defRPr sz="3200"/>
            </a:lvl4pPr>
            <a:lvl5pPr>
              <a:defRPr sz="3200"/>
            </a:lvl5pPr>
            <a:lvl6pPr>
              <a:defRPr sz="2400"/>
            </a:lvl6pPr>
            <a:lvl7pPr>
              <a:defRPr sz="2400"/>
            </a:lvl7pPr>
            <a:lvl8pPr>
              <a:defRPr sz="2400"/>
            </a:lvl8pPr>
            <a:lvl9pPr>
              <a:defRPr sz="2400"/>
            </a:lvl9pPr>
          </a:lstStyle>
          <a:p>
            <a:pPr lvl="0"/>
            <a:r>
              <a:rPr lang="en-GB" dirty="0"/>
              <a:t>Click to edit slide text</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5" name="Date Placeholder 4"/>
          <p:cNvSpPr>
            <a:spLocks noGrp="1"/>
          </p:cNvSpPr>
          <p:nvPr>
            <p:ph type="dt" sz="half" idx="10"/>
          </p:nvPr>
        </p:nvSpPr>
        <p:spPr/>
        <p:txBody>
          <a:bodyPr/>
          <a:lstStyle/>
          <a:p>
            <a:r>
              <a:rPr lang="en-GB" smtClean="0"/>
              <a:t>02/08/2016</a:t>
            </a:r>
            <a:endParaRPr lang="en-GB"/>
          </a:p>
        </p:txBody>
      </p:sp>
      <p:sp>
        <p:nvSpPr>
          <p:cNvPr id="6" name="Footer Placeholder 5"/>
          <p:cNvSpPr>
            <a:spLocks noGrp="1"/>
          </p:cNvSpPr>
          <p:nvPr>
            <p:ph type="ftr" sz="quarter" idx="11"/>
          </p:nvPr>
        </p:nvSpPr>
        <p:spPr/>
        <p:txBody>
          <a:bodyPr/>
          <a:lstStyle/>
          <a:p>
            <a:r>
              <a:rPr lang="en-US" smtClean="0"/>
              <a:t>REPO Fringe</a:t>
            </a:r>
            <a:endParaRPr lang="en-GB"/>
          </a:p>
        </p:txBody>
      </p:sp>
      <p:sp>
        <p:nvSpPr>
          <p:cNvPr id="7" name="Slide Number Placeholder 6"/>
          <p:cNvSpPr>
            <a:spLocks noGrp="1"/>
          </p:cNvSpPr>
          <p:nvPr>
            <p:ph type="sldNum" sz="quarter" idx="12"/>
          </p:nvPr>
        </p:nvSpPr>
        <p:spPr/>
        <p:txBody>
          <a:bodyPr/>
          <a:lstStyle/>
          <a:p>
            <a:fld id="{F0A55F06-C352-544E-8237-6F33909C7E7A}" type="slidenum">
              <a:rPr lang="en-GB" smtClean="0"/>
              <a:pPr/>
              <a:t>‹#›</a:t>
            </a:fld>
            <a:endParaRPr lang="en-GB"/>
          </a:p>
        </p:txBody>
      </p:sp>
      <p:cxnSp>
        <p:nvCxnSpPr>
          <p:cNvPr id="8" name="Straight Connector 7"/>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cxnSp>
        <p:nvCxnSpPr>
          <p:cNvPr id="10" name="Straight Connector 9"/>
          <p:cNvCxnSpPr/>
          <p:nvPr userDrawn="1"/>
        </p:nvCxnSpPr>
        <p:spPr bwMode="auto">
          <a:xfrm>
            <a:off x="312001" y="696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pic>
        <p:nvPicPr>
          <p:cNvPr id="11" name="Picture 10"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2000" y="0"/>
            <a:ext cx="934720" cy="544576"/>
          </a:xfrm>
          <a:prstGeom prst="rect">
            <a:avLst/>
          </a:prstGeom>
        </p:spPr>
      </p:pic>
    </p:spTree>
    <p:extLst>
      <p:ext uri="{BB962C8B-B14F-4D97-AF65-F5344CB8AC3E}">
        <p14:creationId xmlns:p14="http://schemas.microsoft.com/office/powerpoint/2010/main" val="25645717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Jisc Slide (2 col + Heading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872000" y="0"/>
            <a:ext cx="10008000" cy="624000"/>
          </a:xfrm>
        </p:spPr>
        <p:txBody>
          <a:bodyPr/>
          <a:lstStyle>
            <a:lvl1pPr>
              <a:defRPr>
                <a:solidFill>
                  <a:schemeClr val="accent5"/>
                </a:solidFill>
              </a:defRPr>
            </a:lvl1pPr>
          </a:lstStyle>
          <a:p>
            <a:r>
              <a:rPr lang="en-GB" dirty="0"/>
              <a:t>Click to edit slide title</a:t>
            </a:r>
          </a:p>
        </p:txBody>
      </p:sp>
      <p:sp>
        <p:nvSpPr>
          <p:cNvPr id="3" name="Text Placeholder 2"/>
          <p:cNvSpPr>
            <a:spLocks noGrp="1"/>
          </p:cNvSpPr>
          <p:nvPr>
            <p:ph type="body" idx="1" hasCustomPrompt="1"/>
          </p:nvPr>
        </p:nvSpPr>
        <p:spPr>
          <a:xfrm>
            <a:off x="312000" y="1200000"/>
            <a:ext cx="5520000" cy="600000"/>
          </a:xfrm>
        </p:spPr>
        <p:txBody>
          <a:bodyPr anchor="t" anchorCtr="0">
            <a:normAutofit/>
          </a:bodyPr>
          <a:lstStyle>
            <a:lvl1pPr marL="0" indent="0">
              <a:buNone/>
              <a:defRPr sz="3733"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GB" dirty="0"/>
              <a:t>Click to edit slide heading</a:t>
            </a:r>
          </a:p>
        </p:txBody>
      </p:sp>
      <p:sp>
        <p:nvSpPr>
          <p:cNvPr id="4" name="Content Placeholder 3"/>
          <p:cNvSpPr>
            <a:spLocks noGrp="1"/>
          </p:cNvSpPr>
          <p:nvPr>
            <p:ph sz="half" idx="2" hasCustomPrompt="1"/>
          </p:nvPr>
        </p:nvSpPr>
        <p:spPr>
          <a:xfrm>
            <a:off x="312001" y="1800000"/>
            <a:ext cx="5519999" cy="4560000"/>
          </a:xfrm>
        </p:spPr>
        <p:txBody>
          <a:bodyPr/>
          <a:lstStyle>
            <a:lvl1pPr>
              <a:defRPr sz="3733"/>
            </a:lvl1pPr>
            <a:lvl2pPr>
              <a:defRPr sz="3733"/>
            </a:lvl2pPr>
            <a:lvl3pPr>
              <a:defRPr sz="3200"/>
            </a:lvl3pPr>
            <a:lvl4pPr>
              <a:defRPr sz="3200"/>
            </a:lvl4pPr>
            <a:lvl5pPr>
              <a:defRPr sz="3200"/>
            </a:lvl5pPr>
            <a:lvl6pPr>
              <a:defRPr sz="2133"/>
            </a:lvl6pPr>
            <a:lvl7pPr>
              <a:defRPr sz="2133"/>
            </a:lvl7pPr>
            <a:lvl8pPr>
              <a:defRPr sz="2133"/>
            </a:lvl8pPr>
            <a:lvl9pPr>
              <a:defRPr sz="2133"/>
            </a:lvl9pPr>
          </a:lstStyle>
          <a:p>
            <a:pPr lvl="0"/>
            <a:r>
              <a:rPr lang="en-GB" dirty="0"/>
              <a:t>Click to edit slide text</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5" name="Text Placeholder 4"/>
          <p:cNvSpPr>
            <a:spLocks noGrp="1"/>
          </p:cNvSpPr>
          <p:nvPr>
            <p:ph type="body" sz="quarter" idx="3" hasCustomPrompt="1"/>
          </p:nvPr>
        </p:nvSpPr>
        <p:spPr>
          <a:xfrm>
            <a:off x="6360001" y="1200000"/>
            <a:ext cx="5520000" cy="600000"/>
          </a:xfrm>
        </p:spPr>
        <p:txBody>
          <a:bodyPr anchor="t" anchorCtr="0">
            <a:normAutofit/>
          </a:bodyPr>
          <a:lstStyle>
            <a:lvl1pPr marL="0" indent="0">
              <a:buNone/>
              <a:defRPr sz="3733"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GB" dirty="0"/>
              <a:t>Click to edit slide heading</a:t>
            </a:r>
          </a:p>
        </p:txBody>
      </p:sp>
      <p:sp>
        <p:nvSpPr>
          <p:cNvPr id="6" name="Content Placeholder 5"/>
          <p:cNvSpPr>
            <a:spLocks noGrp="1"/>
          </p:cNvSpPr>
          <p:nvPr>
            <p:ph sz="quarter" idx="4" hasCustomPrompt="1"/>
          </p:nvPr>
        </p:nvSpPr>
        <p:spPr>
          <a:xfrm>
            <a:off x="6360001" y="1800000"/>
            <a:ext cx="5519999" cy="4560000"/>
          </a:xfrm>
        </p:spPr>
        <p:txBody>
          <a:bodyPr/>
          <a:lstStyle>
            <a:lvl1pPr>
              <a:defRPr sz="3733"/>
            </a:lvl1pPr>
            <a:lvl2pPr>
              <a:defRPr sz="3733"/>
            </a:lvl2pPr>
            <a:lvl3pPr>
              <a:defRPr sz="3200"/>
            </a:lvl3pPr>
            <a:lvl4pPr>
              <a:defRPr sz="3200"/>
            </a:lvl4pPr>
            <a:lvl5pPr>
              <a:defRPr sz="3200"/>
            </a:lvl5pPr>
            <a:lvl6pPr>
              <a:defRPr sz="2133"/>
            </a:lvl6pPr>
            <a:lvl7pPr>
              <a:defRPr sz="2133"/>
            </a:lvl7pPr>
            <a:lvl8pPr>
              <a:defRPr sz="2133"/>
            </a:lvl8pPr>
            <a:lvl9pPr>
              <a:defRPr sz="2133"/>
            </a:lvl9pPr>
          </a:lstStyle>
          <a:p>
            <a:pPr lvl="0"/>
            <a:r>
              <a:rPr lang="en-GB" dirty="0"/>
              <a:t>Click to edit slide text</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7" name="Date Placeholder 6"/>
          <p:cNvSpPr>
            <a:spLocks noGrp="1"/>
          </p:cNvSpPr>
          <p:nvPr>
            <p:ph type="dt" sz="half" idx="10"/>
          </p:nvPr>
        </p:nvSpPr>
        <p:spPr/>
        <p:txBody>
          <a:bodyPr/>
          <a:lstStyle/>
          <a:p>
            <a:r>
              <a:rPr lang="en-GB" smtClean="0"/>
              <a:t>02/08/2016</a:t>
            </a:r>
            <a:endParaRPr lang="en-GB"/>
          </a:p>
        </p:txBody>
      </p:sp>
      <p:sp>
        <p:nvSpPr>
          <p:cNvPr id="8" name="Footer Placeholder 7"/>
          <p:cNvSpPr>
            <a:spLocks noGrp="1"/>
          </p:cNvSpPr>
          <p:nvPr>
            <p:ph type="ftr" sz="quarter" idx="11"/>
          </p:nvPr>
        </p:nvSpPr>
        <p:spPr/>
        <p:txBody>
          <a:bodyPr/>
          <a:lstStyle/>
          <a:p>
            <a:r>
              <a:rPr lang="en-US" smtClean="0"/>
              <a:t>REPO Fringe</a:t>
            </a:r>
            <a:endParaRPr lang="en-GB"/>
          </a:p>
        </p:txBody>
      </p:sp>
      <p:sp>
        <p:nvSpPr>
          <p:cNvPr id="9" name="Slide Number Placeholder 8"/>
          <p:cNvSpPr>
            <a:spLocks noGrp="1"/>
          </p:cNvSpPr>
          <p:nvPr>
            <p:ph type="sldNum" sz="quarter" idx="12"/>
          </p:nvPr>
        </p:nvSpPr>
        <p:spPr/>
        <p:txBody>
          <a:bodyPr/>
          <a:lstStyle/>
          <a:p>
            <a:fld id="{F0A55F06-C352-544E-8237-6F33909C7E7A}" type="slidenum">
              <a:rPr lang="en-GB" smtClean="0"/>
              <a:pPr/>
              <a:t>‹#›</a:t>
            </a:fld>
            <a:endParaRPr lang="en-GB"/>
          </a:p>
        </p:txBody>
      </p:sp>
      <p:cxnSp>
        <p:nvCxnSpPr>
          <p:cNvPr id="10" name="Straight Connector 9"/>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cxnSp>
        <p:nvCxnSpPr>
          <p:cNvPr id="12" name="Straight Connector 11"/>
          <p:cNvCxnSpPr/>
          <p:nvPr userDrawn="1"/>
        </p:nvCxnSpPr>
        <p:spPr bwMode="auto">
          <a:xfrm>
            <a:off x="312001" y="696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pic>
        <p:nvPicPr>
          <p:cNvPr id="13" name="Picture 12"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2000" y="0"/>
            <a:ext cx="934720" cy="544576"/>
          </a:xfrm>
          <a:prstGeom prst="rect">
            <a:avLst/>
          </a:prstGeom>
        </p:spPr>
      </p:pic>
    </p:spTree>
    <p:extLst>
      <p:ext uri="{BB962C8B-B14F-4D97-AF65-F5344CB8AC3E}">
        <p14:creationId xmlns:p14="http://schemas.microsoft.com/office/powerpoint/2010/main" val="7103203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Jisc Slide (2 col + 2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accent5"/>
                </a:solidFill>
              </a:defRPr>
            </a:lvl1pPr>
          </a:lstStyle>
          <a:p>
            <a:r>
              <a:rPr lang="en-GB" dirty="0"/>
              <a:t>Click to edit slide title</a:t>
            </a:r>
          </a:p>
        </p:txBody>
      </p:sp>
      <p:sp>
        <p:nvSpPr>
          <p:cNvPr id="3" name="Date Placeholder 2"/>
          <p:cNvSpPr>
            <a:spLocks noGrp="1"/>
          </p:cNvSpPr>
          <p:nvPr>
            <p:ph type="dt" sz="half" idx="10"/>
          </p:nvPr>
        </p:nvSpPr>
        <p:spPr/>
        <p:txBody>
          <a:bodyPr/>
          <a:lstStyle/>
          <a:p>
            <a:r>
              <a:rPr lang="en-GB" smtClean="0"/>
              <a:t>02/08/2016</a:t>
            </a:r>
            <a:endParaRPr lang="en-GB" dirty="0"/>
          </a:p>
        </p:txBody>
      </p:sp>
      <p:sp>
        <p:nvSpPr>
          <p:cNvPr id="4" name="Footer Placeholder 3"/>
          <p:cNvSpPr>
            <a:spLocks noGrp="1"/>
          </p:cNvSpPr>
          <p:nvPr>
            <p:ph type="ftr" sz="quarter" idx="11"/>
          </p:nvPr>
        </p:nvSpPr>
        <p:spPr/>
        <p:txBody>
          <a:bodyPr/>
          <a:lstStyle/>
          <a:p>
            <a:r>
              <a:rPr lang="en-US" smtClean="0"/>
              <a:t>REPO Fringe</a:t>
            </a:r>
            <a:endParaRPr lang="en-GB" dirty="0"/>
          </a:p>
        </p:txBody>
      </p:sp>
      <p:sp>
        <p:nvSpPr>
          <p:cNvPr id="5" name="Slide Number Placeholder 4"/>
          <p:cNvSpPr>
            <a:spLocks noGrp="1"/>
          </p:cNvSpPr>
          <p:nvPr>
            <p:ph type="sldNum" sz="quarter" idx="12"/>
          </p:nvPr>
        </p:nvSpPr>
        <p:spPr/>
        <p:txBody>
          <a:bodyPr/>
          <a:lstStyle/>
          <a:p>
            <a:fld id="{F0A55F06-C352-544E-8237-6F33909C7E7A}" type="slidenum">
              <a:rPr lang="en-GB" smtClean="0"/>
              <a:pPr/>
              <a:t>‹#›</a:t>
            </a:fld>
            <a:endParaRPr lang="en-GB" dirty="0"/>
          </a:p>
        </p:txBody>
      </p:sp>
      <p:sp>
        <p:nvSpPr>
          <p:cNvPr id="6" name="Content Placeholder 2"/>
          <p:cNvSpPr>
            <a:spLocks noGrp="1"/>
          </p:cNvSpPr>
          <p:nvPr>
            <p:ph sz="half" idx="1" hasCustomPrompt="1"/>
          </p:nvPr>
        </p:nvSpPr>
        <p:spPr>
          <a:xfrm>
            <a:off x="312000" y="1200151"/>
            <a:ext cx="5520000" cy="5160000"/>
          </a:xfrm>
        </p:spPr>
        <p:txBody>
          <a:bodyPr/>
          <a:lstStyle>
            <a:lvl1pPr>
              <a:defRPr sz="3733">
                <a:solidFill>
                  <a:srgbClr val="2C3841"/>
                </a:solidFill>
              </a:defRPr>
            </a:lvl1pPr>
            <a:lvl2pPr>
              <a:defRPr sz="3733">
                <a:solidFill>
                  <a:srgbClr val="2C3841"/>
                </a:solidFill>
              </a:defRPr>
            </a:lvl2pPr>
            <a:lvl3pPr>
              <a:defRPr sz="3200">
                <a:solidFill>
                  <a:srgbClr val="2C3841"/>
                </a:solidFill>
              </a:defRPr>
            </a:lvl3pPr>
            <a:lvl4pPr>
              <a:defRPr sz="3200">
                <a:solidFill>
                  <a:srgbClr val="2C3841"/>
                </a:solidFill>
              </a:defRPr>
            </a:lvl4pPr>
            <a:lvl5pPr>
              <a:defRPr sz="3200">
                <a:solidFill>
                  <a:srgbClr val="2C3841"/>
                </a:solidFill>
              </a:defRPr>
            </a:lvl5pPr>
            <a:lvl6pPr>
              <a:defRPr sz="2400"/>
            </a:lvl6pPr>
            <a:lvl7pPr>
              <a:defRPr sz="2400"/>
            </a:lvl7pPr>
            <a:lvl8pPr>
              <a:defRPr sz="2400"/>
            </a:lvl8pPr>
            <a:lvl9pPr>
              <a:defRPr sz="2400"/>
            </a:lvl9pPr>
          </a:lstStyle>
          <a:p>
            <a:pPr lvl="0"/>
            <a:r>
              <a:rPr lang="en-GB" dirty="0"/>
              <a:t>Click to edit slide text</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7" name="Content Placeholder 3"/>
          <p:cNvSpPr>
            <a:spLocks noGrp="1"/>
          </p:cNvSpPr>
          <p:nvPr>
            <p:ph sz="half" idx="2" hasCustomPrompt="1"/>
          </p:nvPr>
        </p:nvSpPr>
        <p:spPr>
          <a:xfrm>
            <a:off x="6360001" y="1200151"/>
            <a:ext cx="5520000" cy="2462400"/>
          </a:xfrm>
        </p:spPr>
        <p:txBody>
          <a:bodyPr/>
          <a:lstStyle>
            <a:lvl1pPr>
              <a:defRPr sz="3733"/>
            </a:lvl1pPr>
            <a:lvl2pPr>
              <a:defRPr sz="3733"/>
            </a:lvl2pPr>
            <a:lvl3pPr>
              <a:defRPr sz="3200"/>
            </a:lvl3pPr>
            <a:lvl4pPr>
              <a:defRPr sz="3200"/>
            </a:lvl4pPr>
            <a:lvl5pPr>
              <a:defRPr sz="3200"/>
            </a:lvl5pPr>
            <a:lvl6pPr>
              <a:defRPr sz="2400"/>
            </a:lvl6pPr>
            <a:lvl7pPr>
              <a:defRPr sz="2400"/>
            </a:lvl7pPr>
            <a:lvl8pPr>
              <a:defRPr sz="2400"/>
            </a:lvl8pPr>
            <a:lvl9pPr>
              <a:defRPr sz="2400"/>
            </a:lvl9pPr>
          </a:lstStyle>
          <a:p>
            <a:pPr lvl="0"/>
            <a:r>
              <a:rPr lang="en-GB" dirty="0"/>
              <a:t>Click to edit slide text</a:t>
            </a:r>
          </a:p>
          <a:p>
            <a:pPr lvl="1"/>
            <a:r>
              <a:rPr lang="en-GB" dirty="0"/>
              <a:t>Second level</a:t>
            </a:r>
          </a:p>
          <a:p>
            <a:pPr lvl="2"/>
            <a:r>
              <a:rPr lang="en-GB" dirty="0"/>
              <a:t>Third level</a:t>
            </a:r>
          </a:p>
          <a:p>
            <a:pPr lvl="3"/>
            <a:r>
              <a:rPr lang="en-GB" dirty="0"/>
              <a:t>Fourth level</a:t>
            </a:r>
          </a:p>
          <a:p>
            <a:pPr lvl="4"/>
            <a:r>
              <a:rPr lang="en-GB" dirty="0"/>
              <a:t>Fifth level</a:t>
            </a:r>
          </a:p>
        </p:txBody>
      </p:sp>
      <p:cxnSp>
        <p:nvCxnSpPr>
          <p:cNvPr id="8" name="Straight Connector 7"/>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cxnSp>
        <p:nvCxnSpPr>
          <p:cNvPr id="9" name="Straight Connector 8"/>
          <p:cNvCxnSpPr/>
          <p:nvPr userDrawn="1"/>
        </p:nvCxnSpPr>
        <p:spPr bwMode="auto">
          <a:xfrm>
            <a:off x="312001" y="696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pic>
        <p:nvPicPr>
          <p:cNvPr id="10" name="Picture 9"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2000" y="0"/>
            <a:ext cx="934720" cy="544576"/>
          </a:xfrm>
          <a:prstGeom prst="rect">
            <a:avLst/>
          </a:prstGeom>
        </p:spPr>
      </p:pic>
      <p:sp>
        <p:nvSpPr>
          <p:cNvPr id="11" name="Content Placeholder 3"/>
          <p:cNvSpPr>
            <a:spLocks noGrp="1"/>
          </p:cNvSpPr>
          <p:nvPr>
            <p:ph sz="half" idx="13" hasCustomPrompt="1"/>
          </p:nvPr>
        </p:nvSpPr>
        <p:spPr>
          <a:xfrm>
            <a:off x="6360001" y="3897728"/>
            <a:ext cx="5520000" cy="2462400"/>
          </a:xfrm>
        </p:spPr>
        <p:txBody>
          <a:bodyPr/>
          <a:lstStyle>
            <a:lvl1pPr>
              <a:defRPr sz="3733"/>
            </a:lvl1pPr>
            <a:lvl2pPr>
              <a:defRPr sz="3733"/>
            </a:lvl2pPr>
            <a:lvl3pPr>
              <a:defRPr sz="3200"/>
            </a:lvl3pPr>
            <a:lvl4pPr>
              <a:defRPr sz="3200"/>
            </a:lvl4pPr>
            <a:lvl5pPr>
              <a:defRPr sz="3200"/>
            </a:lvl5pPr>
            <a:lvl6pPr>
              <a:defRPr sz="2400"/>
            </a:lvl6pPr>
            <a:lvl7pPr>
              <a:defRPr sz="2400"/>
            </a:lvl7pPr>
            <a:lvl8pPr>
              <a:defRPr sz="2400"/>
            </a:lvl8pPr>
            <a:lvl9pPr>
              <a:defRPr sz="2400"/>
            </a:lvl9pPr>
          </a:lstStyle>
          <a:p>
            <a:pPr lvl="0"/>
            <a:r>
              <a:rPr lang="en-GB" dirty="0"/>
              <a:t>Click to edit slide text</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11051324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Jisc Slide (Pic +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872000" y="0"/>
            <a:ext cx="10008000" cy="624000"/>
          </a:xfrm>
        </p:spPr>
        <p:txBody>
          <a:bodyPr anchor="b">
            <a:normAutofit/>
          </a:bodyPr>
          <a:lstStyle>
            <a:lvl1pPr algn="r">
              <a:defRPr sz="3733" b="1">
                <a:solidFill>
                  <a:schemeClr val="accent5"/>
                </a:solidFill>
              </a:defRPr>
            </a:lvl1pPr>
          </a:lstStyle>
          <a:p>
            <a:r>
              <a:rPr lang="en-GB" dirty="0"/>
              <a:t>Click to edit slide title</a:t>
            </a:r>
          </a:p>
        </p:txBody>
      </p:sp>
      <p:sp>
        <p:nvSpPr>
          <p:cNvPr id="3" name="Picture Placeholder 2"/>
          <p:cNvSpPr>
            <a:spLocks noGrp="1"/>
          </p:cNvSpPr>
          <p:nvPr>
            <p:ph type="pic" idx="1"/>
          </p:nvPr>
        </p:nvSpPr>
        <p:spPr>
          <a:xfrm>
            <a:off x="1248000" y="1200000"/>
            <a:ext cx="9600000" cy="4680000"/>
          </a:xfrm>
        </p:spPr>
        <p:txBody>
          <a:bodyPr>
            <a:normAutofit/>
          </a:bodyPr>
          <a:lstStyle>
            <a:lvl1pPr marL="0" indent="0">
              <a:buNone/>
              <a:defRPr sz="2400"/>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GB" dirty="0"/>
          </a:p>
        </p:txBody>
      </p:sp>
      <p:sp>
        <p:nvSpPr>
          <p:cNvPr id="4" name="Text Placeholder 3"/>
          <p:cNvSpPr>
            <a:spLocks noGrp="1"/>
          </p:cNvSpPr>
          <p:nvPr>
            <p:ph type="body" sz="half" idx="2" hasCustomPrompt="1"/>
          </p:nvPr>
        </p:nvSpPr>
        <p:spPr>
          <a:xfrm>
            <a:off x="1246720" y="6000000"/>
            <a:ext cx="7200000" cy="360000"/>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GB" dirty="0"/>
              <a:t>Click to edit image caption</a:t>
            </a:r>
          </a:p>
        </p:txBody>
      </p:sp>
      <p:sp>
        <p:nvSpPr>
          <p:cNvPr id="5" name="Date Placeholder 4"/>
          <p:cNvSpPr>
            <a:spLocks noGrp="1"/>
          </p:cNvSpPr>
          <p:nvPr>
            <p:ph type="dt" sz="half" idx="10"/>
          </p:nvPr>
        </p:nvSpPr>
        <p:spPr/>
        <p:txBody>
          <a:bodyPr/>
          <a:lstStyle/>
          <a:p>
            <a:r>
              <a:rPr lang="en-GB" smtClean="0"/>
              <a:t>02/08/2016</a:t>
            </a:r>
            <a:endParaRPr lang="en-GB"/>
          </a:p>
        </p:txBody>
      </p:sp>
      <p:sp>
        <p:nvSpPr>
          <p:cNvPr id="6" name="Footer Placeholder 5"/>
          <p:cNvSpPr>
            <a:spLocks noGrp="1"/>
          </p:cNvSpPr>
          <p:nvPr>
            <p:ph type="ftr" sz="quarter" idx="11"/>
          </p:nvPr>
        </p:nvSpPr>
        <p:spPr/>
        <p:txBody>
          <a:bodyPr/>
          <a:lstStyle/>
          <a:p>
            <a:r>
              <a:rPr lang="en-US" smtClean="0"/>
              <a:t>REPO Fringe</a:t>
            </a:r>
            <a:endParaRPr lang="en-GB"/>
          </a:p>
        </p:txBody>
      </p:sp>
      <p:sp>
        <p:nvSpPr>
          <p:cNvPr id="7" name="Slide Number Placeholder 6"/>
          <p:cNvSpPr>
            <a:spLocks noGrp="1"/>
          </p:cNvSpPr>
          <p:nvPr>
            <p:ph type="sldNum" sz="quarter" idx="12"/>
          </p:nvPr>
        </p:nvSpPr>
        <p:spPr/>
        <p:txBody>
          <a:bodyPr/>
          <a:lstStyle/>
          <a:p>
            <a:fld id="{F0A55F06-C352-544E-8237-6F33909C7E7A}" type="slidenum">
              <a:rPr lang="en-GB" smtClean="0"/>
              <a:pPr/>
              <a:t>‹#›</a:t>
            </a:fld>
            <a:endParaRPr lang="en-GB"/>
          </a:p>
        </p:txBody>
      </p:sp>
      <p:cxnSp>
        <p:nvCxnSpPr>
          <p:cNvPr id="8" name="Straight Connector 7"/>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cxnSp>
        <p:nvCxnSpPr>
          <p:cNvPr id="10" name="Straight Connector 9"/>
          <p:cNvCxnSpPr/>
          <p:nvPr userDrawn="1"/>
        </p:nvCxnSpPr>
        <p:spPr bwMode="auto">
          <a:xfrm>
            <a:off x="312001" y="696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pic>
        <p:nvPicPr>
          <p:cNvPr id="11" name="Picture 10"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2000" y="0"/>
            <a:ext cx="934720" cy="544576"/>
          </a:xfrm>
          <a:prstGeom prst="rect">
            <a:avLst/>
          </a:prstGeom>
        </p:spPr>
      </p:pic>
      <p:sp>
        <p:nvSpPr>
          <p:cNvPr id="12" name="Text Placeholder 3"/>
          <p:cNvSpPr>
            <a:spLocks noGrp="1"/>
          </p:cNvSpPr>
          <p:nvPr>
            <p:ph type="body" sz="half" idx="13" hasCustomPrompt="1"/>
          </p:nvPr>
        </p:nvSpPr>
        <p:spPr>
          <a:xfrm>
            <a:off x="8446720" y="6000000"/>
            <a:ext cx="2400000" cy="360000"/>
          </a:xfrm>
        </p:spPr>
        <p:txBody>
          <a:bodyPr>
            <a:normAutofit/>
          </a:bodyPr>
          <a:lstStyle>
            <a:lvl1pPr marL="0" indent="0" algn="r">
              <a:buNone/>
              <a:defRPr sz="1067">
                <a:solidFill>
                  <a:srgbClr val="9BA7B0"/>
                </a:solidFill>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GB" dirty="0"/>
              <a:t>Click to edit image attribution</a:t>
            </a:r>
          </a:p>
        </p:txBody>
      </p:sp>
    </p:spTree>
    <p:extLst>
      <p:ext uri="{BB962C8B-B14F-4D97-AF65-F5344CB8AC3E}">
        <p14:creationId xmlns:p14="http://schemas.microsoft.com/office/powerpoint/2010/main" val="39860417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Jisc Slide (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accent5"/>
                </a:solidFill>
              </a:defRPr>
            </a:lvl1pPr>
          </a:lstStyle>
          <a:p>
            <a:r>
              <a:rPr lang="en-GB" dirty="0"/>
              <a:t>Click to edit slide title</a:t>
            </a:r>
          </a:p>
        </p:txBody>
      </p:sp>
      <p:sp>
        <p:nvSpPr>
          <p:cNvPr id="3" name="Date Placeholder 2"/>
          <p:cNvSpPr>
            <a:spLocks noGrp="1"/>
          </p:cNvSpPr>
          <p:nvPr>
            <p:ph type="dt" sz="half" idx="10"/>
          </p:nvPr>
        </p:nvSpPr>
        <p:spPr/>
        <p:txBody>
          <a:bodyPr/>
          <a:lstStyle/>
          <a:p>
            <a:r>
              <a:rPr lang="en-GB" smtClean="0"/>
              <a:t>02/08/2016</a:t>
            </a:r>
            <a:endParaRPr lang="en-GB"/>
          </a:p>
        </p:txBody>
      </p:sp>
      <p:sp>
        <p:nvSpPr>
          <p:cNvPr id="4" name="Footer Placeholder 3"/>
          <p:cNvSpPr>
            <a:spLocks noGrp="1"/>
          </p:cNvSpPr>
          <p:nvPr>
            <p:ph type="ftr" sz="quarter" idx="11"/>
          </p:nvPr>
        </p:nvSpPr>
        <p:spPr/>
        <p:txBody>
          <a:bodyPr/>
          <a:lstStyle/>
          <a:p>
            <a:r>
              <a:rPr lang="en-US" smtClean="0"/>
              <a:t>REPO Fringe</a:t>
            </a:r>
            <a:endParaRPr lang="en-GB"/>
          </a:p>
        </p:txBody>
      </p:sp>
      <p:sp>
        <p:nvSpPr>
          <p:cNvPr id="5" name="Slide Number Placeholder 4"/>
          <p:cNvSpPr>
            <a:spLocks noGrp="1"/>
          </p:cNvSpPr>
          <p:nvPr>
            <p:ph type="sldNum" sz="quarter" idx="12"/>
          </p:nvPr>
        </p:nvSpPr>
        <p:spPr/>
        <p:txBody>
          <a:bodyPr/>
          <a:lstStyle/>
          <a:p>
            <a:fld id="{F0A55F06-C352-544E-8237-6F33909C7E7A}" type="slidenum">
              <a:rPr lang="en-GB" smtClean="0"/>
              <a:pPr/>
              <a:t>‹#›</a:t>
            </a:fld>
            <a:endParaRPr lang="en-GB"/>
          </a:p>
        </p:txBody>
      </p:sp>
      <p:cxnSp>
        <p:nvCxnSpPr>
          <p:cNvPr id="6" name="Straight Connector 5"/>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cxnSp>
        <p:nvCxnSpPr>
          <p:cNvPr id="8" name="Straight Connector 7"/>
          <p:cNvCxnSpPr/>
          <p:nvPr userDrawn="1"/>
        </p:nvCxnSpPr>
        <p:spPr bwMode="auto">
          <a:xfrm>
            <a:off x="312001" y="696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pic>
        <p:nvPicPr>
          <p:cNvPr id="9" name="Picture 8"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2000" y="0"/>
            <a:ext cx="934720" cy="544576"/>
          </a:xfrm>
          <a:prstGeom prst="rect">
            <a:avLst/>
          </a:prstGeom>
        </p:spPr>
      </p:pic>
    </p:spTree>
    <p:extLst>
      <p:ext uri="{BB962C8B-B14F-4D97-AF65-F5344CB8AC3E}">
        <p14:creationId xmlns:p14="http://schemas.microsoft.com/office/powerpoint/2010/main" val="28439841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Jisc Slide (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GB" smtClean="0"/>
              <a:t>02/08/2016</a:t>
            </a:r>
            <a:endParaRPr lang="en-GB"/>
          </a:p>
        </p:txBody>
      </p:sp>
      <p:sp>
        <p:nvSpPr>
          <p:cNvPr id="3" name="Footer Placeholder 2"/>
          <p:cNvSpPr>
            <a:spLocks noGrp="1"/>
          </p:cNvSpPr>
          <p:nvPr>
            <p:ph type="ftr" sz="quarter" idx="11"/>
          </p:nvPr>
        </p:nvSpPr>
        <p:spPr/>
        <p:txBody>
          <a:bodyPr/>
          <a:lstStyle/>
          <a:p>
            <a:r>
              <a:rPr lang="en-US" smtClean="0"/>
              <a:t>REPO Fringe</a:t>
            </a:r>
            <a:endParaRPr lang="en-GB"/>
          </a:p>
        </p:txBody>
      </p:sp>
      <p:sp>
        <p:nvSpPr>
          <p:cNvPr id="4" name="Slide Number Placeholder 3"/>
          <p:cNvSpPr>
            <a:spLocks noGrp="1"/>
          </p:cNvSpPr>
          <p:nvPr>
            <p:ph type="sldNum" sz="quarter" idx="12"/>
          </p:nvPr>
        </p:nvSpPr>
        <p:spPr/>
        <p:txBody>
          <a:bodyPr/>
          <a:lstStyle/>
          <a:p>
            <a:fld id="{F0A55F06-C352-544E-8237-6F33909C7E7A}" type="slidenum">
              <a:rPr lang="en-GB" smtClean="0"/>
              <a:pPr/>
              <a:t>‹#›</a:t>
            </a:fld>
            <a:endParaRPr lang="en-GB"/>
          </a:p>
        </p:txBody>
      </p:sp>
      <p:cxnSp>
        <p:nvCxnSpPr>
          <p:cNvPr id="5" name="Straight Connector 4"/>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cxnSp>
        <p:nvCxnSpPr>
          <p:cNvPr id="7" name="Straight Connector 6"/>
          <p:cNvCxnSpPr/>
          <p:nvPr userDrawn="1"/>
        </p:nvCxnSpPr>
        <p:spPr bwMode="auto">
          <a:xfrm>
            <a:off x="312001" y="696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pic>
        <p:nvPicPr>
          <p:cNvPr id="8" name="Picture 7" descr="2013_Jisc_Logo_RGB300(19.5mm).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12000" y="0"/>
            <a:ext cx="934720" cy="544576"/>
          </a:xfrm>
          <a:prstGeom prst="rect">
            <a:avLst/>
          </a:prstGeom>
        </p:spPr>
      </p:pic>
    </p:spTree>
    <p:extLst>
      <p:ext uri="{BB962C8B-B14F-4D97-AF65-F5344CB8AC3E}">
        <p14:creationId xmlns:p14="http://schemas.microsoft.com/office/powerpoint/2010/main" val="39319559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Jisc Slide (End Slide 1)">
    <p:spTree>
      <p:nvGrpSpPr>
        <p:cNvPr id="1" name=""/>
        <p:cNvGrpSpPr/>
        <p:nvPr/>
      </p:nvGrpSpPr>
      <p:grpSpPr>
        <a:xfrm>
          <a:off x="0" y="0"/>
          <a:ext cx="0" cy="0"/>
          <a:chOff x="0" y="0"/>
          <a:chExt cx="0" cy="0"/>
        </a:xfrm>
      </p:grpSpPr>
      <p:pic>
        <p:nvPicPr>
          <p:cNvPr id="11" name="Picture 10" descr="shutterstock_129615650_handphone(tomedit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24991" y="850423"/>
            <a:ext cx="6255011" cy="6858000"/>
          </a:xfrm>
          <a:prstGeom prst="rect">
            <a:avLst/>
          </a:prstGeom>
        </p:spPr>
      </p:pic>
      <p:sp>
        <p:nvSpPr>
          <p:cNvPr id="2" name="Title 1"/>
          <p:cNvSpPr>
            <a:spLocks noGrp="1"/>
          </p:cNvSpPr>
          <p:nvPr>
            <p:ph type="title" hasCustomPrompt="1"/>
          </p:nvPr>
        </p:nvSpPr>
        <p:spPr/>
        <p:txBody>
          <a:bodyPr/>
          <a:lstStyle>
            <a:lvl1pPr>
              <a:defRPr>
                <a:solidFill>
                  <a:schemeClr val="accent5"/>
                </a:solidFill>
              </a:defRPr>
            </a:lvl1pPr>
          </a:lstStyle>
          <a:p>
            <a:r>
              <a:rPr lang="en-GB" dirty="0"/>
              <a:t>Click to edit slide title</a:t>
            </a:r>
          </a:p>
        </p:txBody>
      </p:sp>
      <p:sp>
        <p:nvSpPr>
          <p:cNvPr id="3" name="Date Placeholder 2"/>
          <p:cNvSpPr>
            <a:spLocks noGrp="1"/>
          </p:cNvSpPr>
          <p:nvPr>
            <p:ph type="dt" sz="half" idx="10"/>
          </p:nvPr>
        </p:nvSpPr>
        <p:spPr/>
        <p:txBody>
          <a:bodyPr/>
          <a:lstStyle/>
          <a:p>
            <a:r>
              <a:rPr lang="en-GB" smtClean="0"/>
              <a:t>02/08/2016</a:t>
            </a:r>
            <a:endParaRPr lang="en-GB" dirty="0"/>
          </a:p>
        </p:txBody>
      </p:sp>
      <p:sp>
        <p:nvSpPr>
          <p:cNvPr id="4" name="Footer Placeholder 3"/>
          <p:cNvSpPr>
            <a:spLocks noGrp="1"/>
          </p:cNvSpPr>
          <p:nvPr>
            <p:ph type="ftr" sz="quarter" idx="11"/>
          </p:nvPr>
        </p:nvSpPr>
        <p:spPr/>
        <p:txBody>
          <a:bodyPr/>
          <a:lstStyle/>
          <a:p>
            <a:r>
              <a:rPr lang="en-US" smtClean="0"/>
              <a:t>REPO Fringe</a:t>
            </a:r>
            <a:endParaRPr lang="en-GB" dirty="0"/>
          </a:p>
        </p:txBody>
      </p:sp>
      <p:sp>
        <p:nvSpPr>
          <p:cNvPr id="5" name="Slide Number Placeholder 4"/>
          <p:cNvSpPr>
            <a:spLocks noGrp="1"/>
          </p:cNvSpPr>
          <p:nvPr>
            <p:ph type="sldNum" sz="quarter" idx="12"/>
          </p:nvPr>
        </p:nvSpPr>
        <p:spPr/>
        <p:txBody>
          <a:bodyPr/>
          <a:lstStyle/>
          <a:p>
            <a:fld id="{F0A55F06-C352-544E-8237-6F33909C7E7A}" type="slidenum">
              <a:rPr lang="en-GB" smtClean="0"/>
              <a:pPr/>
              <a:t>‹#›</a:t>
            </a:fld>
            <a:endParaRPr lang="en-GB" dirty="0"/>
          </a:p>
        </p:txBody>
      </p:sp>
      <p:cxnSp>
        <p:nvCxnSpPr>
          <p:cNvPr id="6" name="Straight Connector 5"/>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cxnSp>
        <p:nvCxnSpPr>
          <p:cNvPr id="7" name="Straight Connector 6"/>
          <p:cNvCxnSpPr/>
          <p:nvPr userDrawn="1"/>
        </p:nvCxnSpPr>
        <p:spPr bwMode="auto">
          <a:xfrm>
            <a:off x="312001" y="696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pic>
        <p:nvPicPr>
          <p:cNvPr id="8" name="Picture 7" descr="2013_Jisc_Logo_RGB300(19.5mm).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12000" y="0"/>
            <a:ext cx="934720" cy="544576"/>
          </a:xfrm>
          <a:prstGeom prst="rect">
            <a:avLst/>
          </a:prstGeom>
        </p:spPr>
      </p:pic>
    </p:spTree>
    <p:extLst>
      <p:ext uri="{BB962C8B-B14F-4D97-AF65-F5344CB8AC3E}">
        <p14:creationId xmlns:p14="http://schemas.microsoft.com/office/powerpoint/2010/main" val="35642046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Jisc Slide (End Slide 2)">
    <p:spTree>
      <p:nvGrpSpPr>
        <p:cNvPr id="1" name=""/>
        <p:cNvGrpSpPr/>
        <p:nvPr/>
      </p:nvGrpSpPr>
      <p:grpSpPr>
        <a:xfrm>
          <a:off x="0" y="0"/>
          <a:ext cx="0" cy="0"/>
          <a:chOff x="0" y="0"/>
          <a:chExt cx="0" cy="0"/>
        </a:xfrm>
      </p:grpSpPr>
      <p:pic>
        <p:nvPicPr>
          <p:cNvPr id="13" name="Picture 12" descr="deleteme.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21360"/>
            <a:ext cx="9964928" cy="6136640"/>
          </a:xfrm>
          <a:prstGeom prst="rect">
            <a:avLst/>
          </a:prstGeom>
        </p:spPr>
      </p:pic>
      <p:sp>
        <p:nvSpPr>
          <p:cNvPr id="2" name="Title 1"/>
          <p:cNvSpPr>
            <a:spLocks noGrp="1"/>
          </p:cNvSpPr>
          <p:nvPr>
            <p:ph type="title" hasCustomPrompt="1"/>
          </p:nvPr>
        </p:nvSpPr>
        <p:spPr/>
        <p:txBody>
          <a:bodyPr/>
          <a:lstStyle/>
          <a:p>
            <a:r>
              <a:rPr lang="en-GB" dirty="0"/>
              <a:t>Click to edit slide title</a:t>
            </a:r>
          </a:p>
        </p:txBody>
      </p:sp>
      <p:sp>
        <p:nvSpPr>
          <p:cNvPr id="3" name="Date Placeholder 2"/>
          <p:cNvSpPr>
            <a:spLocks noGrp="1"/>
          </p:cNvSpPr>
          <p:nvPr>
            <p:ph type="dt" sz="half" idx="10"/>
          </p:nvPr>
        </p:nvSpPr>
        <p:spPr/>
        <p:txBody>
          <a:bodyPr/>
          <a:lstStyle/>
          <a:p>
            <a:r>
              <a:rPr lang="en-GB" smtClean="0"/>
              <a:t>02/08/2016</a:t>
            </a:r>
            <a:endParaRPr lang="en-GB" dirty="0"/>
          </a:p>
        </p:txBody>
      </p:sp>
      <p:sp>
        <p:nvSpPr>
          <p:cNvPr id="4" name="Footer Placeholder 3"/>
          <p:cNvSpPr>
            <a:spLocks noGrp="1"/>
          </p:cNvSpPr>
          <p:nvPr>
            <p:ph type="ftr" sz="quarter" idx="11"/>
          </p:nvPr>
        </p:nvSpPr>
        <p:spPr/>
        <p:txBody>
          <a:bodyPr/>
          <a:lstStyle/>
          <a:p>
            <a:r>
              <a:rPr lang="en-US" smtClean="0"/>
              <a:t>REPO Fringe</a:t>
            </a:r>
            <a:endParaRPr lang="en-GB" dirty="0"/>
          </a:p>
        </p:txBody>
      </p:sp>
      <p:sp>
        <p:nvSpPr>
          <p:cNvPr id="5" name="Slide Number Placeholder 4"/>
          <p:cNvSpPr>
            <a:spLocks noGrp="1"/>
          </p:cNvSpPr>
          <p:nvPr>
            <p:ph type="sldNum" sz="quarter" idx="12"/>
          </p:nvPr>
        </p:nvSpPr>
        <p:spPr/>
        <p:txBody>
          <a:bodyPr/>
          <a:lstStyle/>
          <a:p>
            <a:fld id="{F0A55F06-C352-544E-8237-6F33909C7E7A}" type="slidenum">
              <a:rPr lang="en-GB" smtClean="0"/>
              <a:pPr/>
              <a:t>‹#›</a:t>
            </a:fld>
            <a:endParaRPr lang="en-GB" dirty="0"/>
          </a:p>
        </p:txBody>
      </p:sp>
      <p:cxnSp>
        <p:nvCxnSpPr>
          <p:cNvPr id="6" name="Straight Connector 5"/>
          <p:cNvCxnSpPr/>
          <p:nvPr userDrawn="1"/>
        </p:nvCxnSpPr>
        <p:spPr bwMode="auto">
          <a:xfrm>
            <a:off x="312000" y="6528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cxnSp>
        <p:nvCxnSpPr>
          <p:cNvPr id="7" name="Straight Connector 6"/>
          <p:cNvCxnSpPr/>
          <p:nvPr userDrawn="1"/>
        </p:nvCxnSpPr>
        <p:spPr bwMode="auto">
          <a:xfrm>
            <a:off x="312001" y="696000"/>
            <a:ext cx="11568000" cy="0"/>
          </a:xfrm>
          <a:prstGeom prst="line">
            <a:avLst/>
          </a:prstGeom>
          <a:solidFill>
            <a:srgbClr val="FFFFFF"/>
          </a:solidFill>
          <a:ln w="6350" cap="flat" cmpd="sng" algn="ctr">
            <a:solidFill>
              <a:srgbClr val="2C3841"/>
            </a:solidFill>
            <a:prstDash val="solid"/>
            <a:round/>
            <a:headEnd type="none" w="med" len="med"/>
            <a:tailEnd type="none" w="med" len="med"/>
          </a:ln>
          <a:effectLst/>
        </p:spPr>
      </p:cxnSp>
      <p:pic>
        <p:nvPicPr>
          <p:cNvPr id="8" name="Picture 7" descr="2013_Jisc_Logo_RGB300(19.5mm).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12000" y="0"/>
            <a:ext cx="934720" cy="544576"/>
          </a:xfrm>
          <a:prstGeom prst="rect">
            <a:avLst/>
          </a:prstGeom>
        </p:spPr>
      </p:pic>
    </p:spTree>
    <p:extLst>
      <p:ext uri="{BB962C8B-B14F-4D97-AF65-F5344CB8AC3E}">
        <p14:creationId xmlns:p14="http://schemas.microsoft.com/office/powerpoint/2010/main" val="9783221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Title Slide 2">
    <p:spTree>
      <p:nvGrpSpPr>
        <p:cNvPr id="1" name=""/>
        <p:cNvGrpSpPr/>
        <p:nvPr/>
      </p:nvGrpSpPr>
      <p:grpSpPr>
        <a:xfrm>
          <a:off x="0" y="0"/>
          <a:ext cx="0" cy="0"/>
          <a:chOff x="0" y="0"/>
          <a:chExt cx="0" cy="0"/>
        </a:xfrm>
      </p:grpSpPr>
      <p:sp>
        <p:nvSpPr>
          <p:cNvPr id="11" name="Picture Placeholder 10"/>
          <p:cNvSpPr>
            <a:spLocks noGrp="1"/>
          </p:cNvSpPr>
          <p:nvPr>
            <p:ph type="pic" sz="quarter" idx="11"/>
          </p:nvPr>
        </p:nvSpPr>
        <p:spPr>
          <a:xfrm>
            <a:off x="0" y="0"/>
            <a:ext cx="12192000" cy="4608000"/>
          </a:xfrm>
        </p:spPr>
        <p:txBody>
          <a:bodyPr/>
          <a:lstStyle/>
          <a:p>
            <a:endParaRPr lang="en-GB" dirty="0"/>
          </a:p>
        </p:txBody>
      </p:sp>
      <p:sp>
        <p:nvSpPr>
          <p:cNvPr id="3" name="Subtitle 2"/>
          <p:cNvSpPr>
            <a:spLocks noGrp="1"/>
          </p:cNvSpPr>
          <p:nvPr>
            <p:ph type="subTitle" idx="1"/>
          </p:nvPr>
        </p:nvSpPr>
        <p:spPr>
          <a:xfrm>
            <a:off x="2594400" y="5036197"/>
            <a:ext cx="8940000" cy="236347"/>
          </a:xfrm>
        </p:spPr>
        <p:txBody>
          <a:bodyPr wrap="square">
            <a:spAutoFit/>
          </a:bodyPr>
          <a:lstStyle>
            <a:lvl1pPr marL="0" indent="0" algn="l">
              <a:lnSpc>
                <a:spcPct val="96000"/>
              </a:lnSpc>
              <a:buNone/>
              <a:defRPr sz="1600">
                <a:solidFill>
                  <a:schemeClr val="bg1"/>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0" y="4676947"/>
            <a:ext cx="1993496" cy="230832"/>
          </a:xfrm>
        </p:spPr>
        <p:txBody>
          <a:bodyPr/>
          <a:lstStyle>
            <a:lvl1pPr>
              <a:defRPr sz="1500">
                <a:solidFill>
                  <a:schemeClr val="bg1"/>
                </a:solidFill>
              </a:defRPr>
            </a:lvl1pPr>
          </a:lstStyle>
          <a:p>
            <a:r>
              <a:rPr lang="en-GB" smtClean="0">
                <a:solidFill>
                  <a:srgbClr val="FFFFFF"/>
                </a:solidFill>
              </a:rPr>
              <a:t>02/08/2016</a:t>
            </a:r>
            <a:endParaRPr lang="en-GB" dirty="0">
              <a:solidFill>
                <a:srgbClr val="FFFFFF"/>
              </a:solidFill>
            </a:endParaRPr>
          </a:p>
        </p:txBody>
      </p:sp>
      <p:sp>
        <p:nvSpPr>
          <p:cNvPr id="2" name="Title 1"/>
          <p:cNvSpPr>
            <a:spLocks noGrp="1"/>
          </p:cNvSpPr>
          <p:nvPr>
            <p:ph type="ctrTitle"/>
          </p:nvPr>
        </p:nvSpPr>
        <p:spPr>
          <a:xfrm>
            <a:off x="2594400" y="4561896"/>
            <a:ext cx="8940000" cy="507831"/>
          </a:xfrm>
        </p:spPr>
        <p:txBody>
          <a:bodyPr wrap="square" anchor="t" anchorCtr="0">
            <a:spAutoFit/>
          </a:bodyPr>
          <a:lstStyle>
            <a:lvl1pPr>
              <a:defRPr sz="3300">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2264922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r>
              <a:rPr lang="en-GB" smtClean="0"/>
              <a:t>02/08/2016</a:t>
            </a:r>
            <a:endParaRPr lang="en-GB"/>
          </a:p>
        </p:txBody>
      </p:sp>
      <p:sp>
        <p:nvSpPr>
          <p:cNvPr id="5" name="Footer Placeholder 4"/>
          <p:cNvSpPr>
            <a:spLocks noGrp="1"/>
          </p:cNvSpPr>
          <p:nvPr>
            <p:ph type="ftr" sz="quarter" idx="11"/>
          </p:nvPr>
        </p:nvSpPr>
        <p:spPr/>
        <p:txBody>
          <a:bodyPr/>
          <a:lstStyle>
            <a:lvl1pPr>
              <a:defRPr/>
            </a:lvl1pPr>
          </a:lstStyle>
          <a:p>
            <a:pPr>
              <a:defRPr/>
            </a:pPr>
            <a:r>
              <a:rPr lang="en-US" smtClean="0"/>
              <a:t>REPO Fringe</a:t>
            </a:r>
            <a:endParaRPr lang="en-GB"/>
          </a:p>
        </p:txBody>
      </p:sp>
      <p:sp>
        <p:nvSpPr>
          <p:cNvPr id="6" name="Slide Number Placeholder 5"/>
          <p:cNvSpPr>
            <a:spLocks noGrp="1"/>
          </p:cNvSpPr>
          <p:nvPr>
            <p:ph type="sldNum" sz="quarter" idx="12"/>
          </p:nvPr>
        </p:nvSpPr>
        <p:spPr/>
        <p:txBody>
          <a:bodyPr/>
          <a:lstStyle>
            <a:lvl1pPr>
              <a:defRPr/>
            </a:lvl1pPr>
          </a:lstStyle>
          <a:p>
            <a:pPr>
              <a:defRPr/>
            </a:pPr>
            <a:fld id="{7ABB0ED2-5FA3-4B43-8732-F0BDE4B52384}" type="slidenum">
              <a:rPr lang="en-GB"/>
              <a:pPr>
                <a:defRPr/>
              </a:pPr>
              <a:t>‹#›</a:t>
            </a:fld>
            <a:endParaRPr lang="en-GB"/>
          </a:p>
        </p:txBody>
      </p:sp>
    </p:spTree>
    <p:extLst>
      <p:ext uri="{BB962C8B-B14F-4D97-AF65-F5344CB8AC3E}">
        <p14:creationId xmlns:p14="http://schemas.microsoft.com/office/powerpoint/2010/main" val="14495763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Col Heading + Core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noProof="0"/>
              <a:t>Click to edit Master title style</a:t>
            </a:r>
            <a:endParaRPr lang="en-GB" noProof="0" dirty="0"/>
          </a:p>
        </p:txBody>
      </p:sp>
      <p:sp>
        <p:nvSpPr>
          <p:cNvPr id="7" name="Content Placeholder 6"/>
          <p:cNvSpPr>
            <a:spLocks noGrp="1"/>
          </p:cNvSpPr>
          <p:nvPr>
            <p:ph sz="quarter" idx="13"/>
          </p:nvPr>
        </p:nvSpPr>
        <p:spPr>
          <a:xfrm>
            <a:off x="287870" y="1845733"/>
            <a:ext cx="5471457" cy="4464051"/>
          </a:xfrm>
        </p:spPr>
        <p:txBody>
          <a:bodyPr lIns="0" tIns="0" rIns="0" bIns="0">
            <a:noAutofit/>
          </a:bodyPr>
          <a:lstStyle>
            <a:lvl1pPr>
              <a:defRPr sz="3200"/>
            </a:lvl1pPr>
            <a:lvl2pPr>
              <a:defRPr sz="3200"/>
            </a:lvl2pPr>
            <a:lvl3pPr>
              <a:defRPr sz="2667"/>
            </a:lvl3pPr>
            <a:lvl4pPr>
              <a:defRPr sz="2667"/>
            </a:lvl4pPr>
            <a:lvl5pPr>
              <a:defRPr sz="2667"/>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GB" noProof="0" dirty="0"/>
          </a:p>
        </p:txBody>
      </p:sp>
      <p:sp>
        <p:nvSpPr>
          <p:cNvPr id="8" name="Text Placeholder 7"/>
          <p:cNvSpPr>
            <a:spLocks noGrp="1"/>
          </p:cNvSpPr>
          <p:nvPr>
            <p:ph type="body" sz="quarter" idx="14"/>
          </p:nvPr>
        </p:nvSpPr>
        <p:spPr>
          <a:xfrm>
            <a:off x="287870" y="1172633"/>
            <a:ext cx="5471583" cy="450000"/>
          </a:xfrm>
        </p:spPr>
        <p:txBody>
          <a:bodyPr/>
          <a:lstStyle>
            <a:lvl1pPr marL="0" indent="0">
              <a:buNone/>
              <a:defRPr sz="3200" b="1"/>
            </a:lvl1pPr>
          </a:lstStyle>
          <a:p>
            <a:pPr lvl="0"/>
            <a:r>
              <a:rPr lang="en-GB" noProof="0"/>
              <a:t>Click to edit Master text styles</a:t>
            </a:r>
          </a:p>
        </p:txBody>
      </p:sp>
      <p:sp>
        <p:nvSpPr>
          <p:cNvPr id="9" name="Content Placeholder 6"/>
          <p:cNvSpPr>
            <a:spLocks noGrp="1"/>
          </p:cNvSpPr>
          <p:nvPr>
            <p:ph sz="quarter" idx="15"/>
          </p:nvPr>
        </p:nvSpPr>
        <p:spPr>
          <a:xfrm>
            <a:off x="6432600" y="1845733"/>
            <a:ext cx="5471533" cy="4464051"/>
          </a:xfrm>
        </p:spPr>
        <p:txBody>
          <a:bodyPr lIns="0" tIns="0" rIns="0" bIns="0">
            <a:noAutofit/>
          </a:bodyPr>
          <a:lstStyle>
            <a:lvl1pPr>
              <a:defRPr sz="3200"/>
            </a:lvl1pPr>
            <a:lvl2pPr>
              <a:defRPr sz="3200"/>
            </a:lvl2pPr>
            <a:lvl3pPr>
              <a:defRPr sz="2667"/>
            </a:lvl3pPr>
            <a:lvl4pPr>
              <a:defRPr sz="2667"/>
            </a:lvl4pPr>
            <a:lvl5pPr>
              <a:defRPr sz="2667"/>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GB" noProof="0" dirty="0"/>
          </a:p>
        </p:txBody>
      </p:sp>
      <p:sp>
        <p:nvSpPr>
          <p:cNvPr id="10" name="Text Placeholder 7"/>
          <p:cNvSpPr>
            <a:spLocks noGrp="1"/>
          </p:cNvSpPr>
          <p:nvPr>
            <p:ph type="body" sz="quarter" idx="16"/>
          </p:nvPr>
        </p:nvSpPr>
        <p:spPr>
          <a:xfrm>
            <a:off x="6432600" y="1169808"/>
            <a:ext cx="5471533" cy="450000"/>
          </a:xfrm>
        </p:spPr>
        <p:txBody>
          <a:bodyPr/>
          <a:lstStyle>
            <a:lvl1pPr marL="0" indent="0">
              <a:buNone/>
              <a:defRPr sz="3200" b="1"/>
            </a:lvl1pPr>
          </a:lstStyle>
          <a:p>
            <a:pPr lvl="0"/>
            <a:r>
              <a:rPr lang="en-GB" noProof="0"/>
              <a:t>Click to edit Master text styles</a:t>
            </a:r>
          </a:p>
        </p:txBody>
      </p:sp>
      <p:sp>
        <p:nvSpPr>
          <p:cNvPr id="3" name="Date Placeholder 2"/>
          <p:cNvSpPr>
            <a:spLocks noGrp="1"/>
          </p:cNvSpPr>
          <p:nvPr>
            <p:ph type="dt" sz="half" idx="17"/>
          </p:nvPr>
        </p:nvSpPr>
        <p:spPr/>
        <p:txBody>
          <a:bodyPr/>
          <a:lstStyle/>
          <a:p>
            <a:r>
              <a:rPr lang="en-GB" smtClean="0"/>
              <a:t>02/08/2016</a:t>
            </a:r>
            <a:endParaRPr lang="en-GB" dirty="0"/>
          </a:p>
        </p:txBody>
      </p:sp>
      <p:sp>
        <p:nvSpPr>
          <p:cNvPr id="4" name="Footer Placeholder 3"/>
          <p:cNvSpPr>
            <a:spLocks noGrp="1"/>
          </p:cNvSpPr>
          <p:nvPr>
            <p:ph type="ftr" sz="quarter" idx="18"/>
          </p:nvPr>
        </p:nvSpPr>
        <p:spPr/>
        <p:txBody>
          <a:bodyPr/>
          <a:lstStyle/>
          <a:p>
            <a:r>
              <a:rPr lang="en-US" smtClean="0"/>
              <a:t>REPO Fringe</a:t>
            </a:r>
            <a:endParaRPr lang="en-GB" dirty="0"/>
          </a:p>
        </p:txBody>
      </p:sp>
      <p:sp>
        <p:nvSpPr>
          <p:cNvPr id="5" name="Slide Number Placeholder 4"/>
          <p:cNvSpPr>
            <a:spLocks noGrp="1"/>
          </p:cNvSpPr>
          <p:nvPr>
            <p:ph type="sldNum" sz="quarter" idx="19"/>
          </p:nvPr>
        </p:nvSpPr>
        <p:spPr/>
        <p:txBody>
          <a:bodyPr/>
          <a:lstStyle/>
          <a:p>
            <a:fld id="{BC1903E8-1638-4376-A5CE-0131C1204B53}" type="slidenum">
              <a:rPr lang="en-GB" smtClean="0"/>
              <a:pPr/>
              <a:t>‹#›</a:t>
            </a:fld>
            <a:endParaRPr lang="en-GB" dirty="0"/>
          </a:p>
        </p:txBody>
      </p:sp>
    </p:spTree>
    <p:extLst>
      <p:ext uri="{BB962C8B-B14F-4D97-AF65-F5344CB8AC3E}">
        <p14:creationId xmlns:p14="http://schemas.microsoft.com/office/powerpoint/2010/main" val="38533548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Core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7" name="Content Placeholder 6"/>
          <p:cNvSpPr>
            <a:spLocks noGrp="1"/>
          </p:cNvSpPr>
          <p:nvPr>
            <p:ph sz="quarter" idx="13"/>
          </p:nvPr>
        </p:nvSpPr>
        <p:spPr>
          <a:xfrm>
            <a:off x="287868" y="1172633"/>
            <a:ext cx="11616265" cy="5137152"/>
          </a:xfrm>
        </p:spPr>
        <p:txBody>
          <a:bodyPr>
            <a:noAutofit/>
          </a:bodyPr>
          <a:lstStyle>
            <a:lvl1pPr>
              <a:defRPr baseline="0"/>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Date Placeholder 3"/>
          <p:cNvSpPr>
            <a:spLocks noGrp="1"/>
          </p:cNvSpPr>
          <p:nvPr>
            <p:ph type="dt" sz="half" idx="14"/>
          </p:nvPr>
        </p:nvSpPr>
        <p:spPr/>
        <p:txBody>
          <a:bodyPr/>
          <a:lstStyle>
            <a:lvl1pPr>
              <a:defRPr/>
            </a:lvl1pPr>
          </a:lstStyle>
          <a:p>
            <a:pPr>
              <a:defRPr/>
            </a:pPr>
            <a:r>
              <a:rPr lang="en-GB" smtClean="0"/>
              <a:t>02/08/2016</a:t>
            </a:r>
            <a:endParaRPr lang="en-GB" dirty="0"/>
          </a:p>
        </p:txBody>
      </p:sp>
      <p:sp>
        <p:nvSpPr>
          <p:cNvPr id="5" name="Footer Placeholder 4"/>
          <p:cNvSpPr>
            <a:spLocks noGrp="1"/>
          </p:cNvSpPr>
          <p:nvPr>
            <p:ph type="ftr" sz="quarter" idx="15"/>
          </p:nvPr>
        </p:nvSpPr>
        <p:spPr/>
        <p:txBody>
          <a:bodyPr/>
          <a:lstStyle>
            <a:lvl1pPr>
              <a:defRPr/>
            </a:lvl1pPr>
          </a:lstStyle>
          <a:p>
            <a:pPr>
              <a:defRPr/>
            </a:pPr>
            <a:r>
              <a:rPr lang="en-US" smtClean="0"/>
              <a:t>REPO Fringe</a:t>
            </a:r>
            <a:endParaRPr lang="en-GB" dirty="0"/>
          </a:p>
        </p:txBody>
      </p:sp>
      <p:sp>
        <p:nvSpPr>
          <p:cNvPr id="6" name="Slide Number Placeholder 5"/>
          <p:cNvSpPr>
            <a:spLocks noGrp="1"/>
          </p:cNvSpPr>
          <p:nvPr>
            <p:ph type="sldNum" sz="quarter" idx="16"/>
          </p:nvPr>
        </p:nvSpPr>
        <p:spPr/>
        <p:txBody>
          <a:bodyPr/>
          <a:lstStyle>
            <a:lvl1pPr>
              <a:defRPr/>
            </a:lvl1pPr>
          </a:lstStyle>
          <a:p>
            <a:pPr>
              <a:defRPr/>
            </a:pPr>
            <a:fld id="{01A0FA22-0322-475C-90DB-1B9FE54F0BF4}" type="slidenum">
              <a:rPr lang="en-GB"/>
              <a:pPr>
                <a:defRPr/>
              </a:pPr>
              <a:t>‹#›</a:t>
            </a:fld>
            <a:endParaRPr lang="en-GB" dirty="0"/>
          </a:p>
        </p:txBody>
      </p:sp>
    </p:spTree>
    <p:extLst>
      <p:ext uri="{BB962C8B-B14F-4D97-AF65-F5344CB8AC3E}">
        <p14:creationId xmlns:p14="http://schemas.microsoft.com/office/powerpoint/2010/main" val="20066571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re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7" name="Content Placeholder 6"/>
          <p:cNvSpPr>
            <a:spLocks noGrp="1"/>
          </p:cNvSpPr>
          <p:nvPr>
            <p:ph sz="quarter" idx="13"/>
          </p:nvPr>
        </p:nvSpPr>
        <p:spPr>
          <a:xfrm>
            <a:off x="287868" y="1172633"/>
            <a:ext cx="11616265" cy="5137152"/>
          </a:xfrm>
        </p:spPr>
        <p:txBody>
          <a:bodyPr>
            <a:noAutofit/>
          </a:bodyPr>
          <a:lstStyle>
            <a:lvl1pPr>
              <a:defRPr baseline="0"/>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Date Placeholder 3"/>
          <p:cNvSpPr>
            <a:spLocks noGrp="1"/>
          </p:cNvSpPr>
          <p:nvPr>
            <p:ph type="dt" sz="half" idx="14"/>
          </p:nvPr>
        </p:nvSpPr>
        <p:spPr/>
        <p:txBody>
          <a:bodyPr/>
          <a:lstStyle>
            <a:lvl1pPr>
              <a:defRPr/>
            </a:lvl1pPr>
          </a:lstStyle>
          <a:p>
            <a:pPr>
              <a:defRPr/>
            </a:pPr>
            <a:r>
              <a:rPr lang="en-GB" smtClean="0"/>
              <a:t>02/08/2016</a:t>
            </a:r>
            <a:endParaRPr lang="en-GB" dirty="0"/>
          </a:p>
        </p:txBody>
      </p:sp>
      <p:sp>
        <p:nvSpPr>
          <p:cNvPr id="5" name="Footer Placeholder 4"/>
          <p:cNvSpPr>
            <a:spLocks noGrp="1"/>
          </p:cNvSpPr>
          <p:nvPr>
            <p:ph type="ftr" sz="quarter" idx="15"/>
          </p:nvPr>
        </p:nvSpPr>
        <p:spPr/>
        <p:txBody>
          <a:bodyPr/>
          <a:lstStyle>
            <a:lvl1pPr>
              <a:defRPr/>
            </a:lvl1pPr>
          </a:lstStyle>
          <a:p>
            <a:pPr>
              <a:defRPr/>
            </a:pPr>
            <a:r>
              <a:rPr lang="en-US" smtClean="0"/>
              <a:t>REPO Fringe</a:t>
            </a:r>
            <a:endParaRPr lang="en-GB" dirty="0"/>
          </a:p>
        </p:txBody>
      </p:sp>
      <p:sp>
        <p:nvSpPr>
          <p:cNvPr id="6" name="Slide Number Placeholder 5"/>
          <p:cNvSpPr>
            <a:spLocks noGrp="1"/>
          </p:cNvSpPr>
          <p:nvPr>
            <p:ph type="sldNum" sz="quarter" idx="16"/>
          </p:nvPr>
        </p:nvSpPr>
        <p:spPr/>
        <p:txBody>
          <a:bodyPr/>
          <a:lstStyle>
            <a:lvl1pPr>
              <a:defRPr/>
            </a:lvl1pPr>
          </a:lstStyle>
          <a:p>
            <a:pPr>
              <a:defRPr/>
            </a:pPr>
            <a:fld id="{01A0FA22-0322-475C-90DB-1B9FE54F0BF4}" type="slidenum">
              <a:rPr lang="en-GB"/>
              <a:pPr>
                <a:defRPr/>
              </a:pPr>
              <a:t>‹#›</a:t>
            </a:fld>
            <a:endParaRPr lang="en-GB" dirty="0"/>
          </a:p>
        </p:txBody>
      </p:sp>
    </p:spTree>
    <p:extLst>
      <p:ext uri="{BB962C8B-B14F-4D97-AF65-F5344CB8AC3E}">
        <p14:creationId xmlns:p14="http://schemas.microsoft.com/office/powerpoint/2010/main" val="41121117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Col Core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7" name="Content Placeholder 6"/>
          <p:cNvSpPr>
            <a:spLocks noGrp="1"/>
          </p:cNvSpPr>
          <p:nvPr>
            <p:ph sz="quarter" idx="13"/>
          </p:nvPr>
        </p:nvSpPr>
        <p:spPr>
          <a:xfrm>
            <a:off x="287867" y="1172633"/>
            <a:ext cx="5471583" cy="5137153"/>
          </a:xfrm>
        </p:spPr>
        <p:txBody>
          <a:bodyPr>
            <a:noAutofit/>
          </a:bodyPr>
          <a:lstStyle>
            <a:lvl1pPr>
              <a:defRPr sz="3200"/>
            </a:lvl1pPr>
            <a:lvl2pPr>
              <a:defRPr sz="3200"/>
            </a:lvl2pPr>
            <a:lvl3pPr>
              <a:defRPr sz="2667"/>
            </a:lvl3pPr>
            <a:lvl4pPr>
              <a:defRPr sz="2667"/>
            </a:lvl4pPr>
            <a:lvl5pPr>
              <a:defRPr sz="26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8" name="Content Placeholder 6"/>
          <p:cNvSpPr>
            <a:spLocks noGrp="1"/>
          </p:cNvSpPr>
          <p:nvPr>
            <p:ph sz="quarter" idx="14"/>
          </p:nvPr>
        </p:nvSpPr>
        <p:spPr>
          <a:xfrm>
            <a:off x="6432552" y="1172633"/>
            <a:ext cx="5471581" cy="5137152"/>
          </a:xfrm>
        </p:spPr>
        <p:txBody>
          <a:bodyPr>
            <a:noAutofit/>
          </a:bodyPr>
          <a:lstStyle>
            <a:lvl1pPr>
              <a:defRPr sz="3200"/>
            </a:lvl1pPr>
            <a:lvl2pPr>
              <a:defRPr sz="3200"/>
            </a:lvl2pPr>
            <a:lvl3pPr>
              <a:defRPr sz="2667"/>
            </a:lvl3pPr>
            <a:lvl4pPr>
              <a:defRPr sz="2667"/>
            </a:lvl4pPr>
            <a:lvl5pPr>
              <a:defRPr sz="26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5" name="Date Placeholder 3"/>
          <p:cNvSpPr>
            <a:spLocks noGrp="1"/>
          </p:cNvSpPr>
          <p:nvPr>
            <p:ph type="dt" sz="half" idx="15"/>
          </p:nvPr>
        </p:nvSpPr>
        <p:spPr/>
        <p:txBody>
          <a:bodyPr/>
          <a:lstStyle>
            <a:lvl1pPr>
              <a:defRPr/>
            </a:lvl1pPr>
          </a:lstStyle>
          <a:p>
            <a:pPr>
              <a:defRPr/>
            </a:pPr>
            <a:r>
              <a:rPr lang="en-GB" smtClean="0"/>
              <a:t>02/08/2016</a:t>
            </a:r>
            <a:endParaRPr lang="en-GB" dirty="0"/>
          </a:p>
        </p:txBody>
      </p:sp>
      <p:sp>
        <p:nvSpPr>
          <p:cNvPr id="6" name="Footer Placeholder 4"/>
          <p:cNvSpPr>
            <a:spLocks noGrp="1"/>
          </p:cNvSpPr>
          <p:nvPr>
            <p:ph type="ftr" sz="quarter" idx="16"/>
          </p:nvPr>
        </p:nvSpPr>
        <p:spPr/>
        <p:txBody>
          <a:bodyPr/>
          <a:lstStyle>
            <a:lvl1pPr>
              <a:defRPr/>
            </a:lvl1pPr>
          </a:lstStyle>
          <a:p>
            <a:pPr>
              <a:defRPr/>
            </a:pPr>
            <a:r>
              <a:rPr lang="en-US" smtClean="0"/>
              <a:t>REPO Fringe</a:t>
            </a:r>
            <a:endParaRPr lang="en-GB" dirty="0"/>
          </a:p>
        </p:txBody>
      </p:sp>
      <p:sp>
        <p:nvSpPr>
          <p:cNvPr id="9" name="Slide Number Placeholder 5"/>
          <p:cNvSpPr>
            <a:spLocks noGrp="1"/>
          </p:cNvSpPr>
          <p:nvPr>
            <p:ph type="sldNum" sz="quarter" idx="17"/>
          </p:nvPr>
        </p:nvSpPr>
        <p:spPr/>
        <p:txBody>
          <a:bodyPr/>
          <a:lstStyle>
            <a:lvl1pPr>
              <a:defRPr/>
            </a:lvl1pPr>
          </a:lstStyle>
          <a:p>
            <a:pPr>
              <a:defRPr/>
            </a:pPr>
            <a:fld id="{1DBA6911-C593-4728-87FD-637D07B2F273}" type="slidenum">
              <a:rPr lang="en-GB"/>
              <a:pPr>
                <a:defRPr/>
              </a:pPr>
              <a:t>‹#›</a:t>
            </a:fld>
            <a:endParaRPr lang="en-GB" dirty="0"/>
          </a:p>
        </p:txBody>
      </p:sp>
    </p:spTree>
    <p:extLst>
      <p:ext uri="{BB962C8B-B14F-4D97-AF65-F5344CB8AC3E}">
        <p14:creationId xmlns:p14="http://schemas.microsoft.com/office/powerpoint/2010/main" val="34995177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Panel Core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7" name="Content Placeholder 6"/>
          <p:cNvSpPr>
            <a:spLocks noGrp="1"/>
          </p:cNvSpPr>
          <p:nvPr>
            <p:ph sz="quarter" idx="13"/>
          </p:nvPr>
        </p:nvSpPr>
        <p:spPr>
          <a:xfrm>
            <a:off x="287867" y="1172633"/>
            <a:ext cx="5471460" cy="5137152"/>
          </a:xfrm>
        </p:spPr>
        <p:txBody>
          <a:bodyPr>
            <a:noAutofit/>
          </a:bodyPr>
          <a:lstStyle>
            <a:lvl1pPr>
              <a:defRPr sz="3200"/>
            </a:lvl1pPr>
            <a:lvl2pPr>
              <a:defRPr sz="3200"/>
            </a:lvl2pPr>
            <a:lvl3pPr>
              <a:defRPr sz="2667"/>
            </a:lvl3pPr>
            <a:lvl4pPr>
              <a:defRPr sz="2667"/>
            </a:lvl4pPr>
            <a:lvl5pPr>
              <a:defRPr sz="26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8" name="Content Placeholder 6"/>
          <p:cNvSpPr>
            <a:spLocks noGrp="1"/>
          </p:cNvSpPr>
          <p:nvPr>
            <p:ph sz="quarter" idx="14"/>
          </p:nvPr>
        </p:nvSpPr>
        <p:spPr>
          <a:xfrm>
            <a:off x="6432550" y="1172634"/>
            <a:ext cx="5471583" cy="2256367"/>
          </a:xfrm>
        </p:spPr>
        <p:txBody>
          <a:bodyPr>
            <a:noAutofit/>
          </a:bodyPr>
          <a:lstStyle>
            <a:lvl1pPr>
              <a:defRPr sz="3200"/>
            </a:lvl1pPr>
            <a:lvl2pPr>
              <a:defRPr sz="3200"/>
            </a:lvl2pPr>
            <a:lvl3pPr>
              <a:defRPr sz="2667"/>
            </a:lvl3pPr>
            <a:lvl4pPr>
              <a:defRPr sz="2667"/>
            </a:lvl4pPr>
            <a:lvl5pPr>
              <a:defRPr sz="26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9" name="Content Placeholder 6"/>
          <p:cNvSpPr>
            <a:spLocks noGrp="1"/>
          </p:cNvSpPr>
          <p:nvPr>
            <p:ph sz="quarter" idx="15"/>
          </p:nvPr>
        </p:nvSpPr>
        <p:spPr>
          <a:xfrm>
            <a:off x="6432602" y="4053785"/>
            <a:ext cx="5471532" cy="2256000"/>
          </a:xfrm>
        </p:spPr>
        <p:txBody>
          <a:bodyPr>
            <a:noAutofit/>
          </a:bodyPr>
          <a:lstStyle>
            <a:lvl1pPr>
              <a:defRPr sz="3200"/>
            </a:lvl1pPr>
            <a:lvl2pPr>
              <a:defRPr sz="3200"/>
            </a:lvl2pPr>
            <a:lvl3pPr>
              <a:defRPr sz="2667"/>
            </a:lvl3pPr>
            <a:lvl4pPr>
              <a:defRPr sz="2667"/>
            </a:lvl4pPr>
            <a:lvl5pPr>
              <a:defRPr sz="26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6" name="Date Placeholder 3"/>
          <p:cNvSpPr>
            <a:spLocks noGrp="1"/>
          </p:cNvSpPr>
          <p:nvPr>
            <p:ph type="dt" sz="half" idx="16"/>
          </p:nvPr>
        </p:nvSpPr>
        <p:spPr/>
        <p:txBody>
          <a:bodyPr/>
          <a:lstStyle>
            <a:lvl1pPr>
              <a:defRPr/>
            </a:lvl1pPr>
          </a:lstStyle>
          <a:p>
            <a:pPr>
              <a:defRPr/>
            </a:pPr>
            <a:r>
              <a:rPr lang="en-GB" smtClean="0"/>
              <a:t>02/08/2016</a:t>
            </a:r>
            <a:endParaRPr lang="en-GB" dirty="0"/>
          </a:p>
        </p:txBody>
      </p:sp>
      <p:sp>
        <p:nvSpPr>
          <p:cNvPr id="10" name="Footer Placeholder 4"/>
          <p:cNvSpPr>
            <a:spLocks noGrp="1"/>
          </p:cNvSpPr>
          <p:nvPr>
            <p:ph type="ftr" sz="quarter" idx="17"/>
          </p:nvPr>
        </p:nvSpPr>
        <p:spPr/>
        <p:txBody>
          <a:bodyPr/>
          <a:lstStyle>
            <a:lvl1pPr>
              <a:defRPr/>
            </a:lvl1pPr>
          </a:lstStyle>
          <a:p>
            <a:pPr>
              <a:defRPr/>
            </a:pPr>
            <a:r>
              <a:rPr lang="en-US" smtClean="0"/>
              <a:t>REPO Fringe</a:t>
            </a:r>
            <a:endParaRPr lang="en-GB" dirty="0"/>
          </a:p>
        </p:txBody>
      </p:sp>
      <p:sp>
        <p:nvSpPr>
          <p:cNvPr id="11" name="Slide Number Placeholder 5"/>
          <p:cNvSpPr>
            <a:spLocks noGrp="1"/>
          </p:cNvSpPr>
          <p:nvPr>
            <p:ph type="sldNum" sz="quarter" idx="18"/>
          </p:nvPr>
        </p:nvSpPr>
        <p:spPr/>
        <p:txBody>
          <a:bodyPr/>
          <a:lstStyle>
            <a:lvl1pPr>
              <a:defRPr/>
            </a:lvl1pPr>
          </a:lstStyle>
          <a:p>
            <a:pPr>
              <a:defRPr/>
            </a:pPr>
            <a:fld id="{7F705AB7-29A8-4BEE-BD84-4B55AD38EF53}" type="slidenum">
              <a:rPr lang="en-GB"/>
              <a:pPr>
                <a:defRPr/>
              </a:pPr>
              <a:t>‹#›</a:t>
            </a:fld>
            <a:endParaRPr lang="en-GB" dirty="0"/>
          </a:p>
        </p:txBody>
      </p:sp>
    </p:spTree>
    <p:extLst>
      <p:ext uri="{BB962C8B-B14F-4D97-AF65-F5344CB8AC3E}">
        <p14:creationId xmlns:p14="http://schemas.microsoft.com/office/powerpoint/2010/main" val="24401920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Heading + Core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7" name="Content Placeholder 6"/>
          <p:cNvSpPr>
            <a:spLocks noGrp="1"/>
          </p:cNvSpPr>
          <p:nvPr>
            <p:ph sz="quarter" idx="13"/>
          </p:nvPr>
        </p:nvSpPr>
        <p:spPr>
          <a:xfrm>
            <a:off x="287869" y="1845734"/>
            <a:ext cx="11616264" cy="4464049"/>
          </a:xfr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8" name="Text Placeholder 7"/>
          <p:cNvSpPr>
            <a:spLocks noGrp="1"/>
          </p:cNvSpPr>
          <p:nvPr>
            <p:ph type="body" sz="quarter" idx="14"/>
          </p:nvPr>
        </p:nvSpPr>
        <p:spPr>
          <a:xfrm>
            <a:off x="287867" y="1172633"/>
            <a:ext cx="11569701" cy="517064"/>
          </a:xfrm>
        </p:spPr>
        <p:txBody>
          <a:bodyPr>
            <a:spAutoFit/>
          </a:bodyPr>
          <a:lstStyle>
            <a:lvl1pPr marL="0" indent="0">
              <a:buNone/>
              <a:defRPr b="1"/>
            </a:lvl1pPr>
          </a:lstStyle>
          <a:p>
            <a:pPr lvl="0"/>
            <a:r>
              <a:rPr lang="en-US" noProof="0"/>
              <a:t>Click to edit Master text styles</a:t>
            </a:r>
          </a:p>
        </p:txBody>
      </p:sp>
      <p:sp>
        <p:nvSpPr>
          <p:cNvPr id="5" name="Date Placeholder 3"/>
          <p:cNvSpPr>
            <a:spLocks noGrp="1"/>
          </p:cNvSpPr>
          <p:nvPr>
            <p:ph type="dt" sz="half" idx="15"/>
          </p:nvPr>
        </p:nvSpPr>
        <p:spPr/>
        <p:txBody>
          <a:bodyPr/>
          <a:lstStyle>
            <a:lvl1pPr>
              <a:defRPr/>
            </a:lvl1pPr>
          </a:lstStyle>
          <a:p>
            <a:pPr>
              <a:defRPr/>
            </a:pPr>
            <a:r>
              <a:rPr lang="en-GB" smtClean="0"/>
              <a:t>02/08/2016</a:t>
            </a:r>
            <a:endParaRPr lang="en-GB" dirty="0"/>
          </a:p>
        </p:txBody>
      </p:sp>
      <p:sp>
        <p:nvSpPr>
          <p:cNvPr id="6" name="Footer Placeholder 4"/>
          <p:cNvSpPr>
            <a:spLocks noGrp="1"/>
          </p:cNvSpPr>
          <p:nvPr>
            <p:ph type="ftr" sz="quarter" idx="16"/>
          </p:nvPr>
        </p:nvSpPr>
        <p:spPr/>
        <p:txBody>
          <a:bodyPr/>
          <a:lstStyle>
            <a:lvl1pPr>
              <a:defRPr/>
            </a:lvl1pPr>
          </a:lstStyle>
          <a:p>
            <a:pPr>
              <a:defRPr/>
            </a:pPr>
            <a:r>
              <a:rPr lang="en-US" smtClean="0"/>
              <a:t>REPO Fringe</a:t>
            </a:r>
            <a:endParaRPr lang="en-GB" dirty="0"/>
          </a:p>
        </p:txBody>
      </p:sp>
      <p:sp>
        <p:nvSpPr>
          <p:cNvPr id="9" name="Slide Number Placeholder 5"/>
          <p:cNvSpPr>
            <a:spLocks noGrp="1"/>
          </p:cNvSpPr>
          <p:nvPr>
            <p:ph type="sldNum" sz="quarter" idx="17"/>
          </p:nvPr>
        </p:nvSpPr>
        <p:spPr/>
        <p:txBody>
          <a:bodyPr/>
          <a:lstStyle>
            <a:lvl1pPr>
              <a:defRPr/>
            </a:lvl1pPr>
          </a:lstStyle>
          <a:p>
            <a:pPr>
              <a:defRPr/>
            </a:pPr>
            <a:fld id="{75EF5FA6-036C-42C6-9CAE-40537C99B0C9}" type="slidenum">
              <a:rPr lang="en-GB"/>
              <a:pPr>
                <a:defRPr/>
              </a:pPr>
              <a:t>‹#›</a:t>
            </a:fld>
            <a:endParaRPr lang="en-GB" dirty="0"/>
          </a:p>
        </p:txBody>
      </p:sp>
    </p:spTree>
    <p:extLst>
      <p:ext uri="{BB962C8B-B14F-4D97-AF65-F5344CB8AC3E}">
        <p14:creationId xmlns:p14="http://schemas.microsoft.com/office/powerpoint/2010/main" val="32862994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Col Heading + Core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7" name="Content Placeholder 6"/>
          <p:cNvSpPr>
            <a:spLocks noGrp="1"/>
          </p:cNvSpPr>
          <p:nvPr>
            <p:ph sz="quarter" idx="13"/>
          </p:nvPr>
        </p:nvSpPr>
        <p:spPr>
          <a:xfrm>
            <a:off x="287869" y="1845733"/>
            <a:ext cx="5471457" cy="4464051"/>
          </a:xfrm>
        </p:spPr>
        <p:txBody>
          <a:bodyPr>
            <a:noAutofit/>
          </a:bodyPr>
          <a:lstStyle>
            <a:lvl1pPr>
              <a:defRPr sz="3200"/>
            </a:lvl1pPr>
            <a:lvl2pPr>
              <a:defRPr sz="3200"/>
            </a:lvl2pPr>
            <a:lvl3pPr>
              <a:defRPr sz="2667"/>
            </a:lvl3pPr>
            <a:lvl4pPr>
              <a:defRPr sz="2667"/>
            </a:lvl4pPr>
            <a:lvl5pPr>
              <a:defRPr sz="26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8" name="Text Placeholder 7"/>
          <p:cNvSpPr>
            <a:spLocks noGrp="1"/>
          </p:cNvSpPr>
          <p:nvPr>
            <p:ph type="body" sz="quarter" idx="14"/>
          </p:nvPr>
        </p:nvSpPr>
        <p:spPr>
          <a:xfrm>
            <a:off x="287869" y="1172633"/>
            <a:ext cx="5471583" cy="450000"/>
          </a:xfrm>
        </p:spPr>
        <p:txBody>
          <a:bodyPr/>
          <a:lstStyle>
            <a:lvl1pPr marL="0" indent="0">
              <a:buNone/>
              <a:defRPr sz="3200" b="1"/>
            </a:lvl1pPr>
          </a:lstStyle>
          <a:p>
            <a:pPr lvl="0"/>
            <a:r>
              <a:rPr lang="en-US" noProof="0"/>
              <a:t>Click to edit Master text styles</a:t>
            </a:r>
          </a:p>
        </p:txBody>
      </p:sp>
      <p:sp>
        <p:nvSpPr>
          <p:cNvPr id="9" name="Content Placeholder 6"/>
          <p:cNvSpPr>
            <a:spLocks noGrp="1"/>
          </p:cNvSpPr>
          <p:nvPr>
            <p:ph sz="quarter" idx="15"/>
          </p:nvPr>
        </p:nvSpPr>
        <p:spPr>
          <a:xfrm>
            <a:off x="6432600" y="1845733"/>
            <a:ext cx="5471533" cy="4464051"/>
          </a:xfrm>
        </p:spPr>
        <p:txBody>
          <a:bodyPr>
            <a:noAutofit/>
          </a:bodyPr>
          <a:lstStyle>
            <a:lvl1pPr>
              <a:defRPr sz="3200"/>
            </a:lvl1pPr>
            <a:lvl2pPr>
              <a:defRPr sz="3200"/>
            </a:lvl2pPr>
            <a:lvl3pPr>
              <a:defRPr sz="2667"/>
            </a:lvl3pPr>
            <a:lvl4pPr>
              <a:defRPr sz="2667"/>
            </a:lvl4pPr>
            <a:lvl5pPr>
              <a:defRPr sz="26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0" name="Text Placeholder 7"/>
          <p:cNvSpPr>
            <a:spLocks noGrp="1"/>
          </p:cNvSpPr>
          <p:nvPr>
            <p:ph type="body" sz="quarter" idx="16"/>
          </p:nvPr>
        </p:nvSpPr>
        <p:spPr>
          <a:xfrm>
            <a:off x="6432600" y="1169808"/>
            <a:ext cx="5471533" cy="450000"/>
          </a:xfrm>
        </p:spPr>
        <p:txBody>
          <a:bodyPr/>
          <a:lstStyle>
            <a:lvl1pPr marL="0" indent="0">
              <a:buNone/>
              <a:defRPr sz="3200" b="1"/>
            </a:lvl1pPr>
          </a:lstStyle>
          <a:p>
            <a:pPr lvl="0"/>
            <a:r>
              <a:rPr lang="en-US" noProof="0"/>
              <a:t>Click to edit Master text styles</a:t>
            </a:r>
          </a:p>
        </p:txBody>
      </p:sp>
      <p:sp>
        <p:nvSpPr>
          <p:cNvPr id="11" name="Date Placeholder 3"/>
          <p:cNvSpPr>
            <a:spLocks noGrp="1"/>
          </p:cNvSpPr>
          <p:nvPr>
            <p:ph type="dt" sz="half" idx="17"/>
          </p:nvPr>
        </p:nvSpPr>
        <p:spPr/>
        <p:txBody>
          <a:bodyPr/>
          <a:lstStyle>
            <a:lvl1pPr>
              <a:defRPr/>
            </a:lvl1pPr>
          </a:lstStyle>
          <a:p>
            <a:pPr>
              <a:defRPr/>
            </a:pPr>
            <a:r>
              <a:rPr lang="en-GB" smtClean="0"/>
              <a:t>02/08/2016</a:t>
            </a:r>
            <a:endParaRPr lang="en-GB" dirty="0"/>
          </a:p>
        </p:txBody>
      </p:sp>
      <p:sp>
        <p:nvSpPr>
          <p:cNvPr id="12" name="Footer Placeholder 4"/>
          <p:cNvSpPr>
            <a:spLocks noGrp="1"/>
          </p:cNvSpPr>
          <p:nvPr>
            <p:ph type="ftr" sz="quarter" idx="18"/>
          </p:nvPr>
        </p:nvSpPr>
        <p:spPr/>
        <p:txBody>
          <a:bodyPr/>
          <a:lstStyle>
            <a:lvl1pPr>
              <a:defRPr/>
            </a:lvl1pPr>
          </a:lstStyle>
          <a:p>
            <a:pPr>
              <a:defRPr/>
            </a:pPr>
            <a:r>
              <a:rPr lang="en-US" smtClean="0"/>
              <a:t>REPO Fringe</a:t>
            </a:r>
            <a:endParaRPr lang="en-GB" dirty="0"/>
          </a:p>
        </p:txBody>
      </p:sp>
      <p:sp>
        <p:nvSpPr>
          <p:cNvPr id="13" name="Slide Number Placeholder 5"/>
          <p:cNvSpPr>
            <a:spLocks noGrp="1"/>
          </p:cNvSpPr>
          <p:nvPr>
            <p:ph type="sldNum" sz="quarter" idx="19"/>
          </p:nvPr>
        </p:nvSpPr>
        <p:spPr/>
        <p:txBody>
          <a:bodyPr/>
          <a:lstStyle>
            <a:lvl1pPr>
              <a:defRPr/>
            </a:lvl1pPr>
          </a:lstStyle>
          <a:p>
            <a:pPr>
              <a:defRPr/>
            </a:pPr>
            <a:fld id="{34E9232F-6539-4E68-9581-28A092DA715F}" type="slidenum">
              <a:rPr lang="en-GB"/>
              <a:pPr>
                <a:defRPr/>
              </a:pPr>
              <a:t>‹#›</a:t>
            </a:fld>
            <a:endParaRPr lang="en-GB" dirty="0"/>
          </a:p>
        </p:txBody>
      </p:sp>
    </p:spTree>
    <p:extLst>
      <p:ext uri="{BB962C8B-B14F-4D97-AF65-F5344CB8AC3E}">
        <p14:creationId xmlns:p14="http://schemas.microsoft.com/office/powerpoint/2010/main" val="412711249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Panel Heading + Core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8" name="Content Placeholder 6"/>
          <p:cNvSpPr>
            <a:spLocks noGrp="1"/>
          </p:cNvSpPr>
          <p:nvPr>
            <p:ph sz="quarter" idx="14"/>
          </p:nvPr>
        </p:nvSpPr>
        <p:spPr>
          <a:xfrm>
            <a:off x="6432551" y="1845732"/>
            <a:ext cx="5471533" cy="2064000"/>
          </a:xfrm>
        </p:spPr>
        <p:txBody>
          <a:bodyPr>
            <a:noAutofit/>
          </a:bodyPr>
          <a:lstStyle>
            <a:lvl1pPr>
              <a:defRPr sz="3200"/>
            </a:lvl1pPr>
            <a:lvl2pPr>
              <a:defRPr sz="3200"/>
            </a:lvl2pPr>
            <a:lvl3pPr>
              <a:defRPr sz="2667"/>
            </a:lvl3pPr>
            <a:lvl4pPr>
              <a:defRPr sz="2667"/>
            </a:lvl4pPr>
            <a:lvl5pPr>
              <a:defRPr sz="26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
        <p:nvSpPr>
          <p:cNvPr id="9" name="Content Placeholder 6"/>
          <p:cNvSpPr>
            <a:spLocks noGrp="1"/>
          </p:cNvSpPr>
          <p:nvPr>
            <p:ph sz="quarter" idx="15"/>
          </p:nvPr>
        </p:nvSpPr>
        <p:spPr>
          <a:xfrm>
            <a:off x="6432551" y="4245784"/>
            <a:ext cx="5471533" cy="2064000"/>
          </a:xfrm>
        </p:spPr>
        <p:txBody>
          <a:bodyPr>
            <a:noAutofit/>
          </a:bodyPr>
          <a:lstStyle>
            <a:lvl1pPr>
              <a:defRPr sz="3200"/>
            </a:lvl1pPr>
            <a:lvl2pPr>
              <a:defRPr sz="3200"/>
            </a:lvl2pPr>
            <a:lvl3pPr>
              <a:defRPr sz="2667"/>
            </a:lvl3pPr>
            <a:lvl4pPr>
              <a:defRPr sz="2667"/>
            </a:lvl4pPr>
            <a:lvl5pPr>
              <a:defRPr sz="26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
        <p:nvSpPr>
          <p:cNvPr id="10" name="Content Placeholder 6"/>
          <p:cNvSpPr>
            <a:spLocks noGrp="1"/>
          </p:cNvSpPr>
          <p:nvPr>
            <p:ph sz="quarter" idx="13"/>
          </p:nvPr>
        </p:nvSpPr>
        <p:spPr>
          <a:xfrm>
            <a:off x="287868" y="1845733"/>
            <a:ext cx="5471457" cy="4464051"/>
          </a:xfrm>
        </p:spPr>
        <p:txBody>
          <a:bodyPr>
            <a:noAutofit/>
          </a:bodyPr>
          <a:lstStyle>
            <a:lvl1pPr>
              <a:defRPr sz="3200"/>
            </a:lvl1pPr>
            <a:lvl2pPr>
              <a:defRPr sz="3200"/>
            </a:lvl2pPr>
            <a:lvl3pPr>
              <a:defRPr sz="2667"/>
            </a:lvl3pPr>
            <a:lvl4pPr>
              <a:defRPr sz="2667"/>
            </a:lvl4pPr>
            <a:lvl5pPr>
              <a:defRPr sz="26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1" name="Text Placeholder 7"/>
          <p:cNvSpPr>
            <a:spLocks noGrp="1"/>
          </p:cNvSpPr>
          <p:nvPr>
            <p:ph type="body" sz="quarter" idx="16"/>
          </p:nvPr>
        </p:nvSpPr>
        <p:spPr>
          <a:xfrm>
            <a:off x="334432" y="1172633"/>
            <a:ext cx="5425019" cy="450000"/>
          </a:xfrm>
        </p:spPr>
        <p:txBody>
          <a:bodyPr/>
          <a:lstStyle>
            <a:lvl1pPr marL="0" indent="0">
              <a:buNone/>
              <a:defRPr sz="3200" b="1"/>
            </a:lvl1pPr>
          </a:lstStyle>
          <a:p>
            <a:pPr lvl="0"/>
            <a:r>
              <a:rPr lang="en-US" noProof="0"/>
              <a:t>Click to edit Master text styles</a:t>
            </a:r>
          </a:p>
        </p:txBody>
      </p:sp>
      <p:sp>
        <p:nvSpPr>
          <p:cNvPr id="7" name="Date Placeholder 3"/>
          <p:cNvSpPr>
            <a:spLocks noGrp="1"/>
          </p:cNvSpPr>
          <p:nvPr>
            <p:ph type="dt" sz="half" idx="17"/>
          </p:nvPr>
        </p:nvSpPr>
        <p:spPr/>
        <p:txBody>
          <a:bodyPr/>
          <a:lstStyle>
            <a:lvl1pPr>
              <a:defRPr/>
            </a:lvl1pPr>
          </a:lstStyle>
          <a:p>
            <a:pPr>
              <a:defRPr/>
            </a:pPr>
            <a:r>
              <a:rPr lang="en-GB" smtClean="0"/>
              <a:t>02/08/2016</a:t>
            </a:r>
            <a:endParaRPr lang="en-GB" dirty="0"/>
          </a:p>
        </p:txBody>
      </p:sp>
      <p:sp>
        <p:nvSpPr>
          <p:cNvPr id="12" name="Footer Placeholder 4"/>
          <p:cNvSpPr>
            <a:spLocks noGrp="1"/>
          </p:cNvSpPr>
          <p:nvPr>
            <p:ph type="ftr" sz="quarter" idx="18"/>
          </p:nvPr>
        </p:nvSpPr>
        <p:spPr/>
        <p:txBody>
          <a:bodyPr/>
          <a:lstStyle>
            <a:lvl1pPr>
              <a:defRPr/>
            </a:lvl1pPr>
          </a:lstStyle>
          <a:p>
            <a:pPr>
              <a:defRPr/>
            </a:pPr>
            <a:r>
              <a:rPr lang="en-US" smtClean="0"/>
              <a:t>REPO Fringe</a:t>
            </a:r>
            <a:endParaRPr lang="en-GB" dirty="0"/>
          </a:p>
        </p:txBody>
      </p:sp>
      <p:sp>
        <p:nvSpPr>
          <p:cNvPr id="13" name="Slide Number Placeholder 5"/>
          <p:cNvSpPr>
            <a:spLocks noGrp="1"/>
          </p:cNvSpPr>
          <p:nvPr>
            <p:ph type="sldNum" sz="quarter" idx="19"/>
          </p:nvPr>
        </p:nvSpPr>
        <p:spPr/>
        <p:txBody>
          <a:bodyPr/>
          <a:lstStyle>
            <a:lvl1pPr>
              <a:defRPr/>
            </a:lvl1pPr>
          </a:lstStyle>
          <a:p>
            <a:pPr>
              <a:defRPr/>
            </a:pPr>
            <a:fld id="{62053B79-4176-4BE7-A166-C5A1C53B8070}" type="slidenum">
              <a:rPr lang="en-GB"/>
              <a:pPr>
                <a:defRPr/>
              </a:pPr>
              <a:t>‹#›</a:t>
            </a:fld>
            <a:endParaRPr lang="en-GB" dirty="0"/>
          </a:p>
        </p:txBody>
      </p:sp>
    </p:spTree>
    <p:extLst>
      <p:ext uri="{BB962C8B-B14F-4D97-AF65-F5344CB8AC3E}">
        <p14:creationId xmlns:p14="http://schemas.microsoft.com/office/powerpoint/2010/main" val="28414478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arge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8" name="Picture Placeholder 7"/>
          <p:cNvSpPr>
            <a:spLocks noGrp="1"/>
          </p:cNvSpPr>
          <p:nvPr>
            <p:ph type="pic" sz="quarter" idx="13"/>
          </p:nvPr>
        </p:nvSpPr>
        <p:spPr>
          <a:xfrm>
            <a:off x="1246718" y="1172631"/>
            <a:ext cx="9698567" cy="4752000"/>
          </a:xfrm>
          <a:prstGeom prst="rect">
            <a:avLst/>
          </a:prstGeom>
        </p:spPr>
        <p:txBody>
          <a:bodyPr rtlCol="0">
            <a:noAutofit/>
          </a:bodyPr>
          <a:lstStyle>
            <a:lvl1pPr marL="0" indent="0">
              <a:buNone/>
              <a:defRPr sz="2667"/>
            </a:lvl1pPr>
          </a:lstStyle>
          <a:p>
            <a:pPr lvl="0"/>
            <a:r>
              <a:rPr lang="en-US" noProof="0" dirty="0"/>
              <a:t>Click icon to add picture</a:t>
            </a:r>
            <a:endParaRPr lang="en-GB" noProof="0" dirty="0"/>
          </a:p>
        </p:txBody>
      </p:sp>
      <p:sp>
        <p:nvSpPr>
          <p:cNvPr id="11" name="Text Placeholder 10"/>
          <p:cNvSpPr>
            <a:spLocks noGrp="1"/>
          </p:cNvSpPr>
          <p:nvPr>
            <p:ph type="body" sz="quarter" idx="14"/>
          </p:nvPr>
        </p:nvSpPr>
        <p:spPr>
          <a:xfrm>
            <a:off x="1246717" y="6028004"/>
            <a:ext cx="7247867" cy="270000"/>
          </a:xfrm>
          <a:prstGeom prst="rect">
            <a:avLst/>
          </a:prstGeom>
        </p:spPr>
        <p:txBody>
          <a:bodyPr/>
          <a:lstStyle>
            <a:lvl1pPr marL="0" indent="0">
              <a:buNone/>
              <a:defRPr sz="2133"/>
            </a:lvl1pPr>
            <a:lvl2pPr marL="287993" indent="0">
              <a:buNone/>
              <a:defRPr/>
            </a:lvl2pPr>
            <a:lvl3pPr marL="575986" indent="0">
              <a:buNone/>
              <a:defRPr/>
            </a:lvl3pPr>
            <a:lvl4pPr marL="863978" indent="0">
              <a:buNone/>
              <a:defRPr/>
            </a:lvl4pPr>
            <a:lvl5pPr marL="1151971" indent="0">
              <a:buNone/>
              <a:defRPr/>
            </a:lvl5pPr>
          </a:lstStyle>
          <a:p>
            <a:pPr lvl="0"/>
            <a:r>
              <a:rPr lang="en-US" noProof="0" dirty="0"/>
              <a:t>Click to edit Master text styles</a:t>
            </a:r>
          </a:p>
        </p:txBody>
      </p:sp>
      <p:sp>
        <p:nvSpPr>
          <p:cNvPr id="12" name="Text Placeholder 10"/>
          <p:cNvSpPr>
            <a:spLocks noGrp="1"/>
          </p:cNvSpPr>
          <p:nvPr>
            <p:ph type="body" sz="quarter" idx="15"/>
          </p:nvPr>
        </p:nvSpPr>
        <p:spPr>
          <a:xfrm>
            <a:off x="8494585" y="6028004"/>
            <a:ext cx="2450700" cy="270000"/>
          </a:xfrm>
          <a:prstGeom prst="rect">
            <a:avLst/>
          </a:prstGeom>
        </p:spPr>
        <p:txBody>
          <a:bodyPr/>
          <a:lstStyle>
            <a:lvl1pPr marL="0" indent="0" algn="r">
              <a:buNone/>
              <a:defRPr sz="1067">
                <a:solidFill>
                  <a:srgbClr val="9BA7A8"/>
                </a:solidFill>
              </a:defRPr>
            </a:lvl1pPr>
            <a:lvl2pPr marL="287993" indent="0">
              <a:buNone/>
              <a:defRPr/>
            </a:lvl2pPr>
            <a:lvl3pPr marL="575986" indent="0">
              <a:buNone/>
              <a:defRPr/>
            </a:lvl3pPr>
            <a:lvl4pPr marL="863978" indent="0">
              <a:buNone/>
              <a:defRPr/>
            </a:lvl4pPr>
            <a:lvl5pPr marL="1151971" indent="0">
              <a:buNone/>
              <a:defRPr/>
            </a:lvl5pPr>
          </a:lstStyle>
          <a:p>
            <a:pPr lvl="0"/>
            <a:r>
              <a:rPr lang="en-US" noProof="0" dirty="0"/>
              <a:t>Click to edit Master text styles</a:t>
            </a:r>
          </a:p>
        </p:txBody>
      </p:sp>
      <p:sp>
        <p:nvSpPr>
          <p:cNvPr id="6" name="Date Placeholder 3"/>
          <p:cNvSpPr>
            <a:spLocks noGrp="1"/>
          </p:cNvSpPr>
          <p:nvPr>
            <p:ph type="dt" sz="half" idx="16"/>
          </p:nvPr>
        </p:nvSpPr>
        <p:spPr/>
        <p:txBody>
          <a:bodyPr/>
          <a:lstStyle>
            <a:lvl1pPr>
              <a:defRPr/>
            </a:lvl1pPr>
          </a:lstStyle>
          <a:p>
            <a:pPr>
              <a:defRPr/>
            </a:pPr>
            <a:r>
              <a:rPr lang="en-GB" smtClean="0"/>
              <a:t>02/08/2016</a:t>
            </a:r>
            <a:endParaRPr lang="en-GB" dirty="0"/>
          </a:p>
        </p:txBody>
      </p:sp>
      <p:sp>
        <p:nvSpPr>
          <p:cNvPr id="7" name="Footer Placeholder 4"/>
          <p:cNvSpPr>
            <a:spLocks noGrp="1"/>
          </p:cNvSpPr>
          <p:nvPr>
            <p:ph type="ftr" sz="quarter" idx="17"/>
          </p:nvPr>
        </p:nvSpPr>
        <p:spPr/>
        <p:txBody>
          <a:bodyPr/>
          <a:lstStyle>
            <a:lvl1pPr>
              <a:defRPr/>
            </a:lvl1pPr>
          </a:lstStyle>
          <a:p>
            <a:pPr>
              <a:defRPr/>
            </a:pPr>
            <a:r>
              <a:rPr lang="en-US" smtClean="0"/>
              <a:t>REPO Fringe</a:t>
            </a:r>
            <a:endParaRPr lang="en-GB" dirty="0"/>
          </a:p>
        </p:txBody>
      </p:sp>
      <p:sp>
        <p:nvSpPr>
          <p:cNvPr id="9" name="Slide Number Placeholder 5"/>
          <p:cNvSpPr>
            <a:spLocks noGrp="1"/>
          </p:cNvSpPr>
          <p:nvPr>
            <p:ph type="sldNum" sz="quarter" idx="18"/>
          </p:nvPr>
        </p:nvSpPr>
        <p:spPr/>
        <p:txBody>
          <a:bodyPr/>
          <a:lstStyle>
            <a:lvl1pPr>
              <a:defRPr/>
            </a:lvl1pPr>
          </a:lstStyle>
          <a:p>
            <a:pPr>
              <a:defRPr/>
            </a:pPr>
            <a:fld id="{4FEDFB90-3C09-46FC-BA10-B42950AE0E43}" type="slidenum">
              <a:rPr lang="en-GB"/>
              <a:pPr>
                <a:defRPr/>
              </a:pPr>
              <a:t>‹#›</a:t>
            </a:fld>
            <a:endParaRPr lang="en-GB" dirty="0"/>
          </a:p>
        </p:txBody>
      </p:sp>
    </p:spTree>
    <p:extLst>
      <p:ext uri="{BB962C8B-B14F-4D97-AF65-F5344CB8AC3E}">
        <p14:creationId xmlns:p14="http://schemas.microsoft.com/office/powerpoint/2010/main" val="402337771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No Placehol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r>
              <a:rPr lang="en-GB" smtClean="0"/>
              <a:t>02/08/2016</a:t>
            </a:r>
            <a:endParaRPr lang="en-GB" dirty="0"/>
          </a:p>
        </p:txBody>
      </p:sp>
      <p:sp>
        <p:nvSpPr>
          <p:cNvPr id="4" name="Footer Placeholder 4"/>
          <p:cNvSpPr>
            <a:spLocks noGrp="1"/>
          </p:cNvSpPr>
          <p:nvPr>
            <p:ph type="ftr" sz="quarter" idx="11"/>
          </p:nvPr>
        </p:nvSpPr>
        <p:spPr/>
        <p:txBody>
          <a:bodyPr/>
          <a:lstStyle>
            <a:lvl1pPr>
              <a:defRPr/>
            </a:lvl1pPr>
          </a:lstStyle>
          <a:p>
            <a:pPr>
              <a:defRPr/>
            </a:pPr>
            <a:r>
              <a:rPr lang="en-US" smtClean="0"/>
              <a:t>REPO Fringe</a:t>
            </a: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A32F5D8E-45C0-4D6F-81F7-EEE225277082}" type="slidenum">
              <a:rPr lang="en-GB"/>
              <a:pPr>
                <a:defRPr/>
              </a:pPr>
              <a:t>‹#›</a:t>
            </a:fld>
            <a:endParaRPr lang="en-GB" dirty="0"/>
          </a:p>
        </p:txBody>
      </p:sp>
    </p:spTree>
    <p:extLst>
      <p:ext uri="{BB962C8B-B14F-4D97-AF65-F5344CB8AC3E}">
        <p14:creationId xmlns:p14="http://schemas.microsoft.com/office/powerpoint/2010/main" val="228332951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695701" y="-2117"/>
            <a:ext cx="8208433" cy="596901"/>
          </a:xfrm>
        </p:spPr>
        <p:txBody>
          <a:bodyPr/>
          <a:lstStyle/>
          <a:p>
            <a:r>
              <a:rPr lang="en-US"/>
              <a:t>Click to edit Master title style</a:t>
            </a:r>
          </a:p>
        </p:txBody>
      </p:sp>
      <p:sp>
        <p:nvSpPr>
          <p:cNvPr id="3" name="Content Placeholder 2"/>
          <p:cNvSpPr>
            <a:spLocks noGrp="1"/>
          </p:cNvSpPr>
          <p:nvPr>
            <p:ph idx="1"/>
          </p:nvPr>
        </p:nvSpPr>
        <p:spPr>
          <a:xfrm>
            <a:off x="287867" y="1172634"/>
            <a:ext cx="11616267" cy="51350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287867" y="6496051"/>
            <a:ext cx="958851" cy="218016"/>
          </a:xfrm>
        </p:spPr>
        <p:txBody>
          <a:bodyPr/>
          <a:lstStyle>
            <a:lvl1pPr>
              <a:defRPr/>
            </a:lvl1pPr>
          </a:lstStyle>
          <a:p>
            <a:pPr>
              <a:defRPr/>
            </a:pPr>
            <a:r>
              <a:rPr lang="en-GB" smtClean="0"/>
              <a:t>02/08/2016</a:t>
            </a:r>
            <a:endParaRPr lang="en-GB" dirty="0"/>
          </a:p>
        </p:txBody>
      </p:sp>
      <p:sp>
        <p:nvSpPr>
          <p:cNvPr id="5" name="Footer Placeholder 4"/>
          <p:cNvSpPr>
            <a:spLocks noGrp="1"/>
          </p:cNvSpPr>
          <p:nvPr>
            <p:ph type="ftr" sz="quarter" idx="11"/>
          </p:nvPr>
        </p:nvSpPr>
        <p:spPr>
          <a:xfrm>
            <a:off x="1246718" y="6496051"/>
            <a:ext cx="9698567" cy="218016"/>
          </a:xfrm>
        </p:spPr>
        <p:txBody>
          <a:bodyPr/>
          <a:lstStyle>
            <a:lvl1pPr>
              <a:defRPr/>
            </a:lvl1pPr>
          </a:lstStyle>
          <a:p>
            <a:pPr>
              <a:defRPr/>
            </a:pPr>
            <a:r>
              <a:rPr lang="en-US" smtClean="0"/>
              <a:t>REPO Fringe</a:t>
            </a:r>
            <a:endParaRPr lang="en-GB" dirty="0"/>
          </a:p>
        </p:txBody>
      </p:sp>
      <p:sp>
        <p:nvSpPr>
          <p:cNvPr id="6" name="Slide Number Placeholder 5"/>
          <p:cNvSpPr>
            <a:spLocks noGrp="1"/>
          </p:cNvSpPr>
          <p:nvPr>
            <p:ph type="sldNum" sz="quarter" idx="12"/>
          </p:nvPr>
        </p:nvSpPr>
        <p:spPr>
          <a:xfrm>
            <a:off x="10945285" y="6496051"/>
            <a:ext cx="958849" cy="218016"/>
          </a:xfrm>
        </p:spPr>
        <p:txBody>
          <a:bodyPr/>
          <a:lstStyle>
            <a:lvl1pPr>
              <a:defRPr/>
            </a:lvl1pPr>
          </a:lstStyle>
          <a:p>
            <a:pPr>
              <a:defRPr/>
            </a:pPr>
            <a:fld id="{CF05E0A7-CC4B-4723-8DA7-22854AD7B372}" type="slidenum">
              <a:rPr lang="en-GB"/>
              <a:pPr>
                <a:defRPr/>
              </a:pPr>
              <a:t>‹#›</a:t>
            </a:fld>
            <a:endParaRPr lang="en-GB" dirty="0"/>
          </a:p>
        </p:txBody>
      </p:sp>
    </p:spTree>
    <p:extLst>
      <p:ext uri="{BB962C8B-B14F-4D97-AF65-F5344CB8AC3E}">
        <p14:creationId xmlns:p14="http://schemas.microsoft.com/office/powerpoint/2010/main" val="218028599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287867" y="6496051"/>
            <a:ext cx="958851" cy="218016"/>
          </a:xfrm>
        </p:spPr>
        <p:txBody>
          <a:bodyPr/>
          <a:lstStyle>
            <a:lvl1pPr>
              <a:defRPr/>
            </a:lvl1pPr>
          </a:lstStyle>
          <a:p>
            <a:pPr>
              <a:defRPr/>
            </a:pPr>
            <a:r>
              <a:rPr lang="en-GB" smtClean="0"/>
              <a:t>02/08/2016</a:t>
            </a:r>
            <a:endParaRPr lang="en-GB" dirty="0"/>
          </a:p>
        </p:txBody>
      </p:sp>
      <p:sp>
        <p:nvSpPr>
          <p:cNvPr id="3" name="Footer Placeholder 2"/>
          <p:cNvSpPr>
            <a:spLocks noGrp="1"/>
          </p:cNvSpPr>
          <p:nvPr>
            <p:ph type="ftr" sz="quarter" idx="11"/>
          </p:nvPr>
        </p:nvSpPr>
        <p:spPr>
          <a:xfrm>
            <a:off x="1246718" y="6496051"/>
            <a:ext cx="9698567" cy="218016"/>
          </a:xfrm>
        </p:spPr>
        <p:txBody>
          <a:bodyPr/>
          <a:lstStyle>
            <a:lvl1pPr>
              <a:defRPr/>
            </a:lvl1pPr>
          </a:lstStyle>
          <a:p>
            <a:pPr>
              <a:defRPr/>
            </a:pPr>
            <a:r>
              <a:rPr lang="en-US" smtClean="0"/>
              <a:t>REPO Fringe</a:t>
            </a:r>
            <a:endParaRPr lang="en-GB" dirty="0"/>
          </a:p>
        </p:txBody>
      </p:sp>
      <p:sp>
        <p:nvSpPr>
          <p:cNvPr id="4" name="Slide Number Placeholder 3"/>
          <p:cNvSpPr>
            <a:spLocks noGrp="1"/>
          </p:cNvSpPr>
          <p:nvPr>
            <p:ph type="sldNum" sz="quarter" idx="12"/>
          </p:nvPr>
        </p:nvSpPr>
        <p:spPr>
          <a:xfrm>
            <a:off x="10945285" y="6496051"/>
            <a:ext cx="958849" cy="218016"/>
          </a:xfrm>
        </p:spPr>
        <p:txBody>
          <a:bodyPr/>
          <a:lstStyle>
            <a:lvl1pPr>
              <a:defRPr/>
            </a:lvl1pPr>
          </a:lstStyle>
          <a:p>
            <a:pPr>
              <a:defRPr/>
            </a:pPr>
            <a:fld id="{EA8E3295-2285-43C0-A953-2417D412E603}" type="slidenum">
              <a:rPr lang="en-GB"/>
              <a:pPr>
                <a:defRPr/>
              </a:pPr>
              <a:t>‹#›</a:t>
            </a:fld>
            <a:endParaRPr lang="en-GB" dirty="0"/>
          </a:p>
        </p:txBody>
      </p:sp>
    </p:spTree>
    <p:extLst>
      <p:ext uri="{BB962C8B-B14F-4D97-AF65-F5344CB8AC3E}">
        <p14:creationId xmlns:p14="http://schemas.microsoft.com/office/powerpoint/2010/main" val="2516656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4.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image" Target="../media/image2.png"/><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theme" Target="../theme/theme5.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871663" y="0"/>
            <a:ext cx="10007600" cy="62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bodyPr>
          <a:lstStyle/>
          <a:p>
            <a:pPr lvl="0"/>
            <a:r>
              <a:rPr lang="en-GB" altLang="en-US"/>
              <a:t>Click to edit slide title</a:t>
            </a:r>
          </a:p>
        </p:txBody>
      </p:sp>
      <p:sp>
        <p:nvSpPr>
          <p:cNvPr id="1027" name="Text Placeholder 2"/>
          <p:cNvSpPr>
            <a:spLocks noGrp="1"/>
          </p:cNvSpPr>
          <p:nvPr>
            <p:ph type="body" idx="1"/>
          </p:nvPr>
        </p:nvSpPr>
        <p:spPr bwMode="auto">
          <a:xfrm>
            <a:off x="312738" y="1200150"/>
            <a:ext cx="11566525" cy="515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en-US"/>
              <a:t>Click to edit slide text</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p:cNvSpPr>
            <a:spLocks noGrp="1"/>
          </p:cNvSpPr>
          <p:nvPr>
            <p:ph type="dt" sz="half" idx="2"/>
          </p:nvPr>
        </p:nvSpPr>
        <p:spPr>
          <a:xfrm>
            <a:off x="312738" y="6527800"/>
            <a:ext cx="958850" cy="239713"/>
          </a:xfrm>
          <a:prstGeom prst="rect">
            <a:avLst/>
          </a:prstGeom>
        </p:spPr>
        <p:txBody>
          <a:bodyPr vert="horz" lIns="0" tIns="0" rIns="0" bIns="0" rtlCol="0" anchor="t" anchorCtr="0"/>
          <a:lstStyle>
            <a:lvl1pPr algn="l" defTabSz="609585" eaLnBrk="1" fontAlgn="auto" hangingPunct="1">
              <a:spcBef>
                <a:spcPts val="0"/>
              </a:spcBef>
              <a:spcAft>
                <a:spcPts val="0"/>
              </a:spcAft>
              <a:defRPr sz="1267" b="1" normalizeH="0">
                <a:solidFill>
                  <a:srgbClr val="9BA7B0"/>
                </a:solidFill>
                <a:latin typeface="+mn-lt"/>
              </a:defRPr>
            </a:lvl1pPr>
          </a:lstStyle>
          <a:p>
            <a:pPr>
              <a:defRPr/>
            </a:pPr>
            <a:r>
              <a:rPr lang="en-GB" smtClean="0"/>
              <a:t>02/08/2016</a:t>
            </a:r>
            <a:endParaRPr lang="en-GB" dirty="0"/>
          </a:p>
        </p:txBody>
      </p:sp>
      <p:sp>
        <p:nvSpPr>
          <p:cNvPr id="5" name="Footer Placeholder 4"/>
          <p:cNvSpPr>
            <a:spLocks noGrp="1"/>
          </p:cNvSpPr>
          <p:nvPr>
            <p:ph type="ftr" sz="quarter" idx="3"/>
          </p:nvPr>
        </p:nvSpPr>
        <p:spPr>
          <a:xfrm>
            <a:off x="1319213" y="6527800"/>
            <a:ext cx="9553575" cy="239713"/>
          </a:xfrm>
          <a:prstGeom prst="rect">
            <a:avLst/>
          </a:prstGeom>
        </p:spPr>
        <p:txBody>
          <a:bodyPr vert="horz" lIns="0" tIns="0" rIns="0" bIns="0" rtlCol="0" anchor="t" anchorCtr="0"/>
          <a:lstStyle>
            <a:lvl1pPr algn="l" defTabSz="609585" eaLnBrk="1" fontAlgn="auto" hangingPunct="1">
              <a:spcBef>
                <a:spcPts val="0"/>
              </a:spcBef>
              <a:spcAft>
                <a:spcPts val="0"/>
              </a:spcAft>
              <a:defRPr sz="1267">
                <a:solidFill>
                  <a:srgbClr val="9BA7B0"/>
                </a:solidFill>
                <a:latin typeface="+mn-lt"/>
              </a:defRPr>
            </a:lvl1pPr>
          </a:lstStyle>
          <a:p>
            <a:pPr>
              <a:defRPr/>
            </a:pPr>
            <a:r>
              <a:rPr lang="en-US" smtClean="0"/>
              <a:t>REPO Fringe</a:t>
            </a:r>
            <a:endParaRPr lang="en-GB" dirty="0"/>
          </a:p>
        </p:txBody>
      </p:sp>
      <p:sp>
        <p:nvSpPr>
          <p:cNvPr id="6" name="Slide Number Placeholder 5"/>
          <p:cNvSpPr>
            <a:spLocks noGrp="1"/>
          </p:cNvSpPr>
          <p:nvPr>
            <p:ph type="sldNum" sz="quarter" idx="4"/>
          </p:nvPr>
        </p:nvSpPr>
        <p:spPr>
          <a:xfrm>
            <a:off x="10920413" y="6527800"/>
            <a:ext cx="958850" cy="239713"/>
          </a:xfrm>
          <a:prstGeom prst="rect">
            <a:avLst/>
          </a:prstGeom>
        </p:spPr>
        <p:txBody>
          <a:bodyPr vert="horz" lIns="0" tIns="0" rIns="0" bIns="0" rtlCol="0" anchor="t" anchorCtr="0"/>
          <a:lstStyle>
            <a:lvl1pPr algn="r" defTabSz="609585" eaLnBrk="1" fontAlgn="auto" hangingPunct="1">
              <a:spcBef>
                <a:spcPts val="0"/>
              </a:spcBef>
              <a:spcAft>
                <a:spcPts val="0"/>
              </a:spcAft>
              <a:defRPr sz="1267" b="1">
                <a:solidFill>
                  <a:srgbClr val="9BA7B0"/>
                </a:solidFill>
                <a:latin typeface="+mn-lt"/>
              </a:defRPr>
            </a:lvl1pPr>
          </a:lstStyle>
          <a:p>
            <a:pPr>
              <a:defRPr/>
            </a:pPr>
            <a:fld id="{94BE63BC-29B8-450E-9F95-E2B32A48F27A}"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915" r:id="rId13"/>
  </p:sldLayoutIdLst>
  <p:hf hdr="0"/>
  <p:txStyles>
    <p:titleStyle>
      <a:lvl1pPr algn="r" defTabSz="608013" rtl="0" eaLnBrk="0" fontAlgn="base" hangingPunct="0">
        <a:spcBef>
          <a:spcPct val="0"/>
        </a:spcBef>
        <a:spcAft>
          <a:spcPct val="0"/>
        </a:spcAft>
        <a:defRPr sz="3700" b="1" kern="1200">
          <a:solidFill>
            <a:srgbClr val="B71A8B"/>
          </a:solidFill>
          <a:latin typeface="+mj-lt"/>
          <a:ea typeface="+mj-ea"/>
          <a:cs typeface="+mj-cs"/>
        </a:defRPr>
      </a:lvl1pPr>
      <a:lvl2pPr algn="r" defTabSz="608013" rtl="0" eaLnBrk="0" fontAlgn="base" hangingPunct="0">
        <a:spcBef>
          <a:spcPct val="0"/>
        </a:spcBef>
        <a:spcAft>
          <a:spcPct val="0"/>
        </a:spcAft>
        <a:defRPr sz="3700" b="1">
          <a:solidFill>
            <a:srgbClr val="B71A8B"/>
          </a:solidFill>
          <a:latin typeface="Corbel" panose="020B0503020204020204" pitchFamily="34" charset="0"/>
        </a:defRPr>
      </a:lvl2pPr>
      <a:lvl3pPr algn="r" defTabSz="608013" rtl="0" eaLnBrk="0" fontAlgn="base" hangingPunct="0">
        <a:spcBef>
          <a:spcPct val="0"/>
        </a:spcBef>
        <a:spcAft>
          <a:spcPct val="0"/>
        </a:spcAft>
        <a:defRPr sz="3700" b="1">
          <a:solidFill>
            <a:srgbClr val="B71A8B"/>
          </a:solidFill>
          <a:latin typeface="Corbel" panose="020B0503020204020204" pitchFamily="34" charset="0"/>
        </a:defRPr>
      </a:lvl3pPr>
      <a:lvl4pPr algn="r" defTabSz="608013" rtl="0" eaLnBrk="0" fontAlgn="base" hangingPunct="0">
        <a:spcBef>
          <a:spcPct val="0"/>
        </a:spcBef>
        <a:spcAft>
          <a:spcPct val="0"/>
        </a:spcAft>
        <a:defRPr sz="3700" b="1">
          <a:solidFill>
            <a:srgbClr val="B71A8B"/>
          </a:solidFill>
          <a:latin typeface="Corbel" panose="020B0503020204020204" pitchFamily="34" charset="0"/>
        </a:defRPr>
      </a:lvl4pPr>
      <a:lvl5pPr algn="r" defTabSz="608013" rtl="0" eaLnBrk="0" fontAlgn="base" hangingPunct="0">
        <a:spcBef>
          <a:spcPct val="0"/>
        </a:spcBef>
        <a:spcAft>
          <a:spcPct val="0"/>
        </a:spcAft>
        <a:defRPr sz="3700" b="1">
          <a:solidFill>
            <a:srgbClr val="B71A8B"/>
          </a:solidFill>
          <a:latin typeface="Corbel" panose="020B0503020204020204" pitchFamily="34" charset="0"/>
        </a:defRPr>
      </a:lvl5pPr>
      <a:lvl6pPr marL="457200" algn="r" defTabSz="608013" rtl="0" fontAlgn="base">
        <a:spcBef>
          <a:spcPct val="0"/>
        </a:spcBef>
        <a:spcAft>
          <a:spcPct val="0"/>
        </a:spcAft>
        <a:defRPr sz="3700" b="1">
          <a:solidFill>
            <a:srgbClr val="B71A8B"/>
          </a:solidFill>
          <a:latin typeface="Corbel" panose="020B0503020204020204" pitchFamily="34" charset="0"/>
        </a:defRPr>
      </a:lvl6pPr>
      <a:lvl7pPr marL="914400" algn="r" defTabSz="608013" rtl="0" fontAlgn="base">
        <a:spcBef>
          <a:spcPct val="0"/>
        </a:spcBef>
        <a:spcAft>
          <a:spcPct val="0"/>
        </a:spcAft>
        <a:defRPr sz="3700" b="1">
          <a:solidFill>
            <a:srgbClr val="B71A8B"/>
          </a:solidFill>
          <a:latin typeface="Corbel" panose="020B0503020204020204" pitchFamily="34" charset="0"/>
        </a:defRPr>
      </a:lvl7pPr>
      <a:lvl8pPr marL="1371600" algn="r" defTabSz="608013" rtl="0" fontAlgn="base">
        <a:spcBef>
          <a:spcPct val="0"/>
        </a:spcBef>
        <a:spcAft>
          <a:spcPct val="0"/>
        </a:spcAft>
        <a:defRPr sz="3700" b="1">
          <a:solidFill>
            <a:srgbClr val="B71A8B"/>
          </a:solidFill>
          <a:latin typeface="Corbel" panose="020B0503020204020204" pitchFamily="34" charset="0"/>
        </a:defRPr>
      </a:lvl8pPr>
      <a:lvl9pPr marL="1828800" algn="r" defTabSz="608013" rtl="0" fontAlgn="base">
        <a:spcBef>
          <a:spcPct val="0"/>
        </a:spcBef>
        <a:spcAft>
          <a:spcPct val="0"/>
        </a:spcAft>
        <a:defRPr sz="3700" b="1">
          <a:solidFill>
            <a:srgbClr val="B71A8B"/>
          </a:solidFill>
          <a:latin typeface="Corbel" panose="020B0503020204020204" pitchFamily="34" charset="0"/>
        </a:defRPr>
      </a:lvl9pPr>
    </p:titleStyle>
    <p:bodyStyle>
      <a:lvl1pPr marL="382588" indent="-382588" algn="l" defTabSz="608013" rtl="0" eaLnBrk="0" fontAlgn="base" hangingPunct="0">
        <a:lnSpc>
          <a:spcPct val="90000"/>
        </a:lnSpc>
        <a:spcBef>
          <a:spcPts val="1600"/>
        </a:spcBef>
        <a:spcAft>
          <a:spcPct val="0"/>
        </a:spcAft>
        <a:buClr>
          <a:srgbClr val="DE481C"/>
        </a:buClr>
        <a:buSzPct val="120000"/>
        <a:buFont typeface="Lucida Grande"/>
        <a:buChar char="»"/>
        <a:defRPr sz="3700" kern="1200">
          <a:solidFill>
            <a:srgbClr val="2C3841"/>
          </a:solidFill>
          <a:latin typeface="+mn-lt"/>
          <a:ea typeface="+mn-ea"/>
          <a:cs typeface="+mn-cs"/>
        </a:defRPr>
      </a:lvl1pPr>
      <a:lvl2pPr marL="766763" indent="-382588" algn="l" defTabSz="608013" rtl="0" eaLnBrk="0" fontAlgn="base" hangingPunct="0">
        <a:lnSpc>
          <a:spcPct val="90000"/>
        </a:lnSpc>
        <a:spcBef>
          <a:spcPts val="1063"/>
        </a:spcBef>
        <a:spcAft>
          <a:spcPct val="0"/>
        </a:spcAft>
        <a:buClr>
          <a:srgbClr val="DE481C"/>
        </a:buClr>
        <a:buSzPct val="120000"/>
        <a:buFont typeface="Lucida Grande"/>
        <a:buChar char="›"/>
        <a:defRPr sz="3700" kern="1200">
          <a:solidFill>
            <a:srgbClr val="2C3841"/>
          </a:solidFill>
          <a:latin typeface="+mn-lt"/>
          <a:ea typeface="+mn-ea"/>
          <a:cs typeface="+mn-cs"/>
        </a:defRPr>
      </a:lvl2pPr>
      <a:lvl3pPr marL="1150938" indent="-382588" algn="l" defTabSz="608013" rtl="0" eaLnBrk="0" fontAlgn="base" hangingPunct="0">
        <a:lnSpc>
          <a:spcPct val="90000"/>
        </a:lnSpc>
        <a:spcBef>
          <a:spcPts val="538"/>
        </a:spcBef>
        <a:spcAft>
          <a:spcPct val="0"/>
        </a:spcAft>
        <a:buClr>
          <a:srgbClr val="DE481C"/>
        </a:buClr>
        <a:buSzPct val="120000"/>
        <a:buFont typeface="Lucida Grande"/>
        <a:buChar char="–"/>
        <a:defRPr sz="3200" kern="1200">
          <a:solidFill>
            <a:srgbClr val="2C3841"/>
          </a:solidFill>
          <a:latin typeface="+mn-lt"/>
          <a:ea typeface="+mn-ea"/>
          <a:cs typeface="+mn-cs"/>
        </a:defRPr>
      </a:lvl3pPr>
      <a:lvl4pPr marL="1535113" indent="-382588" algn="l" defTabSz="608013" rtl="0" eaLnBrk="0" fontAlgn="base" hangingPunct="0">
        <a:lnSpc>
          <a:spcPct val="90000"/>
        </a:lnSpc>
        <a:spcBef>
          <a:spcPts val="538"/>
        </a:spcBef>
        <a:spcAft>
          <a:spcPct val="0"/>
        </a:spcAft>
        <a:buClr>
          <a:srgbClr val="DE481C"/>
        </a:buClr>
        <a:buSzPct val="120000"/>
        <a:buFont typeface="Lucida Grande"/>
        <a:buChar char="–"/>
        <a:defRPr sz="3200" kern="1200">
          <a:solidFill>
            <a:srgbClr val="2C3841"/>
          </a:solidFill>
          <a:latin typeface="+mn-lt"/>
          <a:ea typeface="+mn-ea"/>
          <a:cs typeface="+mn-cs"/>
        </a:defRPr>
      </a:lvl4pPr>
      <a:lvl5pPr marL="1919288" indent="-382588" algn="l" defTabSz="608013" rtl="0" eaLnBrk="0" fontAlgn="base" hangingPunct="0">
        <a:lnSpc>
          <a:spcPct val="90000"/>
        </a:lnSpc>
        <a:spcBef>
          <a:spcPts val="538"/>
        </a:spcBef>
        <a:spcAft>
          <a:spcPct val="0"/>
        </a:spcAft>
        <a:buClr>
          <a:srgbClr val="DE481C"/>
        </a:buClr>
        <a:buSzPct val="120000"/>
        <a:buFont typeface="Lucida Grande"/>
        <a:buChar char="–"/>
        <a:defRPr sz="3200" kern="1200">
          <a:solidFill>
            <a:srgbClr val="2C384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3695700" y="-3175"/>
            <a:ext cx="820896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b"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287338" y="1173163"/>
            <a:ext cx="11617325" cy="51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87338" y="6497638"/>
            <a:ext cx="958850" cy="215900"/>
          </a:xfrm>
          <a:prstGeom prst="rect">
            <a:avLst/>
          </a:prstGeom>
        </p:spPr>
        <p:txBody>
          <a:bodyPr vert="horz" wrap="square" lIns="0" tIns="0" rIns="0" bIns="0" rtlCol="0" anchor="t" anchorCtr="0">
            <a:noAutofit/>
          </a:bodyPr>
          <a:lstStyle>
            <a:lvl1pPr algn="l" defTabSz="914377" eaLnBrk="1" fontAlgn="auto" hangingPunct="1">
              <a:spcBef>
                <a:spcPts val="0"/>
              </a:spcBef>
              <a:spcAft>
                <a:spcPts val="0"/>
              </a:spcAft>
              <a:defRPr sz="1267" b="1">
                <a:solidFill>
                  <a:srgbClr val="9BA7A8"/>
                </a:solidFill>
                <a:latin typeface="Corbel" panose="020B0503020204020204"/>
              </a:defRPr>
            </a:lvl1pPr>
          </a:lstStyle>
          <a:p>
            <a:pPr>
              <a:defRPr/>
            </a:pPr>
            <a:r>
              <a:rPr lang="en-GB" smtClean="0"/>
              <a:t>02/08/2016</a:t>
            </a:r>
            <a:endParaRPr lang="en-GB" dirty="0"/>
          </a:p>
        </p:txBody>
      </p:sp>
      <p:sp>
        <p:nvSpPr>
          <p:cNvPr id="5" name="Footer Placeholder 4"/>
          <p:cNvSpPr>
            <a:spLocks noGrp="1"/>
          </p:cNvSpPr>
          <p:nvPr>
            <p:ph type="ftr" sz="quarter" idx="3"/>
          </p:nvPr>
        </p:nvSpPr>
        <p:spPr>
          <a:xfrm>
            <a:off x="1246188" y="6497638"/>
            <a:ext cx="9699625" cy="215900"/>
          </a:xfrm>
          <a:prstGeom prst="rect">
            <a:avLst/>
          </a:prstGeom>
        </p:spPr>
        <p:txBody>
          <a:bodyPr vert="horz" wrap="square" lIns="0" tIns="7200" rIns="0" bIns="0" rtlCol="0" anchor="t" anchorCtr="0">
            <a:noAutofit/>
          </a:bodyPr>
          <a:lstStyle>
            <a:lvl1pPr algn="l" defTabSz="914377" eaLnBrk="1" fontAlgn="auto" hangingPunct="1">
              <a:spcBef>
                <a:spcPts val="0"/>
              </a:spcBef>
              <a:spcAft>
                <a:spcPts val="0"/>
              </a:spcAft>
              <a:defRPr sz="1267">
                <a:solidFill>
                  <a:srgbClr val="9BA7A8"/>
                </a:solidFill>
                <a:latin typeface="Corbel" panose="020B0503020204020204"/>
              </a:defRPr>
            </a:lvl1pPr>
          </a:lstStyle>
          <a:p>
            <a:pPr>
              <a:defRPr/>
            </a:pPr>
            <a:r>
              <a:rPr lang="en-US" smtClean="0"/>
              <a:t>REPO Fringe</a:t>
            </a:r>
            <a:endParaRPr lang="en-GB" dirty="0"/>
          </a:p>
        </p:txBody>
      </p:sp>
      <p:sp>
        <p:nvSpPr>
          <p:cNvPr id="6" name="Slide Number Placeholder 5"/>
          <p:cNvSpPr>
            <a:spLocks noGrp="1"/>
          </p:cNvSpPr>
          <p:nvPr>
            <p:ph type="sldNum" sz="quarter" idx="4"/>
          </p:nvPr>
        </p:nvSpPr>
        <p:spPr>
          <a:xfrm>
            <a:off x="10945813" y="6497638"/>
            <a:ext cx="958850" cy="215900"/>
          </a:xfrm>
          <a:prstGeom prst="rect">
            <a:avLst/>
          </a:prstGeom>
        </p:spPr>
        <p:txBody>
          <a:bodyPr vert="horz" wrap="square" lIns="0" tIns="0" rIns="0" bIns="0" rtlCol="0" anchor="t" anchorCtr="0">
            <a:noAutofit/>
          </a:bodyPr>
          <a:lstStyle>
            <a:lvl1pPr algn="r" defTabSz="914377" eaLnBrk="1" fontAlgn="auto" hangingPunct="1">
              <a:spcBef>
                <a:spcPts val="0"/>
              </a:spcBef>
              <a:spcAft>
                <a:spcPts val="0"/>
              </a:spcAft>
              <a:defRPr sz="1267" b="1">
                <a:solidFill>
                  <a:srgbClr val="9BA7A8"/>
                </a:solidFill>
                <a:latin typeface="Corbel" panose="020B0503020204020204"/>
              </a:defRPr>
            </a:lvl1pPr>
          </a:lstStyle>
          <a:p>
            <a:pPr>
              <a:defRPr/>
            </a:pPr>
            <a:fld id="{2AABEA1E-E407-4065-B08C-BE5BECB79B9F}" type="slidenum">
              <a:rPr lang="en-GB"/>
              <a:pPr>
                <a:defRPr/>
              </a:pPr>
              <a:t>‹#›</a:t>
            </a:fld>
            <a:endParaRPr lang="en-GB" dirty="0"/>
          </a:p>
        </p:txBody>
      </p:sp>
      <p:pic>
        <p:nvPicPr>
          <p:cNvPr id="2055" name="Picture 6" descr="2013_Jisc_Logo_RGB300(19.5mm).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87338" y="0"/>
            <a:ext cx="9588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56" name="Straight Connector 9"/>
          <p:cNvCxnSpPr>
            <a:cxnSpLocks noChangeShapeType="1"/>
          </p:cNvCxnSpPr>
          <p:nvPr userDrawn="1"/>
        </p:nvCxnSpPr>
        <p:spPr bwMode="auto">
          <a:xfrm>
            <a:off x="287338" y="692150"/>
            <a:ext cx="11617325"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cxnSp>
        <p:nvCxnSpPr>
          <p:cNvPr id="2057" name="Straight Connector 10"/>
          <p:cNvCxnSpPr>
            <a:cxnSpLocks noChangeShapeType="1"/>
          </p:cNvCxnSpPr>
          <p:nvPr userDrawn="1"/>
        </p:nvCxnSpPr>
        <p:spPr bwMode="auto">
          <a:xfrm>
            <a:off x="288925" y="6497638"/>
            <a:ext cx="11615738" cy="0"/>
          </a:xfrm>
          <a:prstGeom prst="line">
            <a:avLst/>
          </a:prstGeom>
          <a:noFill/>
          <a:ln w="6350" algn="ctr">
            <a:solidFill>
              <a:srgbClr val="2C3841"/>
            </a:solidFill>
            <a:round/>
            <a:headEnd/>
            <a:tailEnd/>
          </a:ln>
          <a:extLst>
            <a:ext uri="{909E8E84-426E-40DD-AFC4-6F175D3DCCD1}">
              <a14:hiddenFill xmlns:a14="http://schemas.microsoft.com/office/drawing/2010/main">
                <a:noFill/>
              </a14:hiddenFill>
            </a:ext>
          </a:extLst>
        </p:spPr>
      </p:cxnSp>
    </p:spTree>
  </p:cSld>
  <p:clrMap bg1="lt1" tx1="dk1" bg2="lt2" tx2="dk2" accent1="accent1" accent2="accent2" accent3="accent3" accent4="accent4" accent5="accent5" accent6="accent6" hlink="hlink" folHlink="folHlink"/>
  <p:sldLayoutIdLst>
    <p:sldLayoutId id="2147483882" r:id="rId1"/>
  </p:sldLayoutIdLst>
  <p:hf hdr="0"/>
  <p:txStyles>
    <p:titleStyle>
      <a:lvl1pPr algn="r" defTabSz="912813" rtl="0" eaLnBrk="0" fontAlgn="base" hangingPunct="0">
        <a:lnSpc>
          <a:spcPct val="90000"/>
        </a:lnSpc>
        <a:spcBef>
          <a:spcPct val="0"/>
        </a:spcBef>
        <a:spcAft>
          <a:spcPct val="0"/>
        </a:spcAft>
        <a:defRPr sz="3700" b="1" kern="1200">
          <a:solidFill>
            <a:srgbClr val="B71A8B"/>
          </a:solidFill>
          <a:latin typeface="+mj-lt"/>
          <a:ea typeface="+mj-ea"/>
          <a:cs typeface="+mj-cs"/>
        </a:defRPr>
      </a:lvl1pPr>
      <a:lvl2pPr algn="r" defTabSz="912813" rtl="0" eaLnBrk="0" fontAlgn="base" hangingPunct="0">
        <a:lnSpc>
          <a:spcPct val="90000"/>
        </a:lnSpc>
        <a:spcBef>
          <a:spcPct val="0"/>
        </a:spcBef>
        <a:spcAft>
          <a:spcPct val="0"/>
        </a:spcAft>
        <a:defRPr sz="3700" b="1">
          <a:solidFill>
            <a:srgbClr val="B71A8B"/>
          </a:solidFill>
          <a:latin typeface="Corbel" panose="020B0503020204020204" pitchFamily="34" charset="0"/>
        </a:defRPr>
      </a:lvl2pPr>
      <a:lvl3pPr algn="r" defTabSz="912813" rtl="0" eaLnBrk="0" fontAlgn="base" hangingPunct="0">
        <a:lnSpc>
          <a:spcPct val="90000"/>
        </a:lnSpc>
        <a:spcBef>
          <a:spcPct val="0"/>
        </a:spcBef>
        <a:spcAft>
          <a:spcPct val="0"/>
        </a:spcAft>
        <a:defRPr sz="3700" b="1">
          <a:solidFill>
            <a:srgbClr val="B71A8B"/>
          </a:solidFill>
          <a:latin typeface="Corbel" panose="020B0503020204020204" pitchFamily="34" charset="0"/>
        </a:defRPr>
      </a:lvl3pPr>
      <a:lvl4pPr algn="r" defTabSz="912813" rtl="0" eaLnBrk="0" fontAlgn="base" hangingPunct="0">
        <a:lnSpc>
          <a:spcPct val="90000"/>
        </a:lnSpc>
        <a:spcBef>
          <a:spcPct val="0"/>
        </a:spcBef>
        <a:spcAft>
          <a:spcPct val="0"/>
        </a:spcAft>
        <a:defRPr sz="3700" b="1">
          <a:solidFill>
            <a:srgbClr val="B71A8B"/>
          </a:solidFill>
          <a:latin typeface="Corbel" panose="020B0503020204020204" pitchFamily="34" charset="0"/>
        </a:defRPr>
      </a:lvl4pPr>
      <a:lvl5pPr algn="r" defTabSz="912813" rtl="0" eaLnBrk="0" fontAlgn="base" hangingPunct="0">
        <a:lnSpc>
          <a:spcPct val="90000"/>
        </a:lnSpc>
        <a:spcBef>
          <a:spcPct val="0"/>
        </a:spcBef>
        <a:spcAft>
          <a:spcPct val="0"/>
        </a:spcAft>
        <a:defRPr sz="3700" b="1">
          <a:solidFill>
            <a:srgbClr val="B71A8B"/>
          </a:solidFill>
          <a:latin typeface="Corbel" panose="020B0503020204020204" pitchFamily="34" charset="0"/>
        </a:defRPr>
      </a:lvl5pPr>
      <a:lvl6pPr marL="457200" algn="r" defTabSz="912813" rtl="0" fontAlgn="base">
        <a:lnSpc>
          <a:spcPct val="90000"/>
        </a:lnSpc>
        <a:spcBef>
          <a:spcPct val="0"/>
        </a:spcBef>
        <a:spcAft>
          <a:spcPct val="0"/>
        </a:spcAft>
        <a:defRPr sz="3700" b="1">
          <a:solidFill>
            <a:srgbClr val="B71A8B"/>
          </a:solidFill>
          <a:latin typeface="Corbel" panose="020B0503020204020204" pitchFamily="34" charset="0"/>
        </a:defRPr>
      </a:lvl6pPr>
      <a:lvl7pPr marL="914400" algn="r" defTabSz="912813" rtl="0" fontAlgn="base">
        <a:lnSpc>
          <a:spcPct val="90000"/>
        </a:lnSpc>
        <a:spcBef>
          <a:spcPct val="0"/>
        </a:spcBef>
        <a:spcAft>
          <a:spcPct val="0"/>
        </a:spcAft>
        <a:defRPr sz="3700" b="1">
          <a:solidFill>
            <a:srgbClr val="B71A8B"/>
          </a:solidFill>
          <a:latin typeface="Corbel" panose="020B0503020204020204" pitchFamily="34" charset="0"/>
        </a:defRPr>
      </a:lvl7pPr>
      <a:lvl8pPr marL="1371600" algn="r" defTabSz="912813" rtl="0" fontAlgn="base">
        <a:lnSpc>
          <a:spcPct val="90000"/>
        </a:lnSpc>
        <a:spcBef>
          <a:spcPct val="0"/>
        </a:spcBef>
        <a:spcAft>
          <a:spcPct val="0"/>
        </a:spcAft>
        <a:defRPr sz="3700" b="1">
          <a:solidFill>
            <a:srgbClr val="B71A8B"/>
          </a:solidFill>
          <a:latin typeface="Corbel" panose="020B0503020204020204" pitchFamily="34" charset="0"/>
        </a:defRPr>
      </a:lvl8pPr>
      <a:lvl9pPr marL="1828800" algn="r" defTabSz="912813" rtl="0" fontAlgn="base">
        <a:lnSpc>
          <a:spcPct val="90000"/>
        </a:lnSpc>
        <a:spcBef>
          <a:spcPct val="0"/>
        </a:spcBef>
        <a:spcAft>
          <a:spcPct val="0"/>
        </a:spcAft>
        <a:defRPr sz="3700" b="1">
          <a:solidFill>
            <a:srgbClr val="B71A8B"/>
          </a:solidFill>
          <a:latin typeface="Corbel" panose="020B0503020204020204" pitchFamily="34" charset="0"/>
        </a:defRPr>
      </a:lvl9pPr>
    </p:titleStyle>
    <p:bodyStyle>
      <a:lvl1pPr marL="287338" indent="-287338" algn="l" defTabSz="912813" rtl="0" eaLnBrk="0" fontAlgn="base" hangingPunct="0">
        <a:lnSpc>
          <a:spcPct val="90000"/>
        </a:lnSpc>
        <a:spcBef>
          <a:spcPts val="1200"/>
        </a:spcBef>
        <a:spcAft>
          <a:spcPct val="0"/>
        </a:spcAft>
        <a:buClr>
          <a:schemeClr val="accent1"/>
        </a:buClr>
        <a:buSzPct val="120000"/>
        <a:buFont typeface="Corbel" panose="020B0503020204020204" pitchFamily="34" charset="0"/>
        <a:buChar char="»"/>
        <a:defRPr sz="3700" kern="1200">
          <a:solidFill>
            <a:schemeClr val="tx1"/>
          </a:solidFill>
          <a:latin typeface="+mn-lt"/>
          <a:ea typeface="+mn-ea"/>
          <a:cs typeface="+mn-cs"/>
        </a:defRPr>
      </a:lvl1pPr>
      <a:lvl2pPr marL="574675" indent="-287338" algn="l" defTabSz="912813" rtl="0" eaLnBrk="0" fontAlgn="base" hangingPunct="0">
        <a:lnSpc>
          <a:spcPct val="90000"/>
        </a:lnSpc>
        <a:spcBef>
          <a:spcPts val="1000"/>
        </a:spcBef>
        <a:spcAft>
          <a:spcPct val="0"/>
        </a:spcAft>
        <a:buClr>
          <a:schemeClr val="accent1"/>
        </a:buClr>
        <a:buSzPct val="120000"/>
        <a:buFont typeface="Corbel" panose="020B0503020204020204" pitchFamily="34" charset="0"/>
        <a:buChar char="›"/>
        <a:defRPr sz="3700" kern="1200">
          <a:solidFill>
            <a:schemeClr val="tx1"/>
          </a:solidFill>
          <a:latin typeface="+mn-lt"/>
          <a:ea typeface="+mn-ea"/>
          <a:cs typeface="+mn-cs"/>
        </a:defRPr>
      </a:lvl2pPr>
      <a:lvl3pPr marL="863600" indent="-287338" algn="l" defTabSz="912813" rtl="0" eaLnBrk="0" fontAlgn="base" hangingPunct="0">
        <a:lnSpc>
          <a:spcPct val="90000"/>
        </a:lnSpc>
        <a:spcBef>
          <a:spcPts val="400"/>
        </a:spcBef>
        <a:spcAft>
          <a:spcPct val="0"/>
        </a:spcAft>
        <a:buClr>
          <a:schemeClr val="accent1"/>
        </a:buClr>
        <a:buSzPct val="120000"/>
        <a:buFont typeface="Corbel" panose="020B0503020204020204" pitchFamily="34" charset="0"/>
        <a:buChar char="–"/>
        <a:defRPr sz="3200" kern="1200">
          <a:solidFill>
            <a:schemeClr val="tx1"/>
          </a:solidFill>
          <a:latin typeface="+mn-lt"/>
          <a:ea typeface="+mn-ea"/>
          <a:cs typeface="+mn-cs"/>
        </a:defRPr>
      </a:lvl3pPr>
      <a:lvl4pPr marL="1150938" indent="-287338" algn="l" defTabSz="912813" rtl="0" eaLnBrk="0" fontAlgn="base" hangingPunct="0">
        <a:lnSpc>
          <a:spcPct val="90000"/>
        </a:lnSpc>
        <a:spcBef>
          <a:spcPts val="400"/>
        </a:spcBef>
        <a:spcAft>
          <a:spcPct val="0"/>
        </a:spcAft>
        <a:buClr>
          <a:schemeClr val="accent1"/>
        </a:buClr>
        <a:buSzPct val="120000"/>
        <a:buFont typeface="Corbel" panose="020B0503020204020204" pitchFamily="34" charset="0"/>
        <a:buChar char="–"/>
        <a:defRPr lang="en-US" sz="3200" kern="1200" dirty="0">
          <a:solidFill>
            <a:schemeClr val="tx1"/>
          </a:solidFill>
          <a:latin typeface="+mn-lt"/>
          <a:ea typeface="+mn-ea"/>
          <a:cs typeface="+mn-cs"/>
        </a:defRPr>
      </a:lvl4pPr>
      <a:lvl5pPr marL="1439863" indent="-287338" algn="l" defTabSz="912813" rtl="0" eaLnBrk="0" fontAlgn="base" hangingPunct="0">
        <a:lnSpc>
          <a:spcPct val="90000"/>
        </a:lnSpc>
        <a:spcBef>
          <a:spcPts val="400"/>
        </a:spcBef>
        <a:spcAft>
          <a:spcPct val="0"/>
        </a:spcAft>
        <a:buClr>
          <a:schemeClr val="accent1"/>
        </a:buClr>
        <a:buSzPct val="120000"/>
        <a:buFont typeface="Corbel" panose="020B0503020204020204" pitchFamily="34" charset="0"/>
        <a:buChar char="–"/>
        <a:defRPr sz="32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 name="Rectangle 9"/>
          <p:cNvSpPr>
            <a:spLocks noChangeArrowheads="1"/>
          </p:cNvSpPr>
          <p:nvPr/>
        </p:nvSpPr>
        <p:spPr bwMode="auto">
          <a:xfrm>
            <a:off x="1672168" y="4436534"/>
            <a:ext cx="10519833" cy="1200151"/>
          </a:xfrm>
          <a:prstGeom prst="rect">
            <a:avLst/>
          </a:prstGeom>
          <a:solidFill>
            <a:srgbClr val="E04A10"/>
          </a:solidFill>
          <a:ln>
            <a:noFill/>
          </a:ln>
          <a:extLst/>
        </p:spPr>
        <p:txBody>
          <a:bodyPr lIns="91440" tIns="45720" rIns="91440" bIns="45720"/>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0000"/>
              </a:solidFill>
              <a:effectLst/>
              <a:uLnTx/>
              <a:uFillTx/>
              <a:latin typeface="Corbel"/>
              <a:ea typeface="MS PGothic" panose="020B0600070205080204" pitchFamily="34" charset="-128"/>
              <a:cs typeface="+mn-cs"/>
            </a:endParaRPr>
          </a:p>
        </p:txBody>
      </p:sp>
      <p:sp>
        <p:nvSpPr>
          <p:cNvPr id="2051" name="Title Placeholder 1"/>
          <p:cNvSpPr>
            <a:spLocks noGrp="1"/>
          </p:cNvSpPr>
          <p:nvPr>
            <p:ph type="title"/>
          </p:nvPr>
        </p:nvSpPr>
        <p:spPr bwMode="auto">
          <a:xfrm>
            <a:off x="1824567" y="4533900"/>
            <a:ext cx="8832851" cy="51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GB" altLang="en-US"/>
              <a:t>Click to edit presentation title</a:t>
            </a:r>
          </a:p>
        </p:txBody>
      </p:sp>
      <p:pic>
        <p:nvPicPr>
          <p:cNvPr id="2052" name="Picture 7" descr="2013_Jisc_Logo_RGB300(26mm).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7867" y="0"/>
            <a:ext cx="1248833" cy="728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7"/>
          <p:cNvSpPr>
            <a:spLocks noChangeArrowheads="1"/>
          </p:cNvSpPr>
          <p:nvPr/>
        </p:nvSpPr>
        <p:spPr bwMode="auto">
          <a:xfrm>
            <a:off x="0" y="4341284"/>
            <a:ext cx="1534584" cy="1200149"/>
          </a:xfrm>
          <a:prstGeom prst="rect">
            <a:avLst/>
          </a:prstGeom>
          <a:solidFill>
            <a:srgbClr val="E04A10"/>
          </a:solidFill>
          <a:ln>
            <a:noFill/>
          </a:ln>
          <a:effectLst/>
          <a:extLst/>
        </p:spPr>
        <p:txBody>
          <a:bodyPr lIns="91440" tIns="45720" rIns="91440" bIns="45720"/>
          <a:lstStyle/>
          <a:p>
            <a:pPr marL="0" marR="0" lvl="0" indent="0" algn="l"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Corbel"/>
              <a:ea typeface="MS PGothic" panose="020B0600070205080204" pitchFamily="34" charset="-128"/>
              <a:cs typeface="+mn-cs"/>
            </a:endParaRPr>
          </a:p>
        </p:txBody>
      </p:sp>
      <p:sp>
        <p:nvSpPr>
          <p:cNvPr id="4" name="Date Placeholder 3"/>
          <p:cNvSpPr>
            <a:spLocks noGrp="1"/>
          </p:cNvSpPr>
          <p:nvPr>
            <p:ph type="dt" sz="half" idx="2"/>
          </p:nvPr>
        </p:nvSpPr>
        <p:spPr>
          <a:xfrm>
            <a:off x="302684" y="4718051"/>
            <a:ext cx="1041400" cy="198967"/>
          </a:xfrm>
          <a:prstGeom prst="rect">
            <a:avLst/>
          </a:prstGeom>
        </p:spPr>
        <p:txBody>
          <a:bodyPr vert="horz" wrap="square" lIns="0" tIns="0" rIns="0" bIns="0" numCol="1" anchor="t" anchorCtr="0" compatLnSpc="1">
            <a:prstTxWarp prst="textNoShape">
              <a:avLst/>
            </a:prstTxWarp>
          </a:bodyPr>
          <a:lstStyle>
            <a:lvl1pPr algn="r">
              <a:defRPr sz="1600">
                <a:solidFill>
                  <a:schemeClr val="bg1"/>
                </a:solidFill>
              </a:defRPr>
            </a:lvl1pPr>
          </a:lstStyle>
          <a:p>
            <a:pPr defTabSz="914377" eaLnBrk="1" hangingPunct="1"/>
            <a:r>
              <a:rPr lang="en-GB" altLang="en-US" smtClean="0">
                <a:solidFill>
                  <a:srgbClr val="FFFFFF"/>
                </a:solidFill>
                <a:ea typeface="MS PGothic" panose="020B0600070205080204" pitchFamily="34" charset="-128"/>
              </a:rPr>
              <a:t>02/08/2016</a:t>
            </a:r>
            <a:endParaRPr lang="en-GB" altLang="en-US">
              <a:solidFill>
                <a:srgbClr val="FFFFFF"/>
              </a:solidFill>
              <a:ea typeface="MS PGothic" panose="020B0600070205080204" pitchFamily="34" charset="-128"/>
            </a:endParaRPr>
          </a:p>
        </p:txBody>
      </p:sp>
      <p:sp>
        <p:nvSpPr>
          <p:cNvPr id="7" name="Parallelogram 6"/>
          <p:cNvSpPr/>
          <p:nvPr/>
        </p:nvSpPr>
        <p:spPr>
          <a:xfrm rot="16200000">
            <a:off x="958851" y="4917018"/>
            <a:ext cx="1295400" cy="143933"/>
          </a:xfrm>
          <a:prstGeom prst="parallelogram">
            <a:avLst>
              <a:gd name="adj" fmla="val 64812"/>
            </a:avLst>
          </a:prstGeom>
          <a:solidFill>
            <a:srgbClr val="9F35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Corbel"/>
              <a:ea typeface="+mn-ea"/>
              <a:cs typeface="+mn-cs"/>
            </a:endParaRPr>
          </a:p>
        </p:txBody>
      </p:sp>
    </p:spTree>
    <p:extLst>
      <p:ext uri="{BB962C8B-B14F-4D97-AF65-F5344CB8AC3E}">
        <p14:creationId xmlns:p14="http://schemas.microsoft.com/office/powerpoint/2010/main" val="3748930731"/>
      </p:ext>
    </p:extLst>
  </p:cSld>
  <p:clrMap bg1="lt1" tx1="dk1" bg2="lt2" tx2="dk2" accent1="accent1" accent2="accent2" accent3="accent3" accent4="accent4" accent5="accent5" accent6="accent6" hlink="hlink" folHlink="folHlink"/>
  <p:sldLayoutIdLst>
    <p:sldLayoutId id="2147483884" r:id="rId1"/>
    <p:sldLayoutId id="2147483885" r:id="rId2"/>
  </p:sldLayoutIdLst>
  <p:hf hdr="0"/>
  <p:txStyles>
    <p:titleStyle>
      <a:lvl1pPr algn="l" defTabSz="914377" rtl="0" eaLnBrk="0" fontAlgn="base" hangingPunct="0">
        <a:lnSpc>
          <a:spcPct val="90000"/>
        </a:lnSpc>
        <a:spcBef>
          <a:spcPct val="0"/>
        </a:spcBef>
        <a:spcAft>
          <a:spcPct val="0"/>
        </a:spcAft>
        <a:defRPr sz="3733" b="1" kern="1200">
          <a:solidFill>
            <a:schemeClr val="bg1"/>
          </a:solidFill>
          <a:latin typeface="+mj-lt"/>
          <a:ea typeface="MS PGothic" panose="020B0600070205080204" pitchFamily="34" charset="-128"/>
          <a:cs typeface="+mj-cs"/>
        </a:defRPr>
      </a:lvl1pPr>
      <a:lvl2pPr algn="l" defTabSz="914377" rtl="0" eaLnBrk="0" fontAlgn="base" hangingPunct="0">
        <a:lnSpc>
          <a:spcPct val="90000"/>
        </a:lnSpc>
        <a:spcBef>
          <a:spcPct val="0"/>
        </a:spcBef>
        <a:spcAft>
          <a:spcPct val="0"/>
        </a:spcAft>
        <a:defRPr sz="3733" b="1">
          <a:solidFill>
            <a:schemeClr val="bg1"/>
          </a:solidFill>
          <a:latin typeface="Corbel" panose="020B0503020204020204" pitchFamily="34" charset="0"/>
          <a:ea typeface="MS PGothic" panose="020B0600070205080204" pitchFamily="34" charset="-128"/>
        </a:defRPr>
      </a:lvl2pPr>
      <a:lvl3pPr algn="l" defTabSz="914377" rtl="0" eaLnBrk="0" fontAlgn="base" hangingPunct="0">
        <a:lnSpc>
          <a:spcPct val="90000"/>
        </a:lnSpc>
        <a:spcBef>
          <a:spcPct val="0"/>
        </a:spcBef>
        <a:spcAft>
          <a:spcPct val="0"/>
        </a:spcAft>
        <a:defRPr sz="3733" b="1">
          <a:solidFill>
            <a:schemeClr val="bg1"/>
          </a:solidFill>
          <a:latin typeface="Corbel" panose="020B0503020204020204" pitchFamily="34" charset="0"/>
          <a:ea typeface="MS PGothic" panose="020B0600070205080204" pitchFamily="34" charset="-128"/>
        </a:defRPr>
      </a:lvl3pPr>
      <a:lvl4pPr algn="l" defTabSz="914377" rtl="0" eaLnBrk="0" fontAlgn="base" hangingPunct="0">
        <a:lnSpc>
          <a:spcPct val="90000"/>
        </a:lnSpc>
        <a:spcBef>
          <a:spcPct val="0"/>
        </a:spcBef>
        <a:spcAft>
          <a:spcPct val="0"/>
        </a:spcAft>
        <a:defRPr sz="3733" b="1">
          <a:solidFill>
            <a:schemeClr val="bg1"/>
          </a:solidFill>
          <a:latin typeface="Corbel" panose="020B0503020204020204" pitchFamily="34" charset="0"/>
          <a:ea typeface="MS PGothic" panose="020B0600070205080204" pitchFamily="34" charset="-128"/>
        </a:defRPr>
      </a:lvl4pPr>
      <a:lvl5pPr algn="l" defTabSz="914377" rtl="0" eaLnBrk="0" fontAlgn="base" hangingPunct="0">
        <a:lnSpc>
          <a:spcPct val="90000"/>
        </a:lnSpc>
        <a:spcBef>
          <a:spcPct val="0"/>
        </a:spcBef>
        <a:spcAft>
          <a:spcPct val="0"/>
        </a:spcAft>
        <a:defRPr sz="3733" b="1">
          <a:solidFill>
            <a:schemeClr val="bg1"/>
          </a:solidFill>
          <a:latin typeface="Corbel" panose="020B0503020204020204" pitchFamily="34" charset="0"/>
          <a:ea typeface="MS PGothic" panose="020B0600070205080204" pitchFamily="34" charset="-128"/>
        </a:defRPr>
      </a:lvl5pPr>
      <a:lvl6pPr marL="609585" algn="l" defTabSz="914377" rtl="0" fontAlgn="base">
        <a:lnSpc>
          <a:spcPct val="90000"/>
        </a:lnSpc>
        <a:spcBef>
          <a:spcPct val="0"/>
        </a:spcBef>
        <a:spcAft>
          <a:spcPct val="0"/>
        </a:spcAft>
        <a:defRPr sz="3733" b="1">
          <a:solidFill>
            <a:schemeClr val="bg1"/>
          </a:solidFill>
          <a:latin typeface="Corbel" panose="020B0503020204020204" pitchFamily="34" charset="0"/>
        </a:defRPr>
      </a:lvl6pPr>
      <a:lvl7pPr marL="1219170" algn="l" defTabSz="914377" rtl="0" fontAlgn="base">
        <a:lnSpc>
          <a:spcPct val="90000"/>
        </a:lnSpc>
        <a:spcBef>
          <a:spcPct val="0"/>
        </a:spcBef>
        <a:spcAft>
          <a:spcPct val="0"/>
        </a:spcAft>
        <a:defRPr sz="3733" b="1">
          <a:solidFill>
            <a:schemeClr val="bg1"/>
          </a:solidFill>
          <a:latin typeface="Corbel" panose="020B0503020204020204" pitchFamily="34" charset="0"/>
        </a:defRPr>
      </a:lvl7pPr>
      <a:lvl8pPr marL="1828754" algn="l" defTabSz="914377" rtl="0" fontAlgn="base">
        <a:lnSpc>
          <a:spcPct val="90000"/>
        </a:lnSpc>
        <a:spcBef>
          <a:spcPct val="0"/>
        </a:spcBef>
        <a:spcAft>
          <a:spcPct val="0"/>
        </a:spcAft>
        <a:defRPr sz="3733" b="1">
          <a:solidFill>
            <a:schemeClr val="bg1"/>
          </a:solidFill>
          <a:latin typeface="Corbel" panose="020B0503020204020204" pitchFamily="34" charset="0"/>
        </a:defRPr>
      </a:lvl8pPr>
      <a:lvl9pPr marL="2438339" algn="l" defTabSz="914377" rtl="0" fontAlgn="base">
        <a:lnSpc>
          <a:spcPct val="90000"/>
        </a:lnSpc>
        <a:spcBef>
          <a:spcPct val="0"/>
        </a:spcBef>
        <a:spcAft>
          <a:spcPct val="0"/>
        </a:spcAft>
        <a:defRPr sz="3733" b="1">
          <a:solidFill>
            <a:schemeClr val="bg1"/>
          </a:solidFill>
          <a:latin typeface="Corbel" panose="020B0503020204020204" pitchFamily="34" charset="0"/>
        </a:defRPr>
      </a:lvl9pPr>
    </p:titleStyle>
    <p:bodyStyle>
      <a:lvl1pPr marL="287859" indent="-287859" algn="l" defTabSz="914377" rtl="0" eaLnBrk="0" fontAlgn="base" hangingPunct="0">
        <a:lnSpc>
          <a:spcPct val="90000"/>
        </a:lnSpc>
        <a:spcBef>
          <a:spcPts val="1200"/>
        </a:spcBef>
        <a:spcAft>
          <a:spcPct val="0"/>
        </a:spcAft>
        <a:buClr>
          <a:schemeClr val="accent1"/>
        </a:buClr>
        <a:buSzPct val="120000"/>
        <a:buFont typeface="Corbel" panose="020B0503020204020204" pitchFamily="34" charset="0"/>
        <a:buChar char="»"/>
        <a:defRPr sz="2800" kern="1200">
          <a:solidFill>
            <a:schemeClr val="tx1"/>
          </a:solidFill>
          <a:latin typeface="+mn-lt"/>
          <a:ea typeface="MS PGothic" panose="020B0600070205080204" pitchFamily="34" charset="-128"/>
          <a:cs typeface="+mn-cs"/>
        </a:defRPr>
      </a:lvl1pPr>
      <a:lvl2pPr marL="575719" indent="-287859" algn="l" defTabSz="914377" rtl="0" eaLnBrk="0" fontAlgn="base" hangingPunct="0">
        <a:lnSpc>
          <a:spcPct val="90000"/>
        </a:lnSpc>
        <a:spcBef>
          <a:spcPts val="1000"/>
        </a:spcBef>
        <a:spcAft>
          <a:spcPct val="0"/>
        </a:spcAft>
        <a:buClr>
          <a:schemeClr val="accent1"/>
        </a:buClr>
        <a:buSzPct val="120000"/>
        <a:buFont typeface="Corbel" panose="020B0503020204020204" pitchFamily="34" charset="0"/>
        <a:buChar char="›"/>
        <a:defRPr kern="1200">
          <a:solidFill>
            <a:schemeClr val="tx1"/>
          </a:solidFill>
          <a:latin typeface="+mn-lt"/>
          <a:ea typeface="MS PGothic" panose="020B0600070205080204" pitchFamily="34" charset="-128"/>
          <a:cs typeface="+mn-cs"/>
        </a:defRPr>
      </a:lvl2pPr>
      <a:lvl3pPr marL="863578" indent="-287859" algn="l" defTabSz="914377" rtl="0" eaLnBrk="0" fontAlgn="base" hangingPunct="0">
        <a:lnSpc>
          <a:spcPct val="90000"/>
        </a:lnSpc>
        <a:spcBef>
          <a:spcPts val="400"/>
        </a:spcBef>
        <a:spcAft>
          <a:spcPct val="0"/>
        </a:spcAft>
        <a:buClr>
          <a:schemeClr val="accent1"/>
        </a:buClr>
        <a:buSzPct val="120000"/>
        <a:buFont typeface="Corbel" panose="020B0503020204020204" pitchFamily="34" charset="0"/>
        <a:buChar char="–"/>
        <a:defRPr kern="1200">
          <a:solidFill>
            <a:schemeClr val="tx1"/>
          </a:solidFill>
          <a:latin typeface="+mn-lt"/>
          <a:ea typeface="MS PGothic" panose="020B0600070205080204" pitchFamily="34" charset="-128"/>
          <a:cs typeface="+mn-cs"/>
        </a:defRPr>
      </a:lvl3pPr>
      <a:lvl4pPr marL="1151438" indent="-287859" algn="l" defTabSz="914377" rtl="0" eaLnBrk="0" fontAlgn="base" hangingPunct="0">
        <a:lnSpc>
          <a:spcPct val="90000"/>
        </a:lnSpc>
        <a:spcBef>
          <a:spcPts val="400"/>
        </a:spcBef>
        <a:spcAft>
          <a:spcPct val="0"/>
        </a:spcAft>
        <a:buClr>
          <a:schemeClr val="accent1"/>
        </a:buClr>
        <a:buSzPct val="120000"/>
        <a:buFont typeface="Corbel" panose="020B0503020204020204" pitchFamily="34" charset="0"/>
        <a:buChar char="–"/>
        <a:defRPr lang="en-US" kern="1200" dirty="0">
          <a:solidFill>
            <a:schemeClr val="tx1"/>
          </a:solidFill>
          <a:latin typeface="+mn-lt"/>
          <a:ea typeface="MS PGothic" panose="020B0600070205080204" pitchFamily="34" charset="-128"/>
          <a:cs typeface="+mn-cs"/>
        </a:defRPr>
      </a:lvl4pPr>
      <a:lvl5pPr marL="1439297" indent="-287859" algn="l" defTabSz="914377" rtl="0" eaLnBrk="0" fontAlgn="base" hangingPunct="0">
        <a:lnSpc>
          <a:spcPct val="90000"/>
        </a:lnSpc>
        <a:spcBef>
          <a:spcPts val="400"/>
        </a:spcBef>
        <a:spcAft>
          <a:spcPct val="0"/>
        </a:spcAft>
        <a:buClr>
          <a:schemeClr val="accent1"/>
        </a:buClr>
        <a:buSzPct val="120000"/>
        <a:buFont typeface="Corbel" panose="020B0503020204020204" pitchFamily="34" charset="0"/>
        <a:buChar char="–"/>
        <a:defRPr kern="1200">
          <a:solidFill>
            <a:schemeClr val="tx1"/>
          </a:solidFill>
          <a:latin typeface="+mn-lt"/>
          <a:ea typeface="MS PGothic" panose="020B0600070205080204" pitchFamily="34" charset="-128"/>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72001" y="3"/>
            <a:ext cx="10008000" cy="624000"/>
          </a:xfrm>
          <a:prstGeom prst="rect">
            <a:avLst/>
          </a:prstGeom>
        </p:spPr>
        <p:txBody>
          <a:bodyPr vert="horz" lIns="0" tIns="0" rIns="0" bIns="0" rtlCol="0" anchor="b" anchorCtr="0">
            <a:normAutofit/>
          </a:bodyPr>
          <a:lstStyle/>
          <a:p>
            <a:r>
              <a:rPr lang="en-GB" dirty="0"/>
              <a:t>Click to edit slide title</a:t>
            </a:r>
          </a:p>
        </p:txBody>
      </p:sp>
      <p:sp>
        <p:nvSpPr>
          <p:cNvPr id="3" name="Text Placeholder 2"/>
          <p:cNvSpPr>
            <a:spLocks noGrp="1"/>
          </p:cNvSpPr>
          <p:nvPr>
            <p:ph type="body" idx="1"/>
          </p:nvPr>
        </p:nvSpPr>
        <p:spPr>
          <a:xfrm>
            <a:off x="312000" y="1200000"/>
            <a:ext cx="11568000" cy="5160000"/>
          </a:xfrm>
          <a:prstGeom prst="rect">
            <a:avLst/>
          </a:prstGeom>
        </p:spPr>
        <p:txBody>
          <a:bodyPr vert="horz" lIns="0" tIns="0" rIns="0" bIns="0" rtlCol="0">
            <a:normAutofit/>
          </a:bodyPr>
          <a:lstStyle/>
          <a:p>
            <a:pPr lvl="0"/>
            <a:r>
              <a:rPr lang="en-GB" dirty="0"/>
              <a:t>Click to edit slide text</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p:cNvSpPr>
            <a:spLocks noGrp="1"/>
          </p:cNvSpPr>
          <p:nvPr>
            <p:ph type="dt" sz="half" idx="2"/>
          </p:nvPr>
        </p:nvSpPr>
        <p:spPr>
          <a:xfrm>
            <a:off x="312000" y="6528000"/>
            <a:ext cx="960000" cy="240000"/>
          </a:xfrm>
          <a:prstGeom prst="rect">
            <a:avLst/>
          </a:prstGeom>
        </p:spPr>
        <p:txBody>
          <a:bodyPr vert="horz" lIns="0" tIns="0" rIns="0" bIns="0" rtlCol="0" anchor="t" anchorCtr="0"/>
          <a:lstStyle>
            <a:lvl1pPr algn="l">
              <a:defRPr sz="1267" b="1" normalizeH="0">
                <a:solidFill>
                  <a:srgbClr val="9BA7B0"/>
                </a:solidFill>
              </a:defRPr>
            </a:lvl1pPr>
          </a:lstStyle>
          <a:p>
            <a:pPr defTabSz="609585"/>
            <a:r>
              <a:rPr lang="en-GB" smtClean="0"/>
              <a:t>02/08/2016</a:t>
            </a:r>
            <a:endParaRPr lang="en-GB" dirty="0"/>
          </a:p>
        </p:txBody>
      </p:sp>
      <p:sp>
        <p:nvSpPr>
          <p:cNvPr id="5" name="Footer Placeholder 4"/>
          <p:cNvSpPr>
            <a:spLocks noGrp="1"/>
          </p:cNvSpPr>
          <p:nvPr>
            <p:ph type="ftr" sz="quarter" idx="3"/>
          </p:nvPr>
        </p:nvSpPr>
        <p:spPr>
          <a:xfrm>
            <a:off x="1320000" y="6528000"/>
            <a:ext cx="9552000" cy="240000"/>
          </a:xfrm>
          <a:prstGeom prst="rect">
            <a:avLst/>
          </a:prstGeom>
        </p:spPr>
        <p:txBody>
          <a:bodyPr vert="horz" lIns="0" tIns="0" rIns="0" bIns="0" rtlCol="0" anchor="t" anchorCtr="0"/>
          <a:lstStyle>
            <a:lvl1pPr algn="l">
              <a:defRPr sz="1267">
                <a:solidFill>
                  <a:srgbClr val="9BA7B0"/>
                </a:solidFill>
              </a:defRPr>
            </a:lvl1pPr>
          </a:lstStyle>
          <a:p>
            <a:pPr defTabSz="609585"/>
            <a:r>
              <a:rPr lang="en-US" smtClean="0"/>
              <a:t>REPO Fringe</a:t>
            </a:r>
            <a:endParaRPr lang="en-GB" dirty="0"/>
          </a:p>
        </p:txBody>
      </p:sp>
      <p:sp>
        <p:nvSpPr>
          <p:cNvPr id="6" name="Slide Number Placeholder 5"/>
          <p:cNvSpPr>
            <a:spLocks noGrp="1"/>
          </p:cNvSpPr>
          <p:nvPr>
            <p:ph type="sldNum" sz="quarter" idx="4"/>
          </p:nvPr>
        </p:nvSpPr>
        <p:spPr>
          <a:xfrm>
            <a:off x="10920000" y="6528000"/>
            <a:ext cx="960000" cy="240000"/>
          </a:xfrm>
          <a:prstGeom prst="rect">
            <a:avLst/>
          </a:prstGeom>
        </p:spPr>
        <p:txBody>
          <a:bodyPr vert="horz" lIns="0" tIns="0" rIns="0" bIns="0" rtlCol="0" anchor="t" anchorCtr="0"/>
          <a:lstStyle>
            <a:lvl1pPr algn="r">
              <a:defRPr sz="1267" b="1">
                <a:solidFill>
                  <a:srgbClr val="9BA7B0"/>
                </a:solidFill>
              </a:defRPr>
            </a:lvl1pPr>
          </a:lstStyle>
          <a:p>
            <a:pPr defTabSz="609585"/>
            <a:fld id="{F0A55F06-C352-544E-8237-6F33909C7E7A}" type="slidenum">
              <a:rPr lang="en-GB" smtClean="0"/>
              <a:pPr defTabSz="609585"/>
              <a:t>‹#›</a:t>
            </a:fld>
            <a:endParaRPr lang="en-GB" dirty="0"/>
          </a:p>
        </p:txBody>
      </p:sp>
    </p:spTree>
    <p:extLst>
      <p:ext uri="{BB962C8B-B14F-4D97-AF65-F5344CB8AC3E}">
        <p14:creationId xmlns:p14="http://schemas.microsoft.com/office/powerpoint/2010/main" val="1965619581"/>
      </p:ext>
    </p:extLst>
  </p:cSld>
  <p:clrMap bg1="lt1" tx1="dk1" bg2="lt2" tx2="dk2" accent1="accent1" accent2="accent2" accent3="accent3" accent4="accent4" accent5="accent5" accent6="accent6" hlink="hlink" folHlink="folHlink"/>
  <p:sldLayoutIdLst>
    <p:sldLayoutId id="2147483887" r:id="rId1"/>
    <p:sldLayoutId id="2147483888" r:id="rId2"/>
    <p:sldLayoutId id="2147483889" r:id="rId3"/>
    <p:sldLayoutId id="2147483890" r:id="rId4"/>
    <p:sldLayoutId id="2147483891" r:id="rId5"/>
    <p:sldLayoutId id="2147483892" r:id="rId6"/>
    <p:sldLayoutId id="2147483893" r:id="rId7"/>
    <p:sldLayoutId id="2147483894" r:id="rId8"/>
    <p:sldLayoutId id="2147483895" r:id="rId9"/>
    <p:sldLayoutId id="2147483896" r:id="rId10"/>
    <p:sldLayoutId id="2147483897" r:id="rId11"/>
    <p:sldLayoutId id="2147483898" r:id="rId12"/>
    <p:sldLayoutId id="2147483899" r:id="rId13"/>
    <p:sldLayoutId id="2147483900" r:id="rId14"/>
    <p:sldLayoutId id="2147483901" r:id="rId15"/>
    <p:sldLayoutId id="2147483914" r:id="rId16"/>
  </p:sldLayoutIdLst>
  <p:hf hdr="0"/>
  <p:txStyles>
    <p:titleStyle>
      <a:lvl1pPr algn="r" defTabSz="609585" rtl="0" eaLnBrk="1" latinLnBrk="0" hangingPunct="1">
        <a:spcBef>
          <a:spcPct val="0"/>
        </a:spcBef>
        <a:buNone/>
        <a:defRPr sz="3733" b="1" kern="1200">
          <a:solidFill>
            <a:schemeClr val="accent5"/>
          </a:solidFill>
          <a:latin typeface="+mj-lt"/>
          <a:ea typeface="+mj-ea"/>
          <a:cs typeface="+mj-cs"/>
        </a:defRPr>
      </a:lvl1pPr>
    </p:titleStyle>
    <p:bodyStyle>
      <a:lvl1pPr marL="383990" indent="-383990" algn="l" defTabSz="609585" rtl="0" eaLnBrk="1" latinLnBrk="0" hangingPunct="1">
        <a:lnSpc>
          <a:spcPct val="90000"/>
        </a:lnSpc>
        <a:spcBef>
          <a:spcPts val="1600"/>
        </a:spcBef>
        <a:buClr>
          <a:srgbClr val="DE481C"/>
        </a:buClr>
        <a:buSzPct val="120000"/>
        <a:buFont typeface="Lucida Grande"/>
        <a:buChar char="»"/>
        <a:defRPr sz="3733" kern="1200">
          <a:solidFill>
            <a:srgbClr val="2C3841"/>
          </a:solidFill>
          <a:latin typeface="+mn-lt"/>
          <a:ea typeface="+mn-ea"/>
          <a:cs typeface="+mn-cs"/>
        </a:defRPr>
      </a:lvl1pPr>
      <a:lvl2pPr marL="767981" indent="-383990" algn="l" defTabSz="609585" rtl="0" eaLnBrk="1" latinLnBrk="0" hangingPunct="1">
        <a:lnSpc>
          <a:spcPct val="90000"/>
        </a:lnSpc>
        <a:spcBef>
          <a:spcPts val="1067"/>
        </a:spcBef>
        <a:buClr>
          <a:srgbClr val="DE481C"/>
        </a:buClr>
        <a:buSzPct val="120000"/>
        <a:buFont typeface="Lucida Grande"/>
        <a:buChar char="›"/>
        <a:defRPr sz="3733" kern="1200">
          <a:solidFill>
            <a:srgbClr val="2C3841"/>
          </a:solidFill>
          <a:latin typeface="+mn-lt"/>
          <a:ea typeface="+mn-ea"/>
          <a:cs typeface="+mn-cs"/>
        </a:defRPr>
      </a:lvl2pPr>
      <a:lvl3pPr marL="1151971" indent="-383990" algn="l" defTabSz="609585" rtl="0" eaLnBrk="1" latinLnBrk="0" hangingPunct="1">
        <a:lnSpc>
          <a:spcPct val="90000"/>
        </a:lnSpc>
        <a:spcBef>
          <a:spcPts val="533"/>
        </a:spcBef>
        <a:buClr>
          <a:srgbClr val="DE481C"/>
        </a:buClr>
        <a:buSzPct val="120000"/>
        <a:buFont typeface="Lucida Grande"/>
        <a:buChar char="–"/>
        <a:defRPr sz="3200" kern="1200">
          <a:solidFill>
            <a:srgbClr val="2C3841"/>
          </a:solidFill>
          <a:latin typeface="+mn-lt"/>
          <a:ea typeface="+mn-ea"/>
          <a:cs typeface="+mn-cs"/>
        </a:defRPr>
      </a:lvl3pPr>
      <a:lvl4pPr marL="1535962" indent="-383990" algn="l" defTabSz="609585" rtl="0" eaLnBrk="1" latinLnBrk="0" hangingPunct="1">
        <a:lnSpc>
          <a:spcPct val="90000"/>
        </a:lnSpc>
        <a:spcBef>
          <a:spcPts val="533"/>
        </a:spcBef>
        <a:buClr>
          <a:srgbClr val="DE481C"/>
        </a:buClr>
        <a:buSzPct val="120000"/>
        <a:buFont typeface="Lucida Grande"/>
        <a:buChar char="–"/>
        <a:defRPr sz="3200" kern="1200">
          <a:solidFill>
            <a:srgbClr val="2C3841"/>
          </a:solidFill>
          <a:latin typeface="+mn-lt"/>
          <a:ea typeface="+mn-ea"/>
          <a:cs typeface="+mn-cs"/>
        </a:defRPr>
      </a:lvl4pPr>
      <a:lvl5pPr marL="1919952" indent="-383990" algn="l" defTabSz="609585" rtl="0" eaLnBrk="1" latinLnBrk="0" hangingPunct="1">
        <a:lnSpc>
          <a:spcPct val="90000"/>
        </a:lnSpc>
        <a:spcBef>
          <a:spcPts val="533"/>
        </a:spcBef>
        <a:buClr>
          <a:srgbClr val="DE481C"/>
        </a:buClr>
        <a:buSzPct val="120000"/>
        <a:buFont typeface="Lucida Grande"/>
        <a:buChar char="–"/>
        <a:defRPr sz="3200" kern="1200">
          <a:solidFill>
            <a:srgbClr val="2C384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695701" y="-2117"/>
            <a:ext cx="8208433" cy="596901"/>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287867" y="1172634"/>
            <a:ext cx="11616267" cy="513503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87867" y="6496051"/>
            <a:ext cx="958851" cy="218016"/>
          </a:xfrm>
          <a:prstGeom prst="rect">
            <a:avLst/>
          </a:prstGeom>
        </p:spPr>
        <p:txBody>
          <a:bodyPr vert="horz" wrap="square" lIns="0" tIns="0" rIns="0" bIns="0" rtlCol="0" anchor="t" anchorCtr="0">
            <a:noAutofit/>
          </a:bodyPr>
          <a:lstStyle>
            <a:lvl1pPr algn="l" fontAlgn="auto">
              <a:spcBef>
                <a:spcPts val="0"/>
              </a:spcBef>
              <a:spcAft>
                <a:spcPts val="0"/>
              </a:spcAft>
              <a:defRPr sz="1267" b="1" smtClean="0">
                <a:solidFill>
                  <a:srgbClr val="9BA7A8"/>
                </a:solidFill>
                <a:latin typeface="+mn-lt"/>
              </a:defRPr>
            </a:lvl1pPr>
          </a:lstStyle>
          <a:p>
            <a:pPr>
              <a:defRPr/>
            </a:pPr>
            <a:r>
              <a:rPr lang="en-GB" smtClean="0"/>
              <a:t>02/08/2016</a:t>
            </a:r>
            <a:endParaRPr lang="en-GB" dirty="0"/>
          </a:p>
        </p:txBody>
      </p:sp>
      <p:sp>
        <p:nvSpPr>
          <p:cNvPr id="5" name="Footer Placeholder 4"/>
          <p:cNvSpPr>
            <a:spLocks noGrp="1"/>
          </p:cNvSpPr>
          <p:nvPr>
            <p:ph type="ftr" sz="quarter" idx="3"/>
          </p:nvPr>
        </p:nvSpPr>
        <p:spPr>
          <a:xfrm>
            <a:off x="1246718" y="6496051"/>
            <a:ext cx="9698567" cy="218016"/>
          </a:xfrm>
          <a:prstGeom prst="rect">
            <a:avLst/>
          </a:prstGeom>
        </p:spPr>
        <p:txBody>
          <a:bodyPr vert="horz" wrap="square" lIns="0" tIns="7200" rIns="0" bIns="0" rtlCol="0" anchor="t" anchorCtr="0">
            <a:noAutofit/>
          </a:bodyPr>
          <a:lstStyle>
            <a:lvl1pPr algn="l" fontAlgn="auto">
              <a:spcBef>
                <a:spcPts val="0"/>
              </a:spcBef>
              <a:spcAft>
                <a:spcPts val="0"/>
              </a:spcAft>
              <a:defRPr sz="1267" smtClean="0">
                <a:solidFill>
                  <a:srgbClr val="9BA7A8"/>
                </a:solidFill>
                <a:latin typeface="+mn-lt"/>
              </a:defRPr>
            </a:lvl1pPr>
          </a:lstStyle>
          <a:p>
            <a:pPr>
              <a:defRPr/>
            </a:pPr>
            <a:r>
              <a:rPr lang="en-US" smtClean="0"/>
              <a:t>REPO Fringe</a:t>
            </a:r>
            <a:endParaRPr lang="en-GB" dirty="0"/>
          </a:p>
        </p:txBody>
      </p:sp>
      <p:sp>
        <p:nvSpPr>
          <p:cNvPr id="6" name="Slide Number Placeholder 5"/>
          <p:cNvSpPr>
            <a:spLocks noGrp="1"/>
          </p:cNvSpPr>
          <p:nvPr>
            <p:ph type="sldNum" sz="quarter" idx="4"/>
          </p:nvPr>
        </p:nvSpPr>
        <p:spPr>
          <a:xfrm>
            <a:off x="10945285" y="6496051"/>
            <a:ext cx="958849" cy="218016"/>
          </a:xfrm>
          <a:prstGeom prst="rect">
            <a:avLst/>
          </a:prstGeom>
        </p:spPr>
        <p:txBody>
          <a:bodyPr vert="horz" wrap="square" lIns="0" tIns="0" rIns="0" bIns="0" rtlCol="0" anchor="t" anchorCtr="0">
            <a:noAutofit/>
          </a:bodyPr>
          <a:lstStyle>
            <a:lvl1pPr algn="r" fontAlgn="auto">
              <a:spcBef>
                <a:spcPts val="0"/>
              </a:spcBef>
              <a:spcAft>
                <a:spcPts val="0"/>
              </a:spcAft>
              <a:defRPr sz="1267" b="1" smtClean="0">
                <a:solidFill>
                  <a:srgbClr val="9BA7A8"/>
                </a:solidFill>
                <a:latin typeface="+mn-lt"/>
              </a:defRPr>
            </a:lvl1pPr>
          </a:lstStyle>
          <a:p>
            <a:pPr>
              <a:defRPr/>
            </a:pPr>
            <a:fld id="{C2C8F2B5-E679-49D9-8A8D-C5153704EC04}" type="slidenum">
              <a:rPr lang="en-GB"/>
              <a:pPr>
                <a:defRPr/>
              </a:pPr>
              <a:t>‹#›</a:t>
            </a:fld>
            <a:endParaRPr lang="en-GB" dirty="0"/>
          </a:p>
        </p:txBody>
      </p:sp>
      <p:pic>
        <p:nvPicPr>
          <p:cNvPr id="1031" name="Picture 6" descr="2013_Jisc_Logo_RGB300(19.5mm).png"/>
          <p:cNvPicPr>
            <a:picLocks noChangeAspect="1"/>
          </p:cNvPicPr>
          <p:nvPr userDrawn="1"/>
        </p:nvPicPr>
        <p:blipFill>
          <a:blip r:embed="rId12"/>
          <a:srcRect/>
          <a:stretch>
            <a:fillRect/>
          </a:stretch>
        </p:blipFill>
        <p:spPr bwMode="auto">
          <a:xfrm>
            <a:off x="287867" y="0"/>
            <a:ext cx="958851" cy="558800"/>
          </a:xfrm>
          <a:prstGeom prst="rect">
            <a:avLst/>
          </a:prstGeom>
          <a:noFill/>
          <a:ln w="9525">
            <a:noFill/>
            <a:miter lim="800000"/>
            <a:headEnd/>
            <a:tailEnd/>
          </a:ln>
        </p:spPr>
      </p:pic>
      <p:cxnSp>
        <p:nvCxnSpPr>
          <p:cNvPr id="1032" name="Straight Connector 9"/>
          <p:cNvCxnSpPr>
            <a:cxnSpLocks noChangeShapeType="1"/>
          </p:cNvCxnSpPr>
          <p:nvPr userDrawn="1"/>
        </p:nvCxnSpPr>
        <p:spPr bwMode="auto">
          <a:xfrm>
            <a:off x="287867" y="692151"/>
            <a:ext cx="11616267" cy="0"/>
          </a:xfrm>
          <a:prstGeom prst="line">
            <a:avLst/>
          </a:prstGeom>
          <a:noFill/>
          <a:ln w="6350" algn="ctr">
            <a:solidFill>
              <a:srgbClr val="2C3841"/>
            </a:solidFill>
            <a:round/>
            <a:headEnd/>
            <a:tailEnd/>
          </a:ln>
        </p:spPr>
      </p:cxnSp>
      <p:cxnSp>
        <p:nvCxnSpPr>
          <p:cNvPr id="1033" name="Straight Connector 10"/>
          <p:cNvCxnSpPr>
            <a:cxnSpLocks noChangeShapeType="1"/>
          </p:cNvCxnSpPr>
          <p:nvPr userDrawn="1"/>
        </p:nvCxnSpPr>
        <p:spPr bwMode="auto">
          <a:xfrm>
            <a:off x="287867" y="6496051"/>
            <a:ext cx="11616267" cy="0"/>
          </a:xfrm>
          <a:prstGeom prst="line">
            <a:avLst/>
          </a:prstGeom>
          <a:noFill/>
          <a:ln w="6350" algn="ctr">
            <a:solidFill>
              <a:srgbClr val="2C3841"/>
            </a:solidFill>
            <a:round/>
            <a:headEnd/>
            <a:tailEnd/>
          </a:ln>
        </p:spPr>
      </p:cxnSp>
    </p:spTree>
    <p:extLst>
      <p:ext uri="{BB962C8B-B14F-4D97-AF65-F5344CB8AC3E}">
        <p14:creationId xmlns:p14="http://schemas.microsoft.com/office/powerpoint/2010/main" val="3012675749"/>
      </p:ext>
    </p:extLst>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Lst>
  <p:hf hdr="0"/>
  <p:txStyles>
    <p:titleStyle>
      <a:lvl1pPr algn="r" defTabSz="914377" rtl="0" fontAlgn="base">
        <a:lnSpc>
          <a:spcPct val="90000"/>
        </a:lnSpc>
        <a:spcBef>
          <a:spcPct val="0"/>
        </a:spcBef>
        <a:spcAft>
          <a:spcPct val="0"/>
        </a:spcAft>
        <a:defRPr sz="3733" b="1" kern="1200">
          <a:solidFill>
            <a:srgbClr val="B71A8B"/>
          </a:solidFill>
          <a:latin typeface="+mj-lt"/>
          <a:ea typeface="+mj-ea"/>
          <a:cs typeface="+mj-cs"/>
        </a:defRPr>
      </a:lvl1pPr>
      <a:lvl2pPr algn="r" defTabSz="914377" rtl="0" fontAlgn="base">
        <a:lnSpc>
          <a:spcPct val="90000"/>
        </a:lnSpc>
        <a:spcBef>
          <a:spcPct val="0"/>
        </a:spcBef>
        <a:spcAft>
          <a:spcPct val="0"/>
        </a:spcAft>
        <a:defRPr sz="3733" b="1">
          <a:solidFill>
            <a:srgbClr val="B71A8B"/>
          </a:solidFill>
          <a:latin typeface="Corbel" pitchFamily="34" charset="0"/>
        </a:defRPr>
      </a:lvl2pPr>
      <a:lvl3pPr algn="r" defTabSz="914377" rtl="0" fontAlgn="base">
        <a:lnSpc>
          <a:spcPct val="90000"/>
        </a:lnSpc>
        <a:spcBef>
          <a:spcPct val="0"/>
        </a:spcBef>
        <a:spcAft>
          <a:spcPct val="0"/>
        </a:spcAft>
        <a:defRPr sz="3733" b="1">
          <a:solidFill>
            <a:srgbClr val="B71A8B"/>
          </a:solidFill>
          <a:latin typeface="Corbel" pitchFamily="34" charset="0"/>
        </a:defRPr>
      </a:lvl3pPr>
      <a:lvl4pPr algn="r" defTabSz="914377" rtl="0" fontAlgn="base">
        <a:lnSpc>
          <a:spcPct val="90000"/>
        </a:lnSpc>
        <a:spcBef>
          <a:spcPct val="0"/>
        </a:spcBef>
        <a:spcAft>
          <a:spcPct val="0"/>
        </a:spcAft>
        <a:defRPr sz="3733" b="1">
          <a:solidFill>
            <a:srgbClr val="B71A8B"/>
          </a:solidFill>
          <a:latin typeface="Corbel" pitchFamily="34" charset="0"/>
        </a:defRPr>
      </a:lvl4pPr>
      <a:lvl5pPr algn="r" defTabSz="914377" rtl="0" fontAlgn="base">
        <a:lnSpc>
          <a:spcPct val="90000"/>
        </a:lnSpc>
        <a:spcBef>
          <a:spcPct val="0"/>
        </a:spcBef>
        <a:spcAft>
          <a:spcPct val="0"/>
        </a:spcAft>
        <a:defRPr sz="3733" b="1">
          <a:solidFill>
            <a:srgbClr val="B71A8B"/>
          </a:solidFill>
          <a:latin typeface="Corbel" pitchFamily="34" charset="0"/>
        </a:defRPr>
      </a:lvl5pPr>
      <a:lvl6pPr marL="609585" algn="r" defTabSz="914377" rtl="0" fontAlgn="base">
        <a:lnSpc>
          <a:spcPct val="90000"/>
        </a:lnSpc>
        <a:spcBef>
          <a:spcPct val="0"/>
        </a:spcBef>
        <a:spcAft>
          <a:spcPct val="0"/>
        </a:spcAft>
        <a:defRPr sz="3733" b="1">
          <a:solidFill>
            <a:srgbClr val="B71A8B"/>
          </a:solidFill>
          <a:latin typeface="Corbel" pitchFamily="34" charset="0"/>
        </a:defRPr>
      </a:lvl6pPr>
      <a:lvl7pPr marL="1219170" algn="r" defTabSz="914377" rtl="0" fontAlgn="base">
        <a:lnSpc>
          <a:spcPct val="90000"/>
        </a:lnSpc>
        <a:spcBef>
          <a:spcPct val="0"/>
        </a:spcBef>
        <a:spcAft>
          <a:spcPct val="0"/>
        </a:spcAft>
        <a:defRPr sz="3733" b="1">
          <a:solidFill>
            <a:srgbClr val="B71A8B"/>
          </a:solidFill>
          <a:latin typeface="Corbel" pitchFamily="34" charset="0"/>
        </a:defRPr>
      </a:lvl7pPr>
      <a:lvl8pPr marL="1828754" algn="r" defTabSz="914377" rtl="0" fontAlgn="base">
        <a:lnSpc>
          <a:spcPct val="90000"/>
        </a:lnSpc>
        <a:spcBef>
          <a:spcPct val="0"/>
        </a:spcBef>
        <a:spcAft>
          <a:spcPct val="0"/>
        </a:spcAft>
        <a:defRPr sz="3733" b="1">
          <a:solidFill>
            <a:srgbClr val="B71A8B"/>
          </a:solidFill>
          <a:latin typeface="Corbel" pitchFamily="34" charset="0"/>
        </a:defRPr>
      </a:lvl8pPr>
      <a:lvl9pPr marL="2438339" algn="r" defTabSz="914377" rtl="0" fontAlgn="base">
        <a:lnSpc>
          <a:spcPct val="90000"/>
        </a:lnSpc>
        <a:spcBef>
          <a:spcPct val="0"/>
        </a:spcBef>
        <a:spcAft>
          <a:spcPct val="0"/>
        </a:spcAft>
        <a:defRPr sz="3733" b="1">
          <a:solidFill>
            <a:srgbClr val="B71A8B"/>
          </a:solidFill>
          <a:latin typeface="Corbel" pitchFamily="34" charset="0"/>
        </a:defRPr>
      </a:lvl9pPr>
    </p:titleStyle>
    <p:bodyStyle>
      <a:lvl1pPr marL="287859" indent="-287859" algn="l" defTabSz="914377" rtl="0" fontAlgn="base">
        <a:lnSpc>
          <a:spcPct val="90000"/>
        </a:lnSpc>
        <a:spcBef>
          <a:spcPts val="1200"/>
        </a:spcBef>
        <a:spcAft>
          <a:spcPct val="0"/>
        </a:spcAft>
        <a:buClr>
          <a:schemeClr val="accent1"/>
        </a:buClr>
        <a:buSzPct val="120000"/>
        <a:buFont typeface="Corbel" pitchFamily="34" charset="0"/>
        <a:buChar char="»"/>
        <a:defRPr sz="3733" kern="1200">
          <a:solidFill>
            <a:schemeClr val="tx1"/>
          </a:solidFill>
          <a:latin typeface="+mn-lt"/>
          <a:ea typeface="+mn-ea"/>
          <a:cs typeface="+mn-cs"/>
        </a:defRPr>
      </a:lvl1pPr>
      <a:lvl2pPr marL="575719" indent="-287859" algn="l" defTabSz="914377" rtl="0" fontAlgn="base">
        <a:lnSpc>
          <a:spcPct val="90000"/>
        </a:lnSpc>
        <a:spcBef>
          <a:spcPts val="1000"/>
        </a:spcBef>
        <a:spcAft>
          <a:spcPct val="0"/>
        </a:spcAft>
        <a:buClr>
          <a:schemeClr val="accent1"/>
        </a:buClr>
        <a:buSzPct val="120000"/>
        <a:buFont typeface="Corbel" pitchFamily="34" charset="0"/>
        <a:buChar char="›"/>
        <a:defRPr sz="3200" kern="1200">
          <a:solidFill>
            <a:schemeClr val="tx1"/>
          </a:solidFill>
          <a:latin typeface="+mn-lt"/>
          <a:ea typeface="+mn-ea"/>
          <a:cs typeface="+mn-cs"/>
        </a:defRPr>
      </a:lvl2pPr>
      <a:lvl3pPr marL="863578" indent="-287859" algn="l" defTabSz="914377" rtl="0" fontAlgn="base">
        <a:lnSpc>
          <a:spcPct val="90000"/>
        </a:lnSpc>
        <a:spcBef>
          <a:spcPts val="400"/>
        </a:spcBef>
        <a:spcAft>
          <a:spcPct val="0"/>
        </a:spcAft>
        <a:buClr>
          <a:schemeClr val="accent1"/>
        </a:buClr>
        <a:buSzPct val="120000"/>
        <a:buFont typeface="Corbel" pitchFamily="34" charset="0"/>
        <a:buChar char="–"/>
        <a:defRPr sz="2667" kern="1200">
          <a:solidFill>
            <a:schemeClr val="tx1"/>
          </a:solidFill>
          <a:latin typeface="+mn-lt"/>
          <a:ea typeface="+mn-ea"/>
          <a:cs typeface="+mn-cs"/>
        </a:defRPr>
      </a:lvl3pPr>
      <a:lvl4pPr marL="1151438" indent="-287859" algn="l" defTabSz="914377" rtl="0" fontAlgn="base">
        <a:lnSpc>
          <a:spcPct val="90000"/>
        </a:lnSpc>
        <a:spcBef>
          <a:spcPts val="400"/>
        </a:spcBef>
        <a:spcAft>
          <a:spcPct val="0"/>
        </a:spcAft>
        <a:buClr>
          <a:schemeClr val="accent1"/>
        </a:buClr>
        <a:buSzPct val="120000"/>
        <a:buFont typeface="Corbel" pitchFamily="34" charset="0"/>
        <a:buChar char="–"/>
        <a:defRPr lang="en-US" sz="2667" kern="1200" dirty="0">
          <a:solidFill>
            <a:schemeClr val="tx1"/>
          </a:solidFill>
          <a:latin typeface="+mn-lt"/>
          <a:ea typeface="+mn-ea"/>
          <a:cs typeface="+mn-cs"/>
        </a:defRPr>
      </a:lvl4pPr>
      <a:lvl5pPr marL="1439297" indent="-287859" algn="l" defTabSz="914377" rtl="0" fontAlgn="base">
        <a:lnSpc>
          <a:spcPct val="90000"/>
        </a:lnSpc>
        <a:spcBef>
          <a:spcPts val="400"/>
        </a:spcBef>
        <a:spcAft>
          <a:spcPct val="0"/>
        </a:spcAft>
        <a:buClr>
          <a:schemeClr val="accent1"/>
        </a:buClr>
        <a:buSzPct val="120000"/>
        <a:buFont typeface="Corbel" pitchFamily="34" charset="0"/>
        <a:buChar char="–"/>
        <a:defRPr sz="2667"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9.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hyperlink" Target="https://www.jisc.ac.uk/content/open-access/our-rol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0.xml"/><Relationship Id="rId5" Type="http://schemas.openxmlformats.org/officeDocument/2006/relationships/hyperlink" Target="https://www.jisc.ac.uk/rd/how-we-innovate/co-design" TargetMode="Externa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ckan.data.alpha.jisc.ac.uk/dataset" TargetMode="Externa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Jisc</a:t>
            </a:r>
            <a:r>
              <a:rPr lang="en-GB" dirty="0" smtClean="0"/>
              <a:t> </a:t>
            </a:r>
            <a:r>
              <a:rPr lang="en-GB" dirty="0"/>
              <a:t>update</a:t>
            </a:r>
          </a:p>
        </p:txBody>
      </p:sp>
      <p:sp>
        <p:nvSpPr>
          <p:cNvPr id="3" name="Text Placeholder 2"/>
          <p:cNvSpPr>
            <a:spLocks noGrp="1"/>
          </p:cNvSpPr>
          <p:nvPr>
            <p:ph type="body" idx="1"/>
          </p:nvPr>
        </p:nvSpPr>
        <p:spPr>
          <a:xfrm>
            <a:off x="1559648" y="3606714"/>
            <a:ext cx="10320352" cy="1945148"/>
          </a:xfrm>
        </p:spPr>
        <p:txBody>
          <a:bodyPr/>
          <a:lstStyle/>
          <a:p>
            <a:r>
              <a:rPr lang="en-GB" dirty="0" smtClean="0"/>
              <a:t>Paul Feldman</a:t>
            </a:r>
          </a:p>
          <a:p>
            <a:r>
              <a:rPr lang="en-GB" dirty="0" smtClean="0"/>
              <a:t>CEO </a:t>
            </a:r>
            <a:r>
              <a:rPr lang="en-GB" dirty="0" err="1" smtClean="0"/>
              <a:t>Jisc</a:t>
            </a:r>
            <a:endParaRPr lang="en-GB" dirty="0" smtClean="0"/>
          </a:p>
          <a:p>
            <a:r>
              <a:rPr lang="en-US" dirty="0"/>
              <a:t>REPO Fringe 2/8/2016</a:t>
            </a:r>
            <a:endParaRPr lang="en-GB" dirty="0" smtClean="0"/>
          </a:p>
          <a:p>
            <a:endParaRPr lang="en-GB" dirty="0"/>
          </a:p>
        </p:txBody>
      </p:sp>
      <p:sp>
        <p:nvSpPr>
          <p:cNvPr id="4" name="Date Placeholder 3"/>
          <p:cNvSpPr>
            <a:spLocks noGrp="1"/>
          </p:cNvSpPr>
          <p:nvPr>
            <p:ph type="dt" sz="half" idx="10"/>
          </p:nvPr>
        </p:nvSpPr>
        <p:spPr/>
        <p:txBody>
          <a:bodyPr/>
          <a:lstStyle/>
          <a:p>
            <a:pPr>
              <a:defRPr/>
            </a:pPr>
            <a:r>
              <a:rPr lang="en-GB" smtClean="0"/>
              <a:t>02/08/2016</a:t>
            </a:r>
            <a:endParaRPr lang="en-GB" dirty="0"/>
          </a:p>
        </p:txBody>
      </p:sp>
      <p:sp>
        <p:nvSpPr>
          <p:cNvPr id="5" name="Footer Placeholder 4"/>
          <p:cNvSpPr>
            <a:spLocks noGrp="1"/>
          </p:cNvSpPr>
          <p:nvPr>
            <p:ph type="ftr" sz="quarter" idx="11"/>
          </p:nvPr>
        </p:nvSpPr>
        <p:spPr/>
        <p:txBody>
          <a:bodyPr/>
          <a:lstStyle/>
          <a:p>
            <a:pPr>
              <a:defRPr/>
            </a:pPr>
            <a:r>
              <a:rPr lang="en-US" smtClean="0"/>
              <a:t>REPO Fringe</a:t>
            </a:r>
            <a:endParaRPr lang="en-GB" dirty="0"/>
          </a:p>
        </p:txBody>
      </p:sp>
      <p:sp>
        <p:nvSpPr>
          <p:cNvPr id="6" name="Slide Number Placeholder 5"/>
          <p:cNvSpPr>
            <a:spLocks noGrp="1"/>
          </p:cNvSpPr>
          <p:nvPr>
            <p:ph type="sldNum" sz="quarter" idx="12"/>
          </p:nvPr>
        </p:nvSpPr>
        <p:spPr/>
        <p:txBody>
          <a:bodyPr/>
          <a:lstStyle/>
          <a:p>
            <a:pPr>
              <a:defRPr/>
            </a:pPr>
            <a:fld id="{57899996-A33C-4E71-BD9C-F917887CF61E}" type="slidenum">
              <a:rPr lang="en-GB" smtClean="0"/>
              <a:pPr>
                <a:defRPr/>
              </a:pPr>
              <a:t>1</a:t>
            </a:fld>
            <a:endParaRPr lang="en-GB" dirty="0"/>
          </a:p>
        </p:txBody>
      </p:sp>
    </p:spTree>
    <p:extLst>
      <p:ext uri="{BB962C8B-B14F-4D97-AF65-F5344CB8AC3E}">
        <p14:creationId xmlns:p14="http://schemas.microsoft.com/office/powerpoint/2010/main" val="6243173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highlights of what we are doing today</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pPr>
              <a:defRPr/>
            </a:pPr>
            <a:r>
              <a:rPr lang="en-GB" smtClean="0"/>
              <a:t>02/08/2016</a:t>
            </a:r>
            <a:endParaRPr lang="en-GB" dirty="0"/>
          </a:p>
        </p:txBody>
      </p:sp>
      <p:sp>
        <p:nvSpPr>
          <p:cNvPr id="5" name="Footer Placeholder 4"/>
          <p:cNvSpPr>
            <a:spLocks noGrp="1"/>
          </p:cNvSpPr>
          <p:nvPr>
            <p:ph type="ftr" sz="quarter" idx="11"/>
          </p:nvPr>
        </p:nvSpPr>
        <p:spPr/>
        <p:txBody>
          <a:bodyPr/>
          <a:lstStyle/>
          <a:p>
            <a:pPr>
              <a:defRPr/>
            </a:pPr>
            <a:r>
              <a:rPr lang="en-US" smtClean="0"/>
              <a:t>REPO Fringe</a:t>
            </a:r>
            <a:endParaRPr lang="en-GB" dirty="0"/>
          </a:p>
        </p:txBody>
      </p:sp>
      <p:sp>
        <p:nvSpPr>
          <p:cNvPr id="6" name="Slide Number Placeholder 5"/>
          <p:cNvSpPr>
            <a:spLocks noGrp="1"/>
          </p:cNvSpPr>
          <p:nvPr>
            <p:ph type="sldNum" sz="quarter" idx="12"/>
          </p:nvPr>
        </p:nvSpPr>
        <p:spPr/>
        <p:txBody>
          <a:bodyPr/>
          <a:lstStyle/>
          <a:p>
            <a:pPr>
              <a:defRPr/>
            </a:pPr>
            <a:fld id="{57899996-A33C-4E71-BD9C-F917887CF61E}" type="slidenum">
              <a:rPr lang="en-GB" smtClean="0"/>
              <a:pPr>
                <a:defRPr/>
              </a:pPr>
              <a:t>2</a:t>
            </a:fld>
            <a:endParaRPr lang="en-GB" dirty="0"/>
          </a:p>
        </p:txBody>
      </p:sp>
    </p:spTree>
    <p:extLst>
      <p:ext uri="{BB962C8B-B14F-4D97-AF65-F5344CB8AC3E}">
        <p14:creationId xmlns:p14="http://schemas.microsoft.com/office/powerpoint/2010/main" val="782678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err="1" smtClean="0"/>
              <a:t>Jisc</a:t>
            </a:r>
            <a:r>
              <a:rPr lang="en-US" dirty="0" smtClean="0"/>
              <a:t> Strategy</a:t>
            </a:r>
            <a:endParaRPr lang="en-US" dirty="0"/>
          </a:p>
        </p:txBody>
      </p:sp>
      <p:sp>
        <p:nvSpPr>
          <p:cNvPr id="12" name="Content Placeholder 11"/>
          <p:cNvSpPr>
            <a:spLocks noGrp="1"/>
          </p:cNvSpPr>
          <p:nvPr>
            <p:ph idx="1"/>
          </p:nvPr>
        </p:nvSpPr>
        <p:spPr>
          <a:xfrm>
            <a:off x="312738" y="862526"/>
            <a:ext cx="11566525" cy="5159375"/>
          </a:xfrm>
        </p:spPr>
        <p:txBody>
          <a:bodyPr/>
          <a:lstStyle/>
          <a:p>
            <a:r>
              <a:rPr lang="en-US" b="1" dirty="0"/>
              <a:t>Our Vision </a:t>
            </a:r>
            <a:endParaRPr lang="en-US" dirty="0"/>
          </a:p>
          <a:p>
            <a:r>
              <a:rPr lang="en-US" dirty="0"/>
              <a:t>For the UK to be the most digitally advanced Higher and Further education and research nation in the </a:t>
            </a:r>
            <a:r>
              <a:rPr lang="en-US" dirty="0" smtClean="0"/>
              <a:t>world</a:t>
            </a:r>
            <a:endParaRPr lang="en-US" dirty="0"/>
          </a:p>
          <a:p>
            <a:r>
              <a:rPr lang="en-US" b="1" dirty="0"/>
              <a:t>Our Aim</a:t>
            </a:r>
            <a:endParaRPr lang="en-US" dirty="0"/>
          </a:p>
          <a:p>
            <a:r>
              <a:rPr lang="en-US" dirty="0"/>
              <a:t>To achieve this vision, each day we will continue both to power UK’s Higher and Further education’s teaching, learning and research and inspire its digital </a:t>
            </a:r>
            <a:r>
              <a:rPr lang="en-US" dirty="0" smtClean="0"/>
              <a:t>transformation</a:t>
            </a:r>
            <a:r>
              <a:rPr lang="en-US" b="1" dirty="0"/>
              <a:t> </a:t>
            </a:r>
            <a:endParaRPr lang="en-US" dirty="0"/>
          </a:p>
        </p:txBody>
      </p:sp>
      <p:sp>
        <p:nvSpPr>
          <p:cNvPr id="4" name="Date Placeholder 3"/>
          <p:cNvSpPr>
            <a:spLocks noGrp="1"/>
          </p:cNvSpPr>
          <p:nvPr>
            <p:ph type="dt" sz="half" idx="10"/>
          </p:nvPr>
        </p:nvSpPr>
        <p:spPr/>
        <p:txBody>
          <a:bodyPr/>
          <a:lstStyle/>
          <a:p>
            <a:pPr>
              <a:defRPr/>
            </a:pPr>
            <a:r>
              <a:rPr lang="en-GB" smtClean="0"/>
              <a:t>02/08/2016</a:t>
            </a:r>
            <a:endParaRPr lang="en-GB" dirty="0"/>
          </a:p>
        </p:txBody>
      </p:sp>
      <p:sp>
        <p:nvSpPr>
          <p:cNvPr id="5" name="Footer Placeholder 4"/>
          <p:cNvSpPr>
            <a:spLocks noGrp="1"/>
          </p:cNvSpPr>
          <p:nvPr>
            <p:ph type="ftr" sz="quarter" idx="11"/>
          </p:nvPr>
        </p:nvSpPr>
        <p:spPr/>
        <p:txBody>
          <a:bodyPr/>
          <a:lstStyle/>
          <a:p>
            <a:pPr>
              <a:defRPr/>
            </a:pPr>
            <a:r>
              <a:rPr lang="en-US" smtClean="0"/>
              <a:t>REPO Fringe</a:t>
            </a:r>
            <a:endParaRPr lang="en-GB" dirty="0"/>
          </a:p>
        </p:txBody>
      </p:sp>
      <p:sp>
        <p:nvSpPr>
          <p:cNvPr id="6" name="Slide Number Placeholder 5"/>
          <p:cNvSpPr>
            <a:spLocks noGrp="1"/>
          </p:cNvSpPr>
          <p:nvPr>
            <p:ph type="sldNum" sz="quarter" idx="12"/>
          </p:nvPr>
        </p:nvSpPr>
        <p:spPr/>
        <p:txBody>
          <a:bodyPr/>
          <a:lstStyle/>
          <a:p>
            <a:pPr>
              <a:defRPr/>
            </a:pPr>
            <a:fld id="{57899996-A33C-4E71-BD9C-F917887CF61E}" type="slidenum">
              <a:rPr lang="en-GB" smtClean="0"/>
              <a:pPr>
                <a:defRPr/>
              </a:pPr>
              <a:t>3</a:t>
            </a:fld>
            <a:endParaRPr lang="en-GB" dirty="0"/>
          </a:p>
        </p:txBody>
      </p:sp>
    </p:spTree>
    <p:extLst>
      <p:ext uri="{BB962C8B-B14F-4D97-AF65-F5344CB8AC3E}">
        <p14:creationId xmlns:p14="http://schemas.microsoft.com/office/powerpoint/2010/main" val="16275867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Our Strategy 2016-19 </a:t>
            </a:r>
          </a:p>
        </p:txBody>
      </p:sp>
      <p:sp>
        <p:nvSpPr>
          <p:cNvPr id="3" name="Content Placeholder 2"/>
          <p:cNvSpPr>
            <a:spLocks noGrp="1"/>
          </p:cNvSpPr>
          <p:nvPr>
            <p:ph idx="1"/>
          </p:nvPr>
        </p:nvSpPr>
        <p:spPr>
          <a:xfrm>
            <a:off x="312738" y="656933"/>
            <a:ext cx="11566525" cy="5159375"/>
          </a:xfrm>
        </p:spPr>
        <p:txBody>
          <a:bodyPr/>
          <a:lstStyle/>
          <a:p>
            <a:pPr lvl="0">
              <a:lnSpc>
                <a:spcPct val="100000"/>
              </a:lnSpc>
              <a:spcBef>
                <a:spcPts val="400"/>
              </a:spcBef>
            </a:pPr>
            <a:r>
              <a:rPr lang="en-US" sz="2000" b="1" dirty="0" smtClean="0"/>
              <a:t>Continue </a:t>
            </a:r>
            <a:r>
              <a:rPr lang="en-US" sz="2000" b="1" dirty="0"/>
              <a:t>to develop the Janet Network, the foremost national research and education network in the world. </a:t>
            </a:r>
          </a:p>
          <a:p>
            <a:pPr lvl="0">
              <a:lnSpc>
                <a:spcPct val="100000"/>
              </a:lnSpc>
              <a:spcBef>
                <a:spcPts val="400"/>
              </a:spcBef>
            </a:pPr>
            <a:r>
              <a:rPr lang="en-US" sz="2000" b="1" dirty="0"/>
              <a:t>Focus our products on the areas that make the most difference to learners, teachers and researchers and offer solutions tailored to the unique challenges of the education and research sectors.</a:t>
            </a:r>
          </a:p>
          <a:p>
            <a:pPr lvl="1">
              <a:lnSpc>
                <a:spcPct val="100000"/>
              </a:lnSpc>
              <a:spcBef>
                <a:spcPts val="0"/>
              </a:spcBef>
            </a:pPr>
            <a:r>
              <a:rPr lang="en-GB" sz="2000" b="1" dirty="0"/>
              <a:t>Build on our strong reputation in HE, especially with senior leadership teams, by adding indispensable value.</a:t>
            </a:r>
            <a:endParaRPr lang="en-US" sz="2000" b="1" dirty="0"/>
          </a:p>
          <a:p>
            <a:pPr lvl="1">
              <a:lnSpc>
                <a:spcPct val="100000"/>
              </a:lnSpc>
              <a:spcBef>
                <a:spcPts val="0"/>
              </a:spcBef>
            </a:pPr>
            <a:r>
              <a:rPr lang="en-US" sz="2000" b="1" dirty="0"/>
              <a:t>Become a </a:t>
            </a:r>
            <a:r>
              <a:rPr lang="en-US" sz="2000" b="1" dirty="0" err="1"/>
              <a:t>recognised</a:t>
            </a:r>
            <a:r>
              <a:rPr lang="en-US" sz="2000" b="1" dirty="0"/>
              <a:t> and valued partner to FE through our world-class infrastructure and our expertise in technology-assisted learning.</a:t>
            </a:r>
          </a:p>
          <a:p>
            <a:pPr lvl="1">
              <a:lnSpc>
                <a:spcPct val="100000"/>
              </a:lnSpc>
              <a:spcBef>
                <a:spcPts val="0"/>
              </a:spcBef>
            </a:pPr>
            <a:r>
              <a:rPr lang="en-US" sz="2000" b="1" dirty="0"/>
              <a:t>Strengthen our position as a partner and key enabler of UK research through our network, research infrastructure, curation and discovery.</a:t>
            </a:r>
          </a:p>
          <a:p>
            <a:pPr lvl="1">
              <a:lnSpc>
                <a:spcPct val="100000"/>
              </a:lnSpc>
              <a:spcBef>
                <a:spcPts val="0"/>
              </a:spcBef>
            </a:pPr>
            <a:r>
              <a:rPr lang="en-US" sz="2000" b="1" dirty="0"/>
              <a:t>Grow our offering internationally so it is a significant source of income, efficiencies and benefits our members.</a:t>
            </a:r>
          </a:p>
          <a:p>
            <a:pPr lvl="0">
              <a:lnSpc>
                <a:spcPct val="100000"/>
              </a:lnSpc>
              <a:spcBef>
                <a:spcPts val="400"/>
              </a:spcBef>
            </a:pPr>
            <a:r>
              <a:rPr lang="en-US" sz="2000" b="1" dirty="0"/>
              <a:t>Make membership meaningful through an authentic two-way relationship with individual members and the HE and FES sectors, by listening, collaborating and fully integrating our plans with their own requirements and thinking. </a:t>
            </a:r>
          </a:p>
          <a:p>
            <a:pPr lvl="0">
              <a:lnSpc>
                <a:spcPct val="100000"/>
              </a:lnSpc>
              <a:spcBef>
                <a:spcPts val="400"/>
              </a:spcBef>
            </a:pPr>
            <a:r>
              <a:rPr lang="en-US" sz="2000" b="1" dirty="0" smtClean="0"/>
              <a:t>Continue </a:t>
            </a:r>
            <a:r>
              <a:rPr lang="en-US" sz="2000" b="1" dirty="0"/>
              <a:t>to build a strong, financially sustainable, position</a:t>
            </a:r>
          </a:p>
          <a:p>
            <a:pPr lvl="0">
              <a:lnSpc>
                <a:spcPct val="100000"/>
              </a:lnSpc>
              <a:spcBef>
                <a:spcPts val="400"/>
              </a:spcBef>
            </a:pPr>
            <a:r>
              <a:rPr lang="en-US" sz="2000" b="1" dirty="0"/>
              <a:t>Operating to high standards of efficiency and effectiveness, be </a:t>
            </a:r>
            <a:r>
              <a:rPr lang="en-US" sz="2000" b="1" dirty="0" err="1"/>
              <a:t>recognised</a:t>
            </a:r>
            <a:r>
              <a:rPr lang="en-US" sz="2000" b="1" dirty="0"/>
              <a:t> as the leading sector agency in the UK and internationally with motivated, passionate staff and satisfied members.</a:t>
            </a:r>
          </a:p>
          <a:p>
            <a:endParaRPr lang="en-US" dirty="0"/>
          </a:p>
          <a:p>
            <a:endParaRPr lang="en-US" dirty="0"/>
          </a:p>
        </p:txBody>
      </p:sp>
      <p:sp>
        <p:nvSpPr>
          <p:cNvPr id="4" name="Date Placeholder 3"/>
          <p:cNvSpPr>
            <a:spLocks noGrp="1"/>
          </p:cNvSpPr>
          <p:nvPr>
            <p:ph type="dt" sz="half" idx="10"/>
          </p:nvPr>
        </p:nvSpPr>
        <p:spPr/>
        <p:txBody>
          <a:bodyPr/>
          <a:lstStyle/>
          <a:p>
            <a:pPr>
              <a:defRPr/>
            </a:pPr>
            <a:r>
              <a:rPr lang="en-GB" smtClean="0"/>
              <a:t>02/08/2016</a:t>
            </a:r>
            <a:endParaRPr lang="en-GB"/>
          </a:p>
        </p:txBody>
      </p:sp>
      <p:sp>
        <p:nvSpPr>
          <p:cNvPr id="5" name="Footer Placeholder 4"/>
          <p:cNvSpPr>
            <a:spLocks noGrp="1"/>
          </p:cNvSpPr>
          <p:nvPr>
            <p:ph type="ftr" sz="quarter" idx="11"/>
          </p:nvPr>
        </p:nvSpPr>
        <p:spPr/>
        <p:txBody>
          <a:bodyPr/>
          <a:lstStyle/>
          <a:p>
            <a:pPr>
              <a:defRPr/>
            </a:pPr>
            <a:r>
              <a:rPr lang="en-US" smtClean="0"/>
              <a:t>REPO Fringe</a:t>
            </a:r>
            <a:endParaRPr lang="en-GB" dirty="0"/>
          </a:p>
        </p:txBody>
      </p:sp>
      <p:sp>
        <p:nvSpPr>
          <p:cNvPr id="6" name="Slide Number Placeholder 5"/>
          <p:cNvSpPr>
            <a:spLocks noGrp="1"/>
          </p:cNvSpPr>
          <p:nvPr>
            <p:ph type="sldNum" sz="quarter" idx="12"/>
          </p:nvPr>
        </p:nvSpPr>
        <p:spPr/>
        <p:txBody>
          <a:bodyPr/>
          <a:lstStyle/>
          <a:p>
            <a:pPr>
              <a:defRPr/>
            </a:pPr>
            <a:fld id="{BFAB4B0E-0661-461C-9E28-96C1BE8FE16D}" type="slidenum">
              <a:rPr lang="en-GB" smtClean="0"/>
              <a:pPr>
                <a:defRPr/>
              </a:pPr>
              <a:t>4</a:t>
            </a:fld>
            <a:endParaRPr lang="en-GB"/>
          </a:p>
        </p:txBody>
      </p:sp>
    </p:spTree>
    <p:extLst>
      <p:ext uri="{BB962C8B-B14F-4D97-AF65-F5344CB8AC3E}">
        <p14:creationId xmlns:p14="http://schemas.microsoft.com/office/powerpoint/2010/main" val="2642065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H="1" flipV="1">
            <a:off x="3951288" y="5741988"/>
            <a:ext cx="1857375" cy="35242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 name="Straight Connector 2"/>
          <p:cNvCxnSpPr/>
          <p:nvPr/>
        </p:nvCxnSpPr>
        <p:spPr>
          <a:xfrm flipV="1">
            <a:off x="7239000" y="5726113"/>
            <a:ext cx="1873250" cy="36830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4" name="Straight Connector 3"/>
          <p:cNvCxnSpPr/>
          <p:nvPr/>
        </p:nvCxnSpPr>
        <p:spPr>
          <a:xfrm flipV="1">
            <a:off x="9067800" y="1401763"/>
            <a:ext cx="728663" cy="66992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 name="Straight Connector 4"/>
          <p:cNvCxnSpPr/>
          <p:nvPr/>
        </p:nvCxnSpPr>
        <p:spPr>
          <a:xfrm flipH="1" flipV="1">
            <a:off x="3119438" y="1484313"/>
            <a:ext cx="793750" cy="54927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19462" name="Line 41"/>
          <p:cNvSpPr>
            <a:spLocks noChangeShapeType="1"/>
          </p:cNvSpPr>
          <p:nvPr/>
        </p:nvSpPr>
        <p:spPr bwMode="auto">
          <a:xfrm flipH="1" flipV="1">
            <a:off x="3822700" y="2998788"/>
            <a:ext cx="5270500" cy="2722562"/>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63" name="Line 41"/>
          <p:cNvSpPr>
            <a:spLocks noChangeShapeType="1"/>
          </p:cNvSpPr>
          <p:nvPr/>
        </p:nvSpPr>
        <p:spPr bwMode="auto">
          <a:xfrm flipV="1">
            <a:off x="1644650" y="2957513"/>
            <a:ext cx="2306638" cy="682625"/>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64" name="Line 41"/>
          <p:cNvSpPr>
            <a:spLocks noChangeShapeType="1"/>
          </p:cNvSpPr>
          <p:nvPr/>
        </p:nvSpPr>
        <p:spPr bwMode="auto">
          <a:xfrm flipV="1">
            <a:off x="3951288" y="2965450"/>
            <a:ext cx="5273675" cy="2722563"/>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65" name="Line 71"/>
          <p:cNvSpPr>
            <a:spLocks noChangeShapeType="1"/>
          </p:cNvSpPr>
          <p:nvPr/>
        </p:nvSpPr>
        <p:spPr bwMode="auto">
          <a:xfrm>
            <a:off x="9028113" y="1941513"/>
            <a:ext cx="20637" cy="120015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66" name="Line 69"/>
          <p:cNvSpPr>
            <a:spLocks noChangeShapeType="1"/>
          </p:cNvSpPr>
          <p:nvPr/>
        </p:nvSpPr>
        <p:spPr bwMode="auto">
          <a:xfrm flipV="1">
            <a:off x="3886200" y="4294188"/>
            <a:ext cx="5187950" cy="0"/>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67" name="Line 69"/>
          <p:cNvSpPr>
            <a:spLocks noChangeShapeType="1"/>
          </p:cNvSpPr>
          <p:nvPr/>
        </p:nvSpPr>
        <p:spPr bwMode="auto">
          <a:xfrm flipV="1">
            <a:off x="3935413" y="3003550"/>
            <a:ext cx="5070475" cy="0"/>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68" name="Line 71"/>
          <p:cNvSpPr>
            <a:spLocks noChangeShapeType="1"/>
          </p:cNvSpPr>
          <p:nvPr/>
        </p:nvSpPr>
        <p:spPr bwMode="auto">
          <a:xfrm>
            <a:off x="9045575" y="2836863"/>
            <a:ext cx="15875" cy="2905125"/>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7" name="Text Box 9"/>
          <p:cNvSpPr txBox="1">
            <a:spLocks noChangeArrowheads="1"/>
          </p:cNvSpPr>
          <p:nvPr/>
        </p:nvSpPr>
        <p:spPr bwMode="auto">
          <a:xfrm>
            <a:off x="5891213" y="585788"/>
            <a:ext cx="1347787" cy="454025"/>
          </a:xfrm>
          <a:prstGeom prst="rect">
            <a:avLst/>
          </a:prstGeom>
          <a:solidFill>
            <a:schemeClr val="bg1"/>
          </a:solidFill>
          <a:ln w="9525">
            <a:noFill/>
            <a:miter lim="800000"/>
            <a:headEnd/>
            <a:tailEnd/>
          </a:ln>
        </p:spPr>
        <p:txBody>
          <a:bodyPr lIns="121917" tIns="60958" rIns="121917" bIns="60958">
            <a:spAutoFit/>
          </a:bodyPr>
          <a:lstStyle/>
          <a:p>
            <a:pPr algn="ctr">
              <a:spcBef>
                <a:spcPct val="50000"/>
              </a:spcBef>
              <a:defRPr/>
            </a:pPr>
            <a:r>
              <a:rPr lang="en-GB" sz="2100" dirty="0">
                <a:latin typeface="+mj-lt"/>
                <a:ea typeface="ＭＳ Ｐゴシック" charset="0"/>
                <a:cs typeface="ＭＳ Ｐゴシック" charset="0"/>
              </a:rPr>
              <a:t>Glasgow</a:t>
            </a:r>
          </a:p>
        </p:txBody>
      </p:sp>
      <p:sp>
        <p:nvSpPr>
          <p:cNvPr id="18" name="Text Box 10"/>
          <p:cNvSpPr txBox="1">
            <a:spLocks noChangeArrowheads="1"/>
          </p:cNvSpPr>
          <p:nvPr/>
        </p:nvSpPr>
        <p:spPr bwMode="auto">
          <a:xfrm>
            <a:off x="9353550" y="1855788"/>
            <a:ext cx="1633538" cy="454025"/>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Leeds</a:t>
            </a:r>
          </a:p>
        </p:txBody>
      </p:sp>
      <p:sp>
        <p:nvSpPr>
          <p:cNvPr id="19" name="Text Box 11"/>
          <p:cNvSpPr txBox="1">
            <a:spLocks noChangeArrowheads="1"/>
          </p:cNvSpPr>
          <p:nvPr/>
        </p:nvSpPr>
        <p:spPr bwMode="auto">
          <a:xfrm>
            <a:off x="9359900" y="4002088"/>
            <a:ext cx="2330450" cy="779462"/>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Telehouse</a:t>
            </a:r>
            <a:r>
              <a:rPr lang="en-GB" sz="2100" dirty="0">
                <a:latin typeface="+mj-lt"/>
                <a:ea typeface="ＭＳ Ｐゴシック" charset="0"/>
                <a:cs typeface="ＭＳ Ｐゴシック" charset="0"/>
              </a:rPr>
              <a:t> West</a:t>
            </a:r>
          </a:p>
        </p:txBody>
      </p:sp>
      <p:sp>
        <p:nvSpPr>
          <p:cNvPr id="20" name="Text Box 12"/>
          <p:cNvSpPr txBox="1">
            <a:spLocks noChangeArrowheads="1"/>
          </p:cNvSpPr>
          <p:nvPr/>
        </p:nvSpPr>
        <p:spPr bwMode="auto">
          <a:xfrm>
            <a:off x="11113" y="3443288"/>
            <a:ext cx="1633537" cy="454025"/>
          </a:xfrm>
          <a:prstGeom prst="rect">
            <a:avLst/>
          </a:prstGeom>
          <a:noFill/>
          <a:ln w="9525">
            <a:noFill/>
            <a:miter lim="800000"/>
            <a:headEnd/>
            <a:tailEnd/>
          </a:ln>
        </p:spPr>
        <p:txBody>
          <a:bodyPr lIns="121917" tIns="60958" rIns="121917" bIns="60958">
            <a:spAutoFit/>
          </a:bodyPr>
          <a:lstStyle/>
          <a:p>
            <a:pPr algn="ctr">
              <a:spcBef>
                <a:spcPct val="50000"/>
              </a:spcBef>
              <a:defRPr/>
            </a:pPr>
            <a:r>
              <a:rPr lang="en-GB" sz="2100" dirty="0">
                <a:latin typeface="+mj-lt"/>
                <a:ea typeface="ＭＳ Ｐゴシック" charset="0"/>
                <a:cs typeface="ＭＳ Ｐゴシック" charset="0"/>
              </a:rPr>
              <a:t>Bristol</a:t>
            </a:r>
          </a:p>
        </p:txBody>
      </p:sp>
      <p:sp>
        <p:nvSpPr>
          <p:cNvPr id="21" name="Text Box 13"/>
          <p:cNvSpPr txBox="1">
            <a:spLocks noChangeArrowheads="1"/>
          </p:cNvSpPr>
          <p:nvPr/>
        </p:nvSpPr>
        <p:spPr bwMode="auto">
          <a:xfrm>
            <a:off x="1700213" y="1878013"/>
            <a:ext cx="1920875" cy="4508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Manchester</a:t>
            </a:r>
          </a:p>
        </p:txBody>
      </p:sp>
      <p:sp>
        <p:nvSpPr>
          <p:cNvPr id="22" name="Text Box 14"/>
          <p:cNvSpPr txBox="1">
            <a:spLocks noChangeArrowheads="1"/>
          </p:cNvSpPr>
          <p:nvPr/>
        </p:nvSpPr>
        <p:spPr bwMode="auto">
          <a:xfrm>
            <a:off x="954088" y="4179888"/>
            <a:ext cx="2717800" cy="779462"/>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London </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Telecity</a:t>
            </a:r>
            <a:r>
              <a:rPr lang="en-GB" sz="2100" dirty="0">
                <a:latin typeface="+mj-lt"/>
                <a:ea typeface="ＭＳ Ｐゴシック" charset="0"/>
                <a:cs typeface="ＭＳ Ｐゴシック" charset="0"/>
              </a:rPr>
              <a:t> </a:t>
            </a:r>
            <a:r>
              <a:rPr lang="en-GB" sz="2100" dirty="0" err="1">
                <a:latin typeface="+mj-lt"/>
                <a:ea typeface="ＭＳ Ｐゴシック" charset="0"/>
                <a:cs typeface="ＭＳ Ｐゴシック" charset="0"/>
              </a:rPr>
              <a:t>Powergate</a:t>
            </a:r>
            <a:endParaRPr lang="en-GB" sz="2100" dirty="0">
              <a:latin typeface="+mj-lt"/>
              <a:ea typeface="ＭＳ Ｐゴシック" charset="0"/>
              <a:cs typeface="ＭＳ Ｐゴシック" charset="0"/>
            </a:endParaRPr>
          </a:p>
        </p:txBody>
      </p:sp>
      <p:sp>
        <p:nvSpPr>
          <p:cNvPr id="19475" name="Line 41"/>
          <p:cNvSpPr>
            <a:spLocks noChangeShapeType="1"/>
          </p:cNvSpPr>
          <p:nvPr/>
        </p:nvSpPr>
        <p:spPr bwMode="auto">
          <a:xfrm>
            <a:off x="1644650" y="3640138"/>
            <a:ext cx="2281238" cy="71120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76" name="Line 44"/>
          <p:cNvSpPr>
            <a:spLocks noChangeShapeType="1"/>
          </p:cNvSpPr>
          <p:nvPr/>
        </p:nvSpPr>
        <p:spPr bwMode="auto">
          <a:xfrm flipH="1">
            <a:off x="3852863" y="1276350"/>
            <a:ext cx="2622550" cy="757238"/>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77" name="Line 45"/>
          <p:cNvSpPr>
            <a:spLocks noChangeShapeType="1"/>
          </p:cNvSpPr>
          <p:nvPr/>
        </p:nvSpPr>
        <p:spPr bwMode="auto">
          <a:xfrm>
            <a:off x="6475413" y="1276350"/>
            <a:ext cx="2636837" cy="757238"/>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78" name="Line 69"/>
          <p:cNvSpPr>
            <a:spLocks noChangeShapeType="1"/>
          </p:cNvSpPr>
          <p:nvPr/>
        </p:nvSpPr>
        <p:spPr bwMode="auto">
          <a:xfrm flipV="1">
            <a:off x="3913188" y="2100263"/>
            <a:ext cx="5070475" cy="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79" name="Line 71"/>
          <p:cNvSpPr>
            <a:spLocks noChangeShapeType="1"/>
          </p:cNvSpPr>
          <p:nvPr/>
        </p:nvSpPr>
        <p:spPr bwMode="auto">
          <a:xfrm>
            <a:off x="3910013" y="2919413"/>
            <a:ext cx="14287" cy="2822575"/>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38" name="Text Box 30"/>
          <p:cNvSpPr txBox="1">
            <a:spLocks noChangeArrowheads="1"/>
          </p:cNvSpPr>
          <p:nvPr/>
        </p:nvSpPr>
        <p:spPr bwMode="auto">
          <a:xfrm>
            <a:off x="1608138" y="2735263"/>
            <a:ext cx="2035175" cy="4508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Birmingham</a:t>
            </a:r>
          </a:p>
        </p:txBody>
      </p:sp>
      <p:sp>
        <p:nvSpPr>
          <p:cNvPr id="39" name="Text Box 11"/>
          <p:cNvSpPr txBox="1">
            <a:spLocks noChangeArrowheads="1"/>
          </p:cNvSpPr>
          <p:nvPr/>
        </p:nvSpPr>
        <p:spPr bwMode="auto">
          <a:xfrm>
            <a:off x="9347200" y="2792413"/>
            <a:ext cx="2030413" cy="452437"/>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Nottingham</a:t>
            </a:r>
          </a:p>
        </p:txBody>
      </p:sp>
      <p:sp>
        <p:nvSpPr>
          <p:cNvPr id="19482" name="Line 71"/>
          <p:cNvSpPr>
            <a:spLocks noChangeShapeType="1"/>
          </p:cNvSpPr>
          <p:nvPr/>
        </p:nvSpPr>
        <p:spPr bwMode="auto">
          <a:xfrm>
            <a:off x="3913188" y="1951038"/>
            <a:ext cx="6350" cy="1190625"/>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483" name="Oval 48"/>
          <p:cNvSpPr>
            <a:spLocks noChangeAspect="1" noChangeArrowheads="1"/>
          </p:cNvSpPr>
          <p:nvPr/>
        </p:nvSpPr>
        <p:spPr bwMode="auto">
          <a:xfrm>
            <a:off x="3571875" y="1743075"/>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51" name="Text Box 11"/>
          <p:cNvSpPr txBox="1">
            <a:spLocks noChangeArrowheads="1"/>
          </p:cNvSpPr>
          <p:nvPr/>
        </p:nvSpPr>
        <p:spPr bwMode="auto">
          <a:xfrm>
            <a:off x="9358313" y="5383213"/>
            <a:ext cx="2332037" cy="781050"/>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Telehouse</a:t>
            </a:r>
            <a:r>
              <a:rPr lang="en-GB" sz="2100" dirty="0">
                <a:latin typeface="+mj-lt"/>
                <a:ea typeface="ＭＳ Ｐゴシック" charset="0"/>
                <a:cs typeface="ＭＳ Ｐゴシック" charset="0"/>
              </a:rPr>
              <a:t> North</a:t>
            </a:r>
          </a:p>
        </p:txBody>
      </p:sp>
      <p:sp>
        <p:nvSpPr>
          <p:cNvPr id="52" name="Text Box 14"/>
          <p:cNvSpPr txBox="1">
            <a:spLocks noChangeArrowheads="1"/>
          </p:cNvSpPr>
          <p:nvPr/>
        </p:nvSpPr>
        <p:spPr bwMode="auto">
          <a:xfrm>
            <a:off x="1200150" y="5227638"/>
            <a:ext cx="2370138" cy="7810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Telecity</a:t>
            </a:r>
            <a:r>
              <a:rPr lang="en-GB" sz="2100" dirty="0">
                <a:latin typeface="+mj-lt"/>
                <a:ea typeface="ＭＳ Ｐゴシック" charset="0"/>
                <a:cs typeface="ＭＳ Ｐゴシック" charset="0"/>
              </a:rPr>
              <a:t> HX</a:t>
            </a:r>
          </a:p>
        </p:txBody>
      </p:sp>
      <p:sp>
        <p:nvSpPr>
          <p:cNvPr id="53" name="Cloud 52"/>
          <p:cNvSpPr>
            <a:spLocks/>
          </p:cNvSpPr>
          <p:nvPr/>
        </p:nvSpPr>
        <p:spPr bwMode="auto">
          <a:xfrm>
            <a:off x="679450" y="938213"/>
            <a:ext cx="3173413" cy="850900"/>
          </a:xfrm>
          <a:custGeom>
            <a:avLst/>
            <a:gdLst>
              <a:gd name="T0" fmla="*/ 298350 w 43200"/>
              <a:gd name="T1" fmla="*/ 364577 h 43200"/>
              <a:gd name="T2" fmla="*/ 137319 w 43200"/>
              <a:gd name="T3" fmla="*/ 353477 h 43200"/>
              <a:gd name="T4" fmla="*/ 440437 w 43200"/>
              <a:gd name="T5" fmla="*/ 486052 h 43200"/>
              <a:gd name="T6" fmla="*/ 369998 w 43200"/>
              <a:gd name="T7" fmla="*/ 491358 h 43200"/>
              <a:gd name="T8" fmla="*/ 1047564 w 43200"/>
              <a:gd name="T9" fmla="*/ 544421 h 43200"/>
              <a:gd name="T10" fmla="*/ 1005097 w 43200"/>
              <a:gd name="T11" fmla="*/ 520188 h 43200"/>
              <a:gd name="T12" fmla="*/ 1832633 w 43200"/>
              <a:gd name="T13" fmla="*/ 483991 h 43200"/>
              <a:gd name="T14" fmla="*/ 1815659 w 43200"/>
              <a:gd name="T15" fmla="*/ 510578 h 43200"/>
              <a:gd name="T16" fmla="*/ 2169700 w 43200"/>
              <a:gd name="T17" fmla="*/ 319689 h 43200"/>
              <a:gd name="T18" fmla="*/ 2376377 w 43200"/>
              <a:gd name="T19" fmla="*/ 419075 h 43200"/>
              <a:gd name="T20" fmla="*/ 2657245 w 43200"/>
              <a:gd name="T21" fmla="*/ 213841 h 43200"/>
              <a:gd name="T22" fmla="*/ 2565191 w 43200"/>
              <a:gd name="T23" fmla="*/ 251111 h 43200"/>
              <a:gd name="T24" fmla="*/ 2436391 w 43200"/>
              <a:gd name="T25" fmla="*/ 75570 h 43200"/>
              <a:gd name="T26" fmla="*/ 2441222 w 43200"/>
              <a:gd name="T27" fmla="*/ 93174 h 43200"/>
              <a:gd name="T28" fmla="*/ 1848590 w 43200"/>
              <a:gd name="T29" fmla="*/ 55041 h 43200"/>
              <a:gd name="T30" fmla="*/ 1895762 w 43200"/>
              <a:gd name="T31" fmla="*/ 32590 h 43200"/>
              <a:gd name="T32" fmla="*/ 1407581 w 43200"/>
              <a:gd name="T33" fmla="*/ 65737 h 43200"/>
              <a:gd name="T34" fmla="*/ 1430404 w 43200"/>
              <a:gd name="T35" fmla="*/ 46378 h 43200"/>
              <a:gd name="T36" fmla="*/ 890029 w 43200"/>
              <a:gd name="T37" fmla="*/ 72311 h 43200"/>
              <a:gd name="T38" fmla="*/ 972674 w 43200"/>
              <a:gd name="T39" fmla="*/ 91085 h 43200"/>
              <a:gd name="T40" fmla="*/ 262368 w 43200"/>
              <a:gd name="T41" fmla="*/ 219899 h 43200"/>
              <a:gd name="T42" fmla="*/ 247937 w 43200"/>
              <a:gd name="T43" fmla="*/ 200137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2100" dirty="0">
                <a:latin typeface="+mn-lt"/>
                <a:ea typeface="+mn-ea"/>
              </a:rPr>
              <a:t>Global Transit &amp; Peering</a:t>
            </a:r>
          </a:p>
        </p:txBody>
      </p:sp>
      <p:sp>
        <p:nvSpPr>
          <p:cNvPr id="54" name="Cloud 53"/>
          <p:cNvSpPr>
            <a:spLocks/>
          </p:cNvSpPr>
          <p:nvPr/>
        </p:nvSpPr>
        <p:spPr bwMode="auto">
          <a:xfrm>
            <a:off x="9067800" y="1052513"/>
            <a:ext cx="1957388" cy="600075"/>
          </a:xfrm>
          <a:custGeom>
            <a:avLst/>
            <a:gdLst>
              <a:gd name="T0" fmla="*/ 212639 w 43200"/>
              <a:gd name="T1" fmla="*/ 363615 h 43200"/>
              <a:gd name="T2" fmla="*/ 97869 w 43200"/>
              <a:gd name="T3" fmla="*/ 352544 h 43200"/>
              <a:gd name="T4" fmla="*/ 313907 w 43200"/>
              <a:gd name="T5" fmla="*/ 484769 h 43200"/>
              <a:gd name="T6" fmla="*/ 263704 w 43200"/>
              <a:gd name="T7" fmla="*/ 490061 h 43200"/>
              <a:gd name="T8" fmla="*/ 746617 w 43200"/>
              <a:gd name="T9" fmla="*/ 542985 h 43200"/>
              <a:gd name="T10" fmla="*/ 716350 w 43200"/>
              <a:gd name="T11" fmla="*/ 518815 h 43200"/>
              <a:gd name="T12" fmla="*/ 1306149 w 43200"/>
              <a:gd name="T13" fmla="*/ 482713 h 43200"/>
              <a:gd name="T14" fmla="*/ 1294051 w 43200"/>
              <a:gd name="T15" fmla="*/ 509230 h 43200"/>
              <a:gd name="T16" fmla="*/ 1546382 w 43200"/>
              <a:gd name="T17" fmla="*/ 318845 h 43200"/>
              <a:gd name="T18" fmla="*/ 1693684 w 43200"/>
              <a:gd name="T19" fmla="*/ 417969 h 43200"/>
              <a:gd name="T20" fmla="*/ 1893864 w 43200"/>
              <a:gd name="T21" fmla="*/ 213277 h 43200"/>
              <a:gd name="T22" fmla="*/ 1828255 w 43200"/>
              <a:gd name="T23" fmla="*/ 250448 h 43200"/>
              <a:gd name="T24" fmla="*/ 1736457 w 43200"/>
              <a:gd name="T25" fmla="*/ 75371 h 43200"/>
              <a:gd name="T26" fmla="*/ 1739900 w 43200"/>
              <a:gd name="T27" fmla="*/ 92928 h 43200"/>
              <a:gd name="T28" fmla="*/ 1317521 w 43200"/>
              <a:gd name="T29" fmla="*/ 54896 h 43200"/>
              <a:gd name="T30" fmla="*/ 1351141 w 43200"/>
              <a:gd name="T31" fmla="*/ 32504 h 43200"/>
              <a:gd name="T32" fmla="*/ 1003207 w 43200"/>
              <a:gd name="T33" fmla="*/ 65564 h 43200"/>
              <a:gd name="T34" fmla="*/ 1019473 w 43200"/>
              <a:gd name="T35" fmla="*/ 46256 h 43200"/>
              <a:gd name="T36" fmla="*/ 634339 w 43200"/>
              <a:gd name="T37" fmla="*/ 72120 h 43200"/>
              <a:gd name="T38" fmla="*/ 693242 w 43200"/>
              <a:gd name="T39" fmla="*/ 90845 h 43200"/>
              <a:gd name="T40" fmla="*/ 186994 w 43200"/>
              <a:gd name="T41" fmla="*/ 219319 h 43200"/>
              <a:gd name="T42" fmla="*/ 176709 w 43200"/>
              <a:gd name="T43" fmla="*/ 199608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2100" dirty="0">
                <a:latin typeface="+mn-lt"/>
                <a:ea typeface="+mn-ea"/>
              </a:rPr>
              <a:t>Peering</a:t>
            </a:r>
          </a:p>
        </p:txBody>
      </p:sp>
      <p:sp>
        <p:nvSpPr>
          <p:cNvPr id="59" name="Cloud 58"/>
          <p:cNvSpPr>
            <a:spLocks/>
          </p:cNvSpPr>
          <p:nvPr/>
        </p:nvSpPr>
        <p:spPr bwMode="auto">
          <a:xfrm>
            <a:off x="5067300" y="5697538"/>
            <a:ext cx="2909888" cy="773112"/>
          </a:xfrm>
          <a:custGeom>
            <a:avLst/>
            <a:gdLst>
              <a:gd name="T0" fmla="*/ 298178 w 43200"/>
              <a:gd name="T1" fmla="*/ 364577 h 43200"/>
              <a:gd name="T2" fmla="*/ 137239 w 43200"/>
              <a:gd name="T3" fmla="*/ 353477 h 43200"/>
              <a:gd name="T4" fmla="*/ 440183 w 43200"/>
              <a:gd name="T5" fmla="*/ 486052 h 43200"/>
              <a:gd name="T6" fmla="*/ 369784 w 43200"/>
              <a:gd name="T7" fmla="*/ 491358 h 43200"/>
              <a:gd name="T8" fmla="*/ 1046958 w 43200"/>
              <a:gd name="T9" fmla="*/ 544421 h 43200"/>
              <a:gd name="T10" fmla="*/ 1004516 w 43200"/>
              <a:gd name="T11" fmla="*/ 520188 h 43200"/>
              <a:gd name="T12" fmla="*/ 1831573 w 43200"/>
              <a:gd name="T13" fmla="*/ 483991 h 43200"/>
              <a:gd name="T14" fmla="*/ 1814609 w 43200"/>
              <a:gd name="T15" fmla="*/ 510578 h 43200"/>
              <a:gd name="T16" fmla="*/ 2168445 w 43200"/>
              <a:gd name="T17" fmla="*/ 319689 h 43200"/>
              <a:gd name="T18" fmla="*/ 2375003 w 43200"/>
              <a:gd name="T19" fmla="*/ 419075 h 43200"/>
              <a:gd name="T20" fmla="*/ 2655708 w 43200"/>
              <a:gd name="T21" fmla="*/ 213841 h 43200"/>
              <a:gd name="T22" fmla="*/ 2563707 w 43200"/>
              <a:gd name="T23" fmla="*/ 251111 h 43200"/>
              <a:gd name="T24" fmla="*/ 2434982 w 43200"/>
              <a:gd name="T25" fmla="*/ 75570 h 43200"/>
              <a:gd name="T26" fmla="*/ 2439811 w 43200"/>
              <a:gd name="T27" fmla="*/ 93174 h 43200"/>
              <a:gd name="T28" fmla="*/ 1847521 w 43200"/>
              <a:gd name="T29" fmla="*/ 55041 h 43200"/>
              <a:gd name="T30" fmla="*/ 1894665 w 43200"/>
              <a:gd name="T31" fmla="*/ 32590 h 43200"/>
              <a:gd name="T32" fmla="*/ 1406767 w 43200"/>
              <a:gd name="T33" fmla="*/ 65737 h 43200"/>
              <a:gd name="T34" fmla="*/ 1429577 w 43200"/>
              <a:gd name="T35" fmla="*/ 46378 h 43200"/>
              <a:gd name="T36" fmla="*/ 889514 w 43200"/>
              <a:gd name="T37" fmla="*/ 72311 h 43200"/>
              <a:gd name="T38" fmla="*/ 972112 w 43200"/>
              <a:gd name="T39" fmla="*/ 91085 h 43200"/>
              <a:gd name="T40" fmla="*/ 262216 w 43200"/>
              <a:gd name="T41" fmla="*/ 219899 h 43200"/>
              <a:gd name="T42" fmla="*/ 247793 w 43200"/>
              <a:gd name="T43" fmla="*/ 200137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1900" dirty="0">
                <a:latin typeface="+mn-lt"/>
                <a:ea typeface="+mn-ea"/>
              </a:rPr>
              <a:t>Global Transit &amp; Peering</a:t>
            </a:r>
          </a:p>
        </p:txBody>
      </p:sp>
      <p:sp>
        <p:nvSpPr>
          <p:cNvPr id="19489" name="Title 1"/>
          <p:cNvSpPr txBox="1">
            <a:spLocks/>
          </p:cNvSpPr>
          <p:nvPr/>
        </p:nvSpPr>
        <p:spPr bwMode="auto">
          <a:xfrm>
            <a:off x="3695700" y="176213"/>
            <a:ext cx="820896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7" tIns="60958" rIns="121917" bIns="60958"/>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lnSpc>
                <a:spcPct val="90000"/>
              </a:lnSpc>
            </a:pPr>
            <a:r>
              <a:rPr lang="en-US" altLang="en-US" sz="3200" b="1">
                <a:solidFill>
                  <a:srgbClr val="2C3841"/>
                </a:solidFill>
              </a:rPr>
              <a:t>Network now</a:t>
            </a:r>
          </a:p>
        </p:txBody>
      </p:sp>
      <p:sp>
        <p:nvSpPr>
          <p:cNvPr id="19490" name="Oval 48"/>
          <p:cNvSpPr>
            <a:spLocks noChangeAspect="1" noChangeArrowheads="1"/>
          </p:cNvSpPr>
          <p:nvPr/>
        </p:nvSpPr>
        <p:spPr bwMode="auto">
          <a:xfrm>
            <a:off x="6140450" y="973138"/>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19491" name="Oval 48"/>
          <p:cNvSpPr>
            <a:spLocks noChangeAspect="1" noChangeArrowheads="1"/>
          </p:cNvSpPr>
          <p:nvPr/>
        </p:nvSpPr>
        <p:spPr bwMode="auto">
          <a:xfrm>
            <a:off x="8677275" y="1743075"/>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19492" name="Oval 48"/>
          <p:cNvSpPr>
            <a:spLocks noChangeAspect="1" noChangeArrowheads="1"/>
          </p:cNvSpPr>
          <p:nvPr/>
        </p:nvSpPr>
        <p:spPr bwMode="auto">
          <a:xfrm>
            <a:off x="3571875" y="270510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19493" name="Oval 48"/>
          <p:cNvSpPr>
            <a:spLocks noChangeAspect="1" noChangeArrowheads="1"/>
          </p:cNvSpPr>
          <p:nvPr/>
        </p:nvSpPr>
        <p:spPr bwMode="auto">
          <a:xfrm>
            <a:off x="8677275" y="270510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19494" name="Oval 48"/>
          <p:cNvSpPr>
            <a:spLocks noChangeAspect="1" noChangeArrowheads="1"/>
          </p:cNvSpPr>
          <p:nvPr/>
        </p:nvSpPr>
        <p:spPr bwMode="auto">
          <a:xfrm>
            <a:off x="3571875" y="395605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19495" name="Oval 48"/>
          <p:cNvSpPr>
            <a:spLocks noChangeAspect="1" noChangeArrowheads="1"/>
          </p:cNvSpPr>
          <p:nvPr/>
        </p:nvSpPr>
        <p:spPr bwMode="auto">
          <a:xfrm>
            <a:off x="3571875" y="5395913"/>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19496" name="Oval 48"/>
          <p:cNvSpPr>
            <a:spLocks noChangeAspect="1" noChangeArrowheads="1"/>
          </p:cNvSpPr>
          <p:nvPr/>
        </p:nvSpPr>
        <p:spPr bwMode="auto">
          <a:xfrm>
            <a:off x="1347788" y="3373438"/>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19497" name="Oval 48"/>
          <p:cNvSpPr>
            <a:spLocks noChangeAspect="1" noChangeArrowheads="1"/>
          </p:cNvSpPr>
          <p:nvPr/>
        </p:nvSpPr>
        <p:spPr bwMode="auto">
          <a:xfrm>
            <a:off x="8677275" y="395605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19498" name="Oval 48"/>
          <p:cNvSpPr>
            <a:spLocks noChangeAspect="1" noChangeArrowheads="1"/>
          </p:cNvSpPr>
          <p:nvPr/>
        </p:nvSpPr>
        <p:spPr bwMode="auto">
          <a:xfrm>
            <a:off x="8677275" y="5395913"/>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grpSp>
        <p:nvGrpSpPr>
          <p:cNvPr id="19499" name="Group 80"/>
          <p:cNvGrpSpPr>
            <a:grpSpLocks/>
          </p:cNvGrpSpPr>
          <p:nvPr/>
        </p:nvGrpSpPr>
        <p:grpSpPr bwMode="auto">
          <a:xfrm>
            <a:off x="112713" y="5208588"/>
            <a:ext cx="1949450" cy="1163637"/>
            <a:chOff x="65088" y="5095806"/>
            <a:chExt cx="1949450" cy="1163189"/>
          </a:xfrm>
        </p:grpSpPr>
        <p:sp>
          <p:nvSpPr>
            <p:cNvPr id="19501" name="Rectangle 75"/>
            <p:cNvSpPr>
              <a:spLocks noChangeArrowheads="1"/>
            </p:cNvSpPr>
            <p:nvPr/>
          </p:nvSpPr>
          <p:spPr bwMode="auto">
            <a:xfrm>
              <a:off x="65088" y="5095806"/>
              <a:ext cx="1949450" cy="1163189"/>
            </a:xfrm>
            <a:prstGeom prst="rect">
              <a:avLst/>
            </a:prstGeom>
            <a:solidFill>
              <a:srgbClr val="FFCC00">
                <a:alpha val="70195"/>
              </a:srgbClr>
            </a:solidFill>
            <a:ln w="9525">
              <a:solidFill>
                <a:schemeClr val="tx1"/>
              </a:solidFill>
              <a:miter lim="800000"/>
              <a:headEnd/>
              <a:tailEnd/>
            </a:ln>
          </p:spPr>
          <p:txBody>
            <a:bodyPr wrap="none"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grpSp>
          <p:nvGrpSpPr>
            <p:cNvPr id="19502" name="Group 82"/>
            <p:cNvGrpSpPr>
              <a:grpSpLocks/>
            </p:cNvGrpSpPr>
            <p:nvPr/>
          </p:nvGrpSpPr>
          <p:grpSpPr bwMode="auto">
            <a:xfrm>
              <a:off x="176213" y="5095806"/>
              <a:ext cx="1821628" cy="292690"/>
              <a:chOff x="176213" y="5095806"/>
              <a:chExt cx="1821628" cy="292690"/>
            </a:xfrm>
          </p:grpSpPr>
          <p:sp>
            <p:nvSpPr>
              <p:cNvPr id="19512" name="Line 65"/>
              <p:cNvSpPr>
                <a:spLocks noChangeShapeType="1"/>
              </p:cNvSpPr>
              <p:nvPr/>
            </p:nvSpPr>
            <p:spPr bwMode="auto">
              <a:xfrm flipV="1">
                <a:off x="176213" y="5242151"/>
                <a:ext cx="862468" cy="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513" name="Text Box 74"/>
              <p:cNvSpPr txBox="1">
                <a:spLocks noChangeArrowheads="1"/>
              </p:cNvSpPr>
              <p:nvPr/>
            </p:nvSpPr>
            <p:spPr bwMode="auto">
              <a:xfrm>
                <a:off x="831704" y="5095806"/>
                <a:ext cx="1166137" cy="292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100Gbit/s</a:t>
                </a:r>
              </a:p>
            </p:txBody>
          </p:sp>
        </p:grpSp>
        <p:grpSp>
          <p:nvGrpSpPr>
            <p:cNvPr id="19503" name="Group 83"/>
            <p:cNvGrpSpPr>
              <a:grpSpLocks/>
            </p:cNvGrpSpPr>
            <p:nvPr/>
          </p:nvGrpSpPr>
          <p:grpSpPr bwMode="auto">
            <a:xfrm>
              <a:off x="176213" y="5362103"/>
              <a:ext cx="1821628" cy="292084"/>
              <a:chOff x="176213" y="5362103"/>
              <a:chExt cx="1821628" cy="292084"/>
            </a:xfrm>
          </p:grpSpPr>
          <p:sp>
            <p:nvSpPr>
              <p:cNvPr id="19510" name="Line 65"/>
              <p:cNvSpPr>
                <a:spLocks noChangeShapeType="1"/>
              </p:cNvSpPr>
              <p:nvPr/>
            </p:nvSpPr>
            <p:spPr bwMode="auto">
              <a:xfrm flipV="1">
                <a:off x="176213" y="5508145"/>
                <a:ext cx="862012" cy="0"/>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511" name="Text Box 74"/>
              <p:cNvSpPr txBox="1">
                <a:spLocks noChangeArrowheads="1"/>
              </p:cNvSpPr>
              <p:nvPr/>
            </p:nvSpPr>
            <p:spPr bwMode="auto">
              <a:xfrm>
                <a:off x="831704" y="5362103"/>
                <a:ext cx="1166137" cy="292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200Gbit/s</a:t>
                </a:r>
              </a:p>
            </p:txBody>
          </p:sp>
        </p:grpSp>
        <p:grpSp>
          <p:nvGrpSpPr>
            <p:cNvPr id="19504" name="Group 84"/>
            <p:cNvGrpSpPr>
              <a:grpSpLocks/>
            </p:cNvGrpSpPr>
            <p:nvPr/>
          </p:nvGrpSpPr>
          <p:grpSpPr bwMode="auto">
            <a:xfrm>
              <a:off x="176213" y="5663978"/>
              <a:ext cx="1821628" cy="291785"/>
              <a:chOff x="176213" y="5663978"/>
              <a:chExt cx="1821628" cy="291785"/>
            </a:xfrm>
          </p:grpSpPr>
          <p:sp>
            <p:nvSpPr>
              <p:cNvPr id="89" name="Line 65"/>
              <p:cNvSpPr>
                <a:spLocks noChangeShapeType="1"/>
              </p:cNvSpPr>
              <p:nvPr/>
            </p:nvSpPr>
            <p:spPr bwMode="auto">
              <a:xfrm flipV="1">
                <a:off x="176213" y="5809906"/>
                <a:ext cx="862012" cy="0"/>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19509" name="Text Box 74"/>
              <p:cNvSpPr txBox="1">
                <a:spLocks noChangeArrowheads="1"/>
              </p:cNvSpPr>
              <p:nvPr/>
            </p:nvSpPr>
            <p:spPr bwMode="auto">
              <a:xfrm>
                <a:off x="831704" y="5663978"/>
                <a:ext cx="1166137" cy="29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400Gbit/s</a:t>
                </a:r>
              </a:p>
            </p:txBody>
          </p:sp>
        </p:grpSp>
        <p:grpSp>
          <p:nvGrpSpPr>
            <p:cNvPr id="19505" name="Group 85"/>
            <p:cNvGrpSpPr>
              <a:grpSpLocks/>
            </p:cNvGrpSpPr>
            <p:nvPr/>
          </p:nvGrpSpPr>
          <p:grpSpPr bwMode="auto">
            <a:xfrm>
              <a:off x="177781" y="5967210"/>
              <a:ext cx="1821628" cy="291785"/>
              <a:chOff x="177781" y="5967210"/>
              <a:chExt cx="1821628" cy="291785"/>
            </a:xfrm>
          </p:grpSpPr>
          <p:sp>
            <p:nvSpPr>
              <p:cNvPr id="19506" name="Line 65"/>
              <p:cNvSpPr>
                <a:spLocks noChangeShapeType="1"/>
              </p:cNvSpPr>
              <p:nvPr/>
            </p:nvSpPr>
            <p:spPr bwMode="auto">
              <a:xfrm flipV="1">
                <a:off x="177781" y="6113102"/>
                <a:ext cx="862012" cy="0"/>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9507" name="Text Box 74"/>
              <p:cNvSpPr txBox="1">
                <a:spLocks noChangeArrowheads="1"/>
              </p:cNvSpPr>
              <p:nvPr/>
            </p:nvSpPr>
            <p:spPr bwMode="auto">
              <a:xfrm>
                <a:off x="833272" y="5967210"/>
                <a:ext cx="1166137" cy="29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600Gbit/s</a:t>
                </a:r>
              </a:p>
            </p:txBody>
          </p:sp>
        </p:grpSp>
      </p:grpSp>
      <p:sp>
        <p:nvSpPr>
          <p:cNvPr id="19500" name="Slide Number Placeholder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Corbel" panose="020B0503020204020204" pitchFamily="34" charset="0"/>
                <a:ea typeface="MS PGothic" panose="020B0600070205080204" pitchFamily="34" charset="-128"/>
              </a:defRPr>
            </a:lvl1pPr>
            <a:lvl2pPr defTabSz="912813">
              <a:defRPr>
                <a:solidFill>
                  <a:schemeClr val="tx1"/>
                </a:solidFill>
                <a:latin typeface="Corbel" panose="020B0503020204020204" pitchFamily="34" charset="0"/>
                <a:ea typeface="MS PGothic" panose="020B0600070205080204" pitchFamily="34" charset="-128"/>
              </a:defRPr>
            </a:lvl2pPr>
            <a:lvl3pPr defTabSz="912813">
              <a:defRPr>
                <a:solidFill>
                  <a:schemeClr val="tx1"/>
                </a:solidFill>
                <a:latin typeface="Corbel" panose="020B0503020204020204" pitchFamily="34" charset="0"/>
                <a:ea typeface="MS PGothic" panose="020B0600070205080204" pitchFamily="34" charset="-128"/>
              </a:defRPr>
            </a:lvl3pPr>
            <a:lvl4pPr defTabSz="912813">
              <a:defRPr>
                <a:solidFill>
                  <a:schemeClr val="tx1"/>
                </a:solidFill>
                <a:latin typeface="Corbel" panose="020B0503020204020204" pitchFamily="34" charset="0"/>
                <a:ea typeface="MS PGothic" panose="020B0600070205080204" pitchFamily="34" charset="-128"/>
              </a:defRPr>
            </a:lvl4pPr>
            <a:lvl5pPr defTabSz="912813">
              <a:defRPr>
                <a:solidFill>
                  <a:schemeClr val="tx1"/>
                </a:solidFill>
                <a:latin typeface="Corbel" panose="020B0503020204020204" pitchFamily="34" charset="0"/>
                <a:ea typeface="MS PGothic" panose="020B0600070205080204" pitchFamily="34" charset="-128"/>
              </a:defRPr>
            </a:lvl5pPr>
            <a:lvl6pPr marL="22828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7400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1972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6544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fld id="{C8B9A091-134A-47C0-AF62-B62F71F8A04E}" type="slidenum">
              <a:rPr lang="en-GB" altLang="en-US">
                <a:solidFill>
                  <a:srgbClr val="9BA7B0"/>
                </a:solidFill>
              </a:rPr>
              <a:pPr/>
              <a:t>5</a:t>
            </a:fld>
            <a:endParaRPr lang="en-GB" altLang="en-US">
              <a:solidFill>
                <a:srgbClr val="9BA7B0"/>
              </a:solidFill>
            </a:endParaRPr>
          </a:p>
        </p:txBody>
      </p:sp>
      <p:sp>
        <p:nvSpPr>
          <p:cNvPr id="6" name="Date Placeholder 5"/>
          <p:cNvSpPr>
            <a:spLocks noGrp="1"/>
          </p:cNvSpPr>
          <p:nvPr>
            <p:ph type="dt" sz="half" idx="10"/>
          </p:nvPr>
        </p:nvSpPr>
        <p:spPr/>
        <p:txBody>
          <a:bodyPr/>
          <a:lstStyle/>
          <a:p>
            <a:pPr>
              <a:defRPr/>
            </a:pPr>
            <a:r>
              <a:rPr lang="en-GB" smtClean="0"/>
              <a:t>02/08/2016</a:t>
            </a:r>
            <a:endParaRPr lang="en-GB"/>
          </a:p>
        </p:txBody>
      </p:sp>
      <p:sp>
        <p:nvSpPr>
          <p:cNvPr id="7" name="Footer Placeholder 6"/>
          <p:cNvSpPr>
            <a:spLocks noGrp="1"/>
          </p:cNvSpPr>
          <p:nvPr>
            <p:ph type="ftr" sz="quarter" idx="11"/>
          </p:nvPr>
        </p:nvSpPr>
        <p:spPr/>
        <p:txBody>
          <a:bodyPr/>
          <a:lstStyle/>
          <a:p>
            <a:pPr>
              <a:defRPr/>
            </a:pPr>
            <a:r>
              <a:rPr lang="en-US" smtClean="0"/>
              <a:t>REPO Fringe</a:t>
            </a:r>
            <a:endParaRPr lang="en-GB"/>
          </a:p>
        </p:txBody>
      </p:sp>
    </p:spTree>
    <p:extLst>
      <p:ext uri="{BB962C8B-B14F-4D97-AF65-F5344CB8AC3E}">
        <p14:creationId xmlns:p14="http://schemas.microsoft.com/office/powerpoint/2010/main" val="7564924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 name="Rectangle 409"/>
          <p:cNvSpPr/>
          <p:nvPr/>
        </p:nvSpPr>
        <p:spPr>
          <a:xfrm>
            <a:off x="0" y="3252788"/>
            <a:ext cx="12192000" cy="360521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err="1">
              <a:solidFill>
                <a:schemeClr val="tx2"/>
              </a:solidFill>
            </a:endParaRPr>
          </a:p>
        </p:txBody>
      </p:sp>
      <p:sp>
        <p:nvSpPr>
          <p:cNvPr id="417" name="Bent Arrow 416"/>
          <p:cNvSpPr/>
          <p:nvPr/>
        </p:nvSpPr>
        <p:spPr>
          <a:xfrm rot="5400000" flipV="1">
            <a:off x="6100763" y="2628900"/>
            <a:ext cx="2820988" cy="560387"/>
          </a:xfrm>
          <a:prstGeom prst="bentArrow">
            <a:avLst>
              <a:gd name="adj1" fmla="val 28844"/>
              <a:gd name="adj2" fmla="val 14422"/>
              <a:gd name="adj3" fmla="val 25000"/>
              <a:gd name="adj4" fmla="val 6415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err="1">
              <a:solidFill>
                <a:schemeClr val="tx2"/>
              </a:solidFill>
            </a:endParaRPr>
          </a:p>
        </p:txBody>
      </p:sp>
      <p:cxnSp>
        <p:nvCxnSpPr>
          <p:cNvPr id="416" name="Straight Connector 415"/>
          <p:cNvCxnSpPr/>
          <p:nvPr/>
        </p:nvCxnSpPr>
        <p:spPr>
          <a:xfrm>
            <a:off x="387350" y="6534150"/>
            <a:ext cx="11431588" cy="0"/>
          </a:xfrm>
          <a:prstGeom prst="line">
            <a:avLst/>
          </a:prstGeom>
          <a:ln w="12700">
            <a:solidFill>
              <a:srgbClr val="737373"/>
            </a:solidFill>
          </a:ln>
        </p:spPr>
        <p:style>
          <a:lnRef idx="1">
            <a:schemeClr val="accent1"/>
          </a:lnRef>
          <a:fillRef idx="0">
            <a:schemeClr val="accent1"/>
          </a:fillRef>
          <a:effectRef idx="0">
            <a:schemeClr val="accent1"/>
          </a:effectRef>
          <a:fontRef idx="minor">
            <a:schemeClr val="tx1"/>
          </a:fontRef>
        </p:style>
      </p:cxnSp>
      <p:sp>
        <p:nvSpPr>
          <p:cNvPr id="15365" name="Line 56"/>
          <p:cNvSpPr>
            <a:spLocks noChangeShapeType="1"/>
          </p:cNvSpPr>
          <p:nvPr/>
        </p:nvSpPr>
        <p:spPr bwMode="auto">
          <a:xfrm flipV="1">
            <a:off x="3302000" y="4729163"/>
            <a:ext cx="723900" cy="129222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 name="Title 6"/>
          <p:cNvSpPr>
            <a:spLocks noGrp="1"/>
          </p:cNvSpPr>
          <p:nvPr>
            <p:ph type="title"/>
          </p:nvPr>
        </p:nvSpPr>
        <p:spPr/>
        <p:txBody>
          <a:bodyPr/>
          <a:lstStyle/>
          <a:p>
            <a:pPr>
              <a:defRPr/>
            </a:pPr>
            <a:r>
              <a:rPr lang="en-US" sz="3200" dirty="0" smtClean="0"/>
              <a:t>Janet external connectivity</a:t>
            </a:r>
            <a:endParaRPr lang="en-GB" sz="3200" dirty="0"/>
          </a:p>
        </p:txBody>
      </p:sp>
      <p:sp>
        <p:nvSpPr>
          <p:cNvPr id="135" name="Text Box 76"/>
          <p:cNvSpPr txBox="1">
            <a:spLocks noChangeArrowheads="1"/>
          </p:cNvSpPr>
          <p:nvPr/>
        </p:nvSpPr>
        <p:spPr bwMode="auto">
          <a:xfrm>
            <a:off x="6473825" y="796925"/>
            <a:ext cx="5332413" cy="450850"/>
          </a:xfrm>
          <a:prstGeom prst="rect">
            <a:avLst/>
          </a:prstGeom>
          <a:solidFill>
            <a:schemeClr val="accent3">
              <a:lumMod val="75000"/>
            </a:schemeClr>
          </a:solidFill>
          <a:ln>
            <a:noFill/>
          </a:ln>
          <a:extLst/>
        </p:spPr>
        <p:txBody>
          <a:bodyPr tIns="96000">
            <a:spAutoFit/>
          </a:bodyPr>
          <a:lstStyle>
            <a:lvl1pPr defTabSz="608013">
              <a:lnSpc>
                <a:spcPct val="90000"/>
              </a:lnSpc>
              <a:spcBef>
                <a:spcPts val="1600"/>
              </a:spcBef>
              <a:buClr>
                <a:srgbClr val="DE481C"/>
              </a:buClr>
              <a:buSzPct val="120000"/>
              <a:buFont typeface="Lucida Grande"/>
              <a:buChar char="»"/>
              <a:tabLst>
                <a:tab pos="1250950" algn="l"/>
              </a:tabLst>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tabLst>
                <a:tab pos="1250950" algn="l"/>
              </a:tabLst>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tabLst>
                <a:tab pos="1250950" algn="l"/>
              </a:tabLst>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tabLst>
                <a:tab pos="1250950" algn="l"/>
              </a:tabLst>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tabLst>
                <a:tab pos="1250950" algn="l"/>
              </a:tabLst>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tabLst>
                <a:tab pos="1250950" algn="l"/>
              </a:tabLst>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tabLst>
                <a:tab pos="1250950" algn="l"/>
              </a:tabLst>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tabLst>
                <a:tab pos="1250950" algn="l"/>
              </a:tabLst>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tabLst>
                <a:tab pos="1250950" algn="l"/>
              </a:tabLst>
              <a:defRPr sz="3200">
                <a:solidFill>
                  <a:srgbClr val="2C3841"/>
                </a:solidFill>
                <a:latin typeface="Corbel" pitchFamily="34" charset="0"/>
              </a:defRPr>
            </a:lvl9pPr>
          </a:lstStyle>
          <a:p>
            <a:pPr algn="ctr">
              <a:lnSpc>
                <a:spcPts val="2400"/>
              </a:lnSpc>
              <a:spcBef>
                <a:spcPts val="133"/>
              </a:spcBef>
              <a:buClrTx/>
              <a:buSzTx/>
              <a:buFont typeface="Lucida Grande"/>
              <a:buNone/>
              <a:defRPr/>
            </a:pPr>
            <a:r>
              <a:rPr lang="en-GB" altLang="en-US" sz="2400" b="1" dirty="0">
                <a:solidFill>
                  <a:srgbClr val="FFFFFF"/>
                </a:solidFill>
                <a:latin typeface="+mn-lt"/>
                <a:ea typeface="MS PGothic" panose="020B0600070205080204" pitchFamily="34" charset="-128"/>
                <a:cs typeface="Calibri" panose="020F0502020204030204" pitchFamily="34" charset="0"/>
              </a:rPr>
              <a:t>Total</a:t>
            </a:r>
            <a:r>
              <a:rPr lang="en-GB" altLang="en-US" sz="2400" b="1" dirty="0">
                <a:solidFill>
                  <a:srgbClr val="FFFFFF"/>
                </a:solidFill>
                <a:latin typeface="+mn-lt"/>
                <a:ea typeface="MS PGothic" panose="020B0600070205080204" pitchFamily="34" charset="-128"/>
                <a:cs typeface="Arial" pitchFamily="34" charset="0"/>
              </a:rPr>
              <a:t> external connectivity  &gt;</a:t>
            </a:r>
            <a:r>
              <a:rPr lang="en-GB" altLang="en-US" sz="2400" dirty="0">
                <a:latin typeface="+mn-lt"/>
                <a:ea typeface="MS PGothic" panose="020B0600070205080204" pitchFamily="34" charset="-128"/>
              </a:rPr>
              <a:t>  </a:t>
            </a:r>
            <a:r>
              <a:rPr lang="en-GB" altLang="en-US" sz="2400" b="1" dirty="0" smtClean="0">
                <a:solidFill>
                  <a:srgbClr val="FFFFFF"/>
                </a:solidFill>
                <a:latin typeface="+mn-lt"/>
                <a:ea typeface="MS PGothic" panose="020B0600070205080204" pitchFamily="34" charset="-128"/>
                <a:cs typeface="Arial" pitchFamily="34" charset="0"/>
              </a:rPr>
              <a:t>1.2 </a:t>
            </a:r>
            <a:r>
              <a:rPr lang="en-GB" altLang="en-US" sz="2400" b="1" dirty="0" err="1">
                <a:solidFill>
                  <a:srgbClr val="FFFFFF"/>
                </a:solidFill>
                <a:latin typeface="+mn-lt"/>
                <a:ea typeface="MS PGothic" panose="020B0600070205080204" pitchFamily="34" charset="-128"/>
                <a:cs typeface="Arial" pitchFamily="34" charset="0"/>
              </a:rPr>
              <a:t>Tbit</a:t>
            </a:r>
            <a:r>
              <a:rPr lang="en-GB" altLang="en-US" sz="2400" b="1" dirty="0">
                <a:solidFill>
                  <a:srgbClr val="FFFFFF"/>
                </a:solidFill>
                <a:latin typeface="+mn-lt"/>
                <a:ea typeface="MS PGothic" panose="020B0600070205080204" pitchFamily="34" charset="-128"/>
                <a:cs typeface="Arial" pitchFamily="34" charset="0"/>
              </a:rPr>
              <a:t>/s</a:t>
            </a:r>
          </a:p>
        </p:txBody>
      </p:sp>
      <p:sp>
        <p:nvSpPr>
          <p:cNvPr id="15368" name="Line 18"/>
          <p:cNvSpPr>
            <a:spLocks noChangeShapeType="1"/>
          </p:cNvSpPr>
          <p:nvPr/>
        </p:nvSpPr>
        <p:spPr bwMode="auto">
          <a:xfrm>
            <a:off x="4449763" y="2751138"/>
            <a:ext cx="1520825" cy="10223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69" name="Line 18"/>
          <p:cNvSpPr>
            <a:spLocks noChangeShapeType="1"/>
          </p:cNvSpPr>
          <p:nvPr/>
        </p:nvSpPr>
        <p:spPr bwMode="auto">
          <a:xfrm>
            <a:off x="4335463" y="3179763"/>
            <a:ext cx="1368425" cy="95250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0" name="Line 56"/>
          <p:cNvSpPr>
            <a:spLocks noChangeShapeType="1"/>
          </p:cNvSpPr>
          <p:nvPr/>
        </p:nvSpPr>
        <p:spPr bwMode="auto">
          <a:xfrm flipV="1">
            <a:off x="2786063" y="4713288"/>
            <a:ext cx="1289050" cy="1528762"/>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1" name="Line 28"/>
          <p:cNvSpPr>
            <a:spLocks noChangeShapeType="1"/>
          </p:cNvSpPr>
          <p:nvPr/>
        </p:nvSpPr>
        <p:spPr bwMode="auto">
          <a:xfrm flipV="1">
            <a:off x="2166938" y="2889250"/>
            <a:ext cx="2127250" cy="1714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2" name="Line 28"/>
          <p:cNvSpPr>
            <a:spLocks noChangeShapeType="1"/>
          </p:cNvSpPr>
          <p:nvPr/>
        </p:nvSpPr>
        <p:spPr bwMode="auto">
          <a:xfrm flipV="1">
            <a:off x="2154238" y="2855913"/>
            <a:ext cx="2119312" cy="106362"/>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3" name="Line 28"/>
          <p:cNvSpPr>
            <a:spLocks noChangeShapeType="1"/>
          </p:cNvSpPr>
          <p:nvPr/>
        </p:nvSpPr>
        <p:spPr bwMode="auto">
          <a:xfrm>
            <a:off x="2171700" y="2836863"/>
            <a:ext cx="2105025" cy="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4" name="Line 28"/>
          <p:cNvSpPr>
            <a:spLocks noChangeShapeType="1"/>
          </p:cNvSpPr>
          <p:nvPr/>
        </p:nvSpPr>
        <p:spPr bwMode="auto">
          <a:xfrm>
            <a:off x="2168525" y="2744788"/>
            <a:ext cx="2047875" cy="5397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5" name="Line 56"/>
          <p:cNvSpPr>
            <a:spLocks noChangeShapeType="1"/>
          </p:cNvSpPr>
          <p:nvPr/>
        </p:nvSpPr>
        <p:spPr bwMode="auto">
          <a:xfrm flipV="1">
            <a:off x="1851025" y="4652963"/>
            <a:ext cx="2209800" cy="636587"/>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6" name="Line 56"/>
          <p:cNvSpPr>
            <a:spLocks noChangeShapeType="1"/>
          </p:cNvSpPr>
          <p:nvPr/>
        </p:nvSpPr>
        <p:spPr bwMode="auto">
          <a:xfrm flipV="1">
            <a:off x="1843088" y="4692650"/>
            <a:ext cx="2201862" cy="423863"/>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7" name="Line 56"/>
          <p:cNvSpPr>
            <a:spLocks noChangeShapeType="1"/>
          </p:cNvSpPr>
          <p:nvPr/>
        </p:nvSpPr>
        <p:spPr bwMode="auto">
          <a:xfrm flipV="1">
            <a:off x="1857375" y="4683125"/>
            <a:ext cx="2209800" cy="70008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8" name="Line 56"/>
          <p:cNvSpPr>
            <a:spLocks noChangeShapeType="1"/>
          </p:cNvSpPr>
          <p:nvPr/>
        </p:nvSpPr>
        <p:spPr bwMode="auto">
          <a:xfrm flipV="1">
            <a:off x="1835150" y="4657725"/>
            <a:ext cx="2257425" cy="37147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9" name="Line 28"/>
          <p:cNvSpPr>
            <a:spLocks noChangeShapeType="1"/>
          </p:cNvSpPr>
          <p:nvPr/>
        </p:nvSpPr>
        <p:spPr bwMode="auto">
          <a:xfrm flipH="1">
            <a:off x="11183938" y="1616075"/>
            <a:ext cx="0" cy="660400"/>
          </a:xfrm>
          <a:prstGeom prst="line">
            <a:avLst/>
          </a:prstGeom>
          <a:noFill/>
          <a:ln w="571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0" name="Line 28"/>
          <p:cNvSpPr>
            <a:spLocks noChangeShapeType="1"/>
          </p:cNvSpPr>
          <p:nvPr/>
        </p:nvSpPr>
        <p:spPr bwMode="auto">
          <a:xfrm flipH="1">
            <a:off x="10563225" y="2381250"/>
            <a:ext cx="652463" cy="96837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1" name="Line 56"/>
          <p:cNvSpPr>
            <a:spLocks noChangeShapeType="1"/>
          </p:cNvSpPr>
          <p:nvPr/>
        </p:nvSpPr>
        <p:spPr bwMode="auto">
          <a:xfrm>
            <a:off x="3116263" y="1152525"/>
            <a:ext cx="881062" cy="15430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2" name="Line 56"/>
          <p:cNvSpPr>
            <a:spLocks noChangeShapeType="1"/>
          </p:cNvSpPr>
          <p:nvPr/>
        </p:nvSpPr>
        <p:spPr bwMode="auto">
          <a:xfrm>
            <a:off x="3028950" y="1204913"/>
            <a:ext cx="968375" cy="1563687"/>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3" name="Line 56"/>
          <p:cNvSpPr>
            <a:spLocks noChangeShapeType="1"/>
          </p:cNvSpPr>
          <p:nvPr/>
        </p:nvSpPr>
        <p:spPr bwMode="auto">
          <a:xfrm>
            <a:off x="2925763" y="1268413"/>
            <a:ext cx="1035050" cy="148907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4" name="Text Box 40"/>
          <p:cNvSpPr txBox="1">
            <a:spLocks noChangeArrowheads="1"/>
          </p:cNvSpPr>
          <p:nvPr/>
        </p:nvSpPr>
        <p:spPr bwMode="auto">
          <a:xfrm>
            <a:off x="2454275" y="877888"/>
            <a:ext cx="10080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Netflix</a:t>
            </a:r>
          </a:p>
        </p:txBody>
      </p:sp>
      <p:sp>
        <p:nvSpPr>
          <p:cNvPr id="15385" name="Line 56"/>
          <p:cNvSpPr>
            <a:spLocks noChangeShapeType="1"/>
          </p:cNvSpPr>
          <p:nvPr/>
        </p:nvSpPr>
        <p:spPr bwMode="auto">
          <a:xfrm flipV="1">
            <a:off x="1917700" y="4583113"/>
            <a:ext cx="2414588" cy="105092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6" name="Line 28"/>
          <p:cNvSpPr>
            <a:spLocks noChangeShapeType="1"/>
          </p:cNvSpPr>
          <p:nvPr/>
        </p:nvSpPr>
        <p:spPr bwMode="auto">
          <a:xfrm>
            <a:off x="2374900" y="2036763"/>
            <a:ext cx="1649413" cy="68897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7" name="Line 46"/>
          <p:cNvSpPr>
            <a:spLocks noChangeShapeType="1"/>
          </p:cNvSpPr>
          <p:nvPr/>
        </p:nvSpPr>
        <p:spPr bwMode="auto">
          <a:xfrm flipV="1">
            <a:off x="3994150" y="1268413"/>
            <a:ext cx="901700" cy="1695450"/>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8" name="Line 28"/>
          <p:cNvSpPr>
            <a:spLocks noChangeShapeType="1"/>
          </p:cNvSpPr>
          <p:nvPr/>
        </p:nvSpPr>
        <p:spPr bwMode="auto">
          <a:xfrm>
            <a:off x="2224088" y="2451100"/>
            <a:ext cx="2398712" cy="4508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9" name="Line 28"/>
          <p:cNvSpPr>
            <a:spLocks noChangeShapeType="1"/>
          </p:cNvSpPr>
          <p:nvPr/>
        </p:nvSpPr>
        <p:spPr bwMode="auto">
          <a:xfrm>
            <a:off x="2201863" y="2543175"/>
            <a:ext cx="1938337" cy="303213"/>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90" name="Line 46"/>
          <p:cNvSpPr>
            <a:spLocks noChangeShapeType="1"/>
          </p:cNvSpPr>
          <p:nvPr/>
        </p:nvSpPr>
        <p:spPr bwMode="auto">
          <a:xfrm flipV="1">
            <a:off x="3954463" y="1435100"/>
            <a:ext cx="1116012" cy="1444625"/>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91" name="Line 56"/>
          <p:cNvSpPr>
            <a:spLocks noChangeShapeType="1"/>
          </p:cNvSpPr>
          <p:nvPr/>
        </p:nvSpPr>
        <p:spPr bwMode="auto">
          <a:xfrm flipV="1">
            <a:off x="1806575" y="4610100"/>
            <a:ext cx="2306638" cy="192088"/>
          </a:xfrm>
          <a:prstGeom prst="line">
            <a:avLst/>
          </a:prstGeom>
          <a:noFill/>
          <a:ln w="152400">
            <a:solidFill>
              <a:srgbClr val="B71A8B"/>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92" name="Line 56"/>
          <p:cNvSpPr>
            <a:spLocks noChangeShapeType="1"/>
          </p:cNvSpPr>
          <p:nvPr/>
        </p:nvSpPr>
        <p:spPr bwMode="auto">
          <a:xfrm>
            <a:off x="3567113" y="1003300"/>
            <a:ext cx="461962" cy="1846263"/>
          </a:xfrm>
          <a:prstGeom prst="line">
            <a:avLst/>
          </a:prstGeom>
          <a:noFill/>
          <a:ln w="152400">
            <a:solidFill>
              <a:srgbClr val="B71A8B"/>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93" name="Line 57"/>
          <p:cNvSpPr>
            <a:spLocks noChangeShapeType="1"/>
          </p:cNvSpPr>
          <p:nvPr/>
        </p:nvSpPr>
        <p:spPr bwMode="auto">
          <a:xfrm>
            <a:off x="4116388" y="4608513"/>
            <a:ext cx="203200" cy="1622425"/>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94" name="Line 28"/>
          <p:cNvSpPr>
            <a:spLocks noChangeShapeType="1"/>
          </p:cNvSpPr>
          <p:nvPr/>
        </p:nvSpPr>
        <p:spPr bwMode="auto">
          <a:xfrm>
            <a:off x="2438400" y="1808163"/>
            <a:ext cx="1630363" cy="100012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95" name="Line 56"/>
          <p:cNvSpPr>
            <a:spLocks noChangeShapeType="1"/>
          </p:cNvSpPr>
          <p:nvPr/>
        </p:nvSpPr>
        <p:spPr bwMode="auto">
          <a:xfrm flipV="1">
            <a:off x="2252663" y="4595813"/>
            <a:ext cx="1887537" cy="138747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96" name="Line 28"/>
          <p:cNvSpPr>
            <a:spLocks noChangeShapeType="1"/>
          </p:cNvSpPr>
          <p:nvPr/>
        </p:nvSpPr>
        <p:spPr bwMode="auto">
          <a:xfrm>
            <a:off x="2557463" y="1573213"/>
            <a:ext cx="1641475" cy="1433512"/>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97" name="Line 56"/>
          <p:cNvSpPr>
            <a:spLocks noChangeShapeType="1"/>
          </p:cNvSpPr>
          <p:nvPr/>
        </p:nvSpPr>
        <p:spPr bwMode="auto">
          <a:xfrm flipV="1">
            <a:off x="2116138" y="4662488"/>
            <a:ext cx="2009775" cy="10477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98" name="Line 56"/>
          <p:cNvSpPr>
            <a:spLocks noChangeShapeType="1"/>
          </p:cNvSpPr>
          <p:nvPr/>
        </p:nvSpPr>
        <p:spPr bwMode="auto">
          <a:xfrm flipV="1">
            <a:off x="2154238" y="4676775"/>
            <a:ext cx="2003425" cy="112553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99" name="Line 50"/>
          <p:cNvSpPr>
            <a:spLocks noChangeShapeType="1"/>
          </p:cNvSpPr>
          <p:nvPr/>
        </p:nvSpPr>
        <p:spPr bwMode="auto">
          <a:xfrm flipV="1">
            <a:off x="4203700" y="1608138"/>
            <a:ext cx="1008063" cy="949325"/>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00" name="Line 28"/>
          <p:cNvSpPr>
            <a:spLocks noChangeShapeType="1"/>
          </p:cNvSpPr>
          <p:nvPr/>
        </p:nvSpPr>
        <p:spPr bwMode="auto">
          <a:xfrm flipH="1" flipV="1">
            <a:off x="2757488" y="1387475"/>
            <a:ext cx="1296987" cy="151288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01" name="Line 56"/>
          <p:cNvSpPr>
            <a:spLocks noChangeShapeType="1"/>
          </p:cNvSpPr>
          <p:nvPr/>
        </p:nvSpPr>
        <p:spPr bwMode="auto">
          <a:xfrm>
            <a:off x="2278063" y="2198688"/>
            <a:ext cx="2222500" cy="684212"/>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02" name="Line 28"/>
          <p:cNvSpPr>
            <a:spLocks noChangeShapeType="1"/>
          </p:cNvSpPr>
          <p:nvPr/>
        </p:nvSpPr>
        <p:spPr bwMode="auto">
          <a:xfrm flipV="1">
            <a:off x="4124325" y="971550"/>
            <a:ext cx="82550" cy="1865313"/>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03" name="Line 28"/>
          <p:cNvSpPr>
            <a:spLocks noChangeShapeType="1"/>
          </p:cNvSpPr>
          <p:nvPr/>
        </p:nvSpPr>
        <p:spPr bwMode="auto">
          <a:xfrm flipH="1" flipV="1">
            <a:off x="3990975" y="965200"/>
            <a:ext cx="46038" cy="194310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5404" name="Group 1"/>
          <p:cNvGrpSpPr>
            <a:grpSpLocks/>
          </p:cNvGrpSpPr>
          <p:nvPr/>
        </p:nvGrpSpPr>
        <p:grpSpPr bwMode="auto">
          <a:xfrm>
            <a:off x="2427288" y="4519613"/>
            <a:ext cx="1871662" cy="1631950"/>
            <a:chOff x="1612032" y="3506876"/>
            <a:chExt cx="1559241" cy="840348"/>
          </a:xfrm>
        </p:grpSpPr>
        <p:sp>
          <p:nvSpPr>
            <p:cNvPr id="15561" name="Line 56"/>
            <p:cNvSpPr>
              <a:spLocks noChangeShapeType="1"/>
            </p:cNvSpPr>
            <p:nvPr/>
          </p:nvSpPr>
          <p:spPr bwMode="auto">
            <a:xfrm flipV="1">
              <a:off x="1612032" y="3529551"/>
              <a:ext cx="1452562" cy="782289"/>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562" name="Line 56"/>
            <p:cNvSpPr>
              <a:spLocks noChangeShapeType="1"/>
            </p:cNvSpPr>
            <p:nvPr/>
          </p:nvSpPr>
          <p:spPr bwMode="auto">
            <a:xfrm flipV="1">
              <a:off x="1686633" y="3506876"/>
              <a:ext cx="1484640" cy="84034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5405" name="Text Box 41"/>
          <p:cNvSpPr txBox="1">
            <a:spLocks noChangeArrowheads="1"/>
          </p:cNvSpPr>
          <p:nvPr/>
        </p:nvSpPr>
        <p:spPr bwMode="auto">
          <a:xfrm>
            <a:off x="4545013" y="5726113"/>
            <a:ext cx="16621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Voicenet</a:t>
            </a:r>
          </a:p>
        </p:txBody>
      </p:sp>
      <p:sp>
        <p:nvSpPr>
          <p:cNvPr id="15406" name="Text Box 29"/>
          <p:cNvSpPr txBox="1">
            <a:spLocks noChangeArrowheads="1"/>
          </p:cNvSpPr>
          <p:nvPr/>
        </p:nvSpPr>
        <p:spPr bwMode="auto">
          <a:xfrm>
            <a:off x="1095375" y="5378450"/>
            <a:ext cx="9366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Akamai</a:t>
            </a:r>
          </a:p>
        </p:txBody>
      </p:sp>
      <p:sp>
        <p:nvSpPr>
          <p:cNvPr id="15407" name="Line 56"/>
          <p:cNvSpPr>
            <a:spLocks noChangeShapeType="1"/>
          </p:cNvSpPr>
          <p:nvPr/>
        </p:nvSpPr>
        <p:spPr bwMode="auto">
          <a:xfrm>
            <a:off x="2243138" y="2298700"/>
            <a:ext cx="2168525" cy="5651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08" name="Text Box 38"/>
          <p:cNvSpPr txBox="1">
            <a:spLocks noChangeArrowheads="1"/>
          </p:cNvSpPr>
          <p:nvPr/>
        </p:nvSpPr>
        <p:spPr bwMode="auto">
          <a:xfrm>
            <a:off x="5819775" y="2925763"/>
            <a:ext cx="1403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Virgin Radio</a:t>
            </a:r>
          </a:p>
        </p:txBody>
      </p:sp>
      <p:sp>
        <p:nvSpPr>
          <p:cNvPr id="15409" name="Text Box 31"/>
          <p:cNvSpPr txBox="1">
            <a:spLocks noChangeArrowheads="1"/>
          </p:cNvSpPr>
          <p:nvPr/>
        </p:nvSpPr>
        <p:spPr bwMode="auto">
          <a:xfrm>
            <a:off x="4984750" y="1155700"/>
            <a:ext cx="9366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Bogons</a:t>
            </a:r>
          </a:p>
        </p:txBody>
      </p:sp>
      <p:sp>
        <p:nvSpPr>
          <p:cNvPr id="15410" name="Text Box 35"/>
          <p:cNvSpPr txBox="1">
            <a:spLocks noChangeArrowheads="1"/>
          </p:cNvSpPr>
          <p:nvPr/>
        </p:nvSpPr>
        <p:spPr bwMode="auto">
          <a:xfrm>
            <a:off x="5640388" y="2103438"/>
            <a:ext cx="14382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Logicalis UK</a:t>
            </a:r>
          </a:p>
        </p:txBody>
      </p:sp>
      <p:sp>
        <p:nvSpPr>
          <p:cNvPr id="15411" name="Text Box 36"/>
          <p:cNvSpPr txBox="1">
            <a:spLocks noChangeArrowheads="1"/>
          </p:cNvSpPr>
          <p:nvPr/>
        </p:nvSpPr>
        <p:spPr bwMode="auto">
          <a:xfrm>
            <a:off x="5715000" y="2311400"/>
            <a:ext cx="14732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Pipex / GXN</a:t>
            </a:r>
          </a:p>
        </p:txBody>
      </p:sp>
      <p:sp>
        <p:nvSpPr>
          <p:cNvPr id="15412" name="Line 52"/>
          <p:cNvSpPr>
            <a:spLocks noChangeShapeType="1"/>
          </p:cNvSpPr>
          <p:nvPr/>
        </p:nvSpPr>
        <p:spPr bwMode="auto">
          <a:xfrm flipV="1">
            <a:off x="4017963" y="2311400"/>
            <a:ext cx="1627187" cy="330200"/>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13" name="Line 53"/>
          <p:cNvSpPr>
            <a:spLocks noChangeShapeType="1"/>
          </p:cNvSpPr>
          <p:nvPr/>
        </p:nvSpPr>
        <p:spPr bwMode="auto">
          <a:xfrm flipV="1">
            <a:off x="3935413" y="2486025"/>
            <a:ext cx="1774825" cy="166688"/>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14" name="Text Box 39"/>
          <p:cNvSpPr txBox="1">
            <a:spLocks noChangeArrowheads="1"/>
          </p:cNvSpPr>
          <p:nvPr/>
        </p:nvSpPr>
        <p:spPr bwMode="auto">
          <a:xfrm>
            <a:off x="2254250" y="1128713"/>
            <a:ext cx="8636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BBC</a:t>
            </a:r>
          </a:p>
        </p:txBody>
      </p:sp>
      <p:sp>
        <p:nvSpPr>
          <p:cNvPr id="15415" name="Text Box 42"/>
          <p:cNvSpPr txBox="1">
            <a:spLocks noChangeArrowheads="1"/>
          </p:cNvSpPr>
          <p:nvPr/>
        </p:nvSpPr>
        <p:spPr bwMode="auto">
          <a:xfrm>
            <a:off x="3413125" y="5684838"/>
            <a:ext cx="12223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nSpc>
                <a:spcPct val="100000"/>
              </a:lnSpc>
              <a:spcBef>
                <a:spcPct val="50000"/>
              </a:spcBef>
              <a:buClrTx/>
              <a:buSzTx/>
              <a:buFont typeface="Lucida Grande" charset="0"/>
              <a:buNone/>
            </a:pPr>
            <a:r>
              <a:rPr lang="en-GB" altLang="en-US" sz="1600">
                <a:solidFill>
                  <a:srgbClr val="000000"/>
                </a:solidFill>
              </a:rPr>
              <a:t>Amazon</a:t>
            </a:r>
          </a:p>
        </p:txBody>
      </p:sp>
      <p:sp>
        <p:nvSpPr>
          <p:cNvPr id="15416" name="Line 50"/>
          <p:cNvSpPr>
            <a:spLocks noChangeShapeType="1"/>
          </p:cNvSpPr>
          <p:nvPr/>
        </p:nvSpPr>
        <p:spPr bwMode="auto">
          <a:xfrm flipV="1">
            <a:off x="4100513" y="1898650"/>
            <a:ext cx="1336675" cy="777875"/>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17" name="Text Box 34"/>
          <p:cNvSpPr txBox="1">
            <a:spLocks noChangeArrowheads="1"/>
          </p:cNvSpPr>
          <p:nvPr/>
        </p:nvSpPr>
        <p:spPr bwMode="auto">
          <a:xfrm>
            <a:off x="5283200" y="1547813"/>
            <a:ext cx="17684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inTechnology</a:t>
            </a:r>
          </a:p>
        </p:txBody>
      </p:sp>
      <p:sp>
        <p:nvSpPr>
          <p:cNvPr id="15418" name="Line 51"/>
          <p:cNvSpPr>
            <a:spLocks noChangeShapeType="1"/>
          </p:cNvSpPr>
          <p:nvPr/>
        </p:nvSpPr>
        <p:spPr bwMode="auto">
          <a:xfrm flipV="1">
            <a:off x="4025900" y="2093913"/>
            <a:ext cx="1552575" cy="601662"/>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19" name="Text Box 34"/>
          <p:cNvSpPr txBox="1">
            <a:spLocks noChangeArrowheads="1"/>
          </p:cNvSpPr>
          <p:nvPr/>
        </p:nvSpPr>
        <p:spPr bwMode="auto">
          <a:xfrm>
            <a:off x="5726113" y="2516188"/>
            <a:ext cx="16144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INUK</a:t>
            </a:r>
          </a:p>
        </p:txBody>
      </p:sp>
      <p:sp>
        <p:nvSpPr>
          <p:cNvPr id="15420" name="Line 53"/>
          <p:cNvSpPr>
            <a:spLocks noChangeShapeType="1"/>
          </p:cNvSpPr>
          <p:nvPr/>
        </p:nvSpPr>
        <p:spPr bwMode="auto">
          <a:xfrm>
            <a:off x="3935413" y="2619375"/>
            <a:ext cx="1820862" cy="50800"/>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21" name="Text Box 38"/>
          <p:cNvSpPr txBox="1">
            <a:spLocks noChangeArrowheads="1"/>
          </p:cNvSpPr>
          <p:nvPr/>
        </p:nvSpPr>
        <p:spPr bwMode="auto">
          <a:xfrm>
            <a:off x="5399088" y="1717675"/>
            <a:ext cx="16430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US" altLang="en-US" sz="1600">
                <a:solidFill>
                  <a:srgbClr val="000000"/>
                </a:solidFill>
              </a:rPr>
              <a:t>Simplecall</a:t>
            </a:r>
            <a:endParaRPr lang="en-GB" altLang="en-US" sz="1600">
              <a:solidFill>
                <a:srgbClr val="000000"/>
              </a:solidFill>
            </a:endParaRPr>
          </a:p>
        </p:txBody>
      </p:sp>
      <p:sp>
        <p:nvSpPr>
          <p:cNvPr id="15422" name="Line 53"/>
          <p:cNvSpPr>
            <a:spLocks noChangeShapeType="1"/>
          </p:cNvSpPr>
          <p:nvPr/>
        </p:nvSpPr>
        <p:spPr bwMode="auto">
          <a:xfrm>
            <a:off x="3865563" y="2565400"/>
            <a:ext cx="2001837" cy="714375"/>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23" name="Text Box 38"/>
          <p:cNvSpPr txBox="1">
            <a:spLocks noChangeArrowheads="1"/>
          </p:cNvSpPr>
          <p:nvPr/>
        </p:nvSpPr>
        <p:spPr bwMode="auto">
          <a:xfrm>
            <a:off x="5813425" y="3141663"/>
            <a:ext cx="16875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LINX multicast</a:t>
            </a:r>
          </a:p>
        </p:txBody>
      </p:sp>
      <p:sp>
        <p:nvSpPr>
          <p:cNvPr id="15424" name="Line 58"/>
          <p:cNvSpPr>
            <a:spLocks noChangeShapeType="1"/>
          </p:cNvSpPr>
          <p:nvPr/>
        </p:nvSpPr>
        <p:spPr bwMode="auto">
          <a:xfrm>
            <a:off x="4054475" y="4691063"/>
            <a:ext cx="673100" cy="654050"/>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25" name="Line 58"/>
          <p:cNvSpPr>
            <a:spLocks noChangeShapeType="1"/>
          </p:cNvSpPr>
          <p:nvPr/>
        </p:nvSpPr>
        <p:spPr bwMode="auto">
          <a:xfrm>
            <a:off x="4025900" y="4605338"/>
            <a:ext cx="660400" cy="954087"/>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26" name="Text Box 42"/>
          <p:cNvSpPr txBox="1">
            <a:spLocks noChangeArrowheads="1"/>
          </p:cNvSpPr>
          <p:nvPr/>
        </p:nvSpPr>
        <p:spPr bwMode="auto">
          <a:xfrm>
            <a:off x="4668838" y="5257800"/>
            <a:ext cx="1223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Gamma</a:t>
            </a:r>
          </a:p>
        </p:txBody>
      </p:sp>
      <p:sp>
        <p:nvSpPr>
          <p:cNvPr id="15427" name="Line 28"/>
          <p:cNvSpPr>
            <a:spLocks noChangeShapeType="1"/>
          </p:cNvSpPr>
          <p:nvPr/>
        </p:nvSpPr>
        <p:spPr bwMode="auto">
          <a:xfrm flipV="1">
            <a:off x="4090988" y="966788"/>
            <a:ext cx="4762" cy="193040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28" name="Text Box 40"/>
          <p:cNvSpPr txBox="1">
            <a:spLocks noChangeArrowheads="1"/>
          </p:cNvSpPr>
          <p:nvPr/>
        </p:nvSpPr>
        <p:spPr bwMode="auto">
          <a:xfrm>
            <a:off x="1063625" y="4586288"/>
            <a:ext cx="10080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Google</a:t>
            </a:r>
          </a:p>
        </p:txBody>
      </p:sp>
      <p:sp>
        <p:nvSpPr>
          <p:cNvPr id="15429" name="Line 56"/>
          <p:cNvSpPr>
            <a:spLocks noChangeShapeType="1"/>
          </p:cNvSpPr>
          <p:nvPr/>
        </p:nvSpPr>
        <p:spPr bwMode="auto">
          <a:xfrm flipV="1">
            <a:off x="1873250" y="4659313"/>
            <a:ext cx="2209800" cy="877887"/>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30" name="Text Box 30"/>
          <p:cNvSpPr txBox="1">
            <a:spLocks noChangeArrowheads="1"/>
          </p:cNvSpPr>
          <p:nvPr/>
        </p:nvSpPr>
        <p:spPr bwMode="auto">
          <a:xfrm>
            <a:off x="1419225" y="6007100"/>
            <a:ext cx="12874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chemeClr val="tx1"/>
                </a:solidFill>
              </a:rPr>
              <a:t>Simplecall</a:t>
            </a:r>
          </a:p>
        </p:txBody>
      </p:sp>
      <p:sp>
        <p:nvSpPr>
          <p:cNvPr id="15431" name="Line 57"/>
          <p:cNvSpPr>
            <a:spLocks noChangeShapeType="1"/>
          </p:cNvSpPr>
          <p:nvPr/>
        </p:nvSpPr>
        <p:spPr bwMode="auto">
          <a:xfrm>
            <a:off x="4116388" y="4724400"/>
            <a:ext cx="369887" cy="1301750"/>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32" name="Text Box 42"/>
          <p:cNvSpPr txBox="1">
            <a:spLocks noChangeArrowheads="1"/>
          </p:cNvSpPr>
          <p:nvPr/>
        </p:nvSpPr>
        <p:spPr bwMode="auto">
          <a:xfrm>
            <a:off x="4614863" y="5513388"/>
            <a:ext cx="12239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Redstone</a:t>
            </a:r>
          </a:p>
        </p:txBody>
      </p:sp>
      <p:sp>
        <p:nvSpPr>
          <p:cNvPr id="15433" name="Line 57"/>
          <p:cNvSpPr>
            <a:spLocks noChangeShapeType="1"/>
          </p:cNvSpPr>
          <p:nvPr/>
        </p:nvSpPr>
        <p:spPr bwMode="auto">
          <a:xfrm>
            <a:off x="4079875" y="4675188"/>
            <a:ext cx="530225" cy="1141412"/>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34" name="Line 50"/>
          <p:cNvSpPr>
            <a:spLocks noChangeShapeType="1"/>
          </p:cNvSpPr>
          <p:nvPr/>
        </p:nvSpPr>
        <p:spPr bwMode="auto">
          <a:xfrm flipV="1">
            <a:off x="4056063" y="1770063"/>
            <a:ext cx="1287462" cy="900112"/>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35" name="Text Box 42"/>
          <p:cNvSpPr txBox="1">
            <a:spLocks noChangeArrowheads="1"/>
          </p:cNvSpPr>
          <p:nvPr/>
        </p:nvSpPr>
        <p:spPr bwMode="auto">
          <a:xfrm>
            <a:off x="5537200" y="1928813"/>
            <a:ext cx="12239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Updata</a:t>
            </a:r>
          </a:p>
        </p:txBody>
      </p:sp>
      <p:sp>
        <p:nvSpPr>
          <p:cNvPr id="15436" name="Line 46"/>
          <p:cNvSpPr>
            <a:spLocks noChangeShapeType="1"/>
          </p:cNvSpPr>
          <p:nvPr/>
        </p:nvSpPr>
        <p:spPr bwMode="auto">
          <a:xfrm flipV="1">
            <a:off x="3975100" y="1193800"/>
            <a:ext cx="858838" cy="1695450"/>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37" name="Text Box 29"/>
          <p:cNvSpPr txBox="1">
            <a:spLocks noChangeArrowheads="1"/>
          </p:cNvSpPr>
          <p:nvPr/>
        </p:nvSpPr>
        <p:spPr bwMode="auto">
          <a:xfrm>
            <a:off x="4795838" y="987425"/>
            <a:ext cx="14700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AQL 3G</a:t>
            </a:r>
          </a:p>
        </p:txBody>
      </p:sp>
      <p:sp>
        <p:nvSpPr>
          <p:cNvPr id="15438" name="Text Box 38"/>
          <p:cNvSpPr txBox="1">
            <a:spLocks noChangeArrowheads="1"/>
          </p:cNvSpPr>
          <p:nvPr/>
        </p:nvSpPr>
        <p:spPr bwMode="auto">
          <a:xfrm>
            <a:off x="5772150" y="2689225"/>
            <a:ext cx="14033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Voicenet</a:t>
            </a:r>
          </a:p>
        </p:txBody>
      </p:sp>
      <p:sp>
        <p:nvSpPr>
          <p:cNvPr id="15439" name="Line 53"/>
          <p:cNvSpPr>
            <a:spLocks noChangeShapeType="1"/>
          </p:cNvSpPr>
          <p:nvPr/>
        </p:nvSpPr>
        <p:spPr bwMode="auto">
          <a:xfrm>
            <a:off x="3935413" y="2619375"/>
            <a:ext cx="1895475" cy="246063"/>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40" name="Line 53"/>
          <p:cNvSpPr>
            <a:spLocks noChangeShapeType="1"/>
          </p:cNvSpPr>
          <p:nvPr/>
        </p:nvSpPr>
        <p:spPr bwMode="auto">
          <a:xfrm>
            <a:off x="3968750" y="2609850"/>
            <a:ext cx="1844675" cy="465138"/>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41" name="Text Box 40"/>
          <p:cNvSpPr txBox="1">
            <a:spLocks noChangeArrowheads="1"/>
          </p:cNvSpPr>
          <p:nvPr/>
        </p:nvSpPr>
        <p:spPr bwMode="auto">
          <a:xfrm>
            <a:off x="3054350" y="698500"/>
            <a:ext cx="100806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Google</a:t>
            </a:r>
          </a:p>
        </p:txBody>
      </p:sp>
      <p:sp>
        <p:nvSpPr>
          <p:cNvPr id="15442" name="Text Box 30"/>
          <p:cNvSpPr txBox="1">
            <a:spLocks noChangeArrowheads="1"/>
          </p:cNvSpPr>
          <p:nvPr/>
        </p:nvSpPr>
        <p:spPr bwMode="auto">
          <a:xfrm>
            <a:off x="1322388" y="2055813"/>
            <a:ext cx="12858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Limelight</a:t>
            </a:r>
          </a:p>
        </p:txBody>
      </p:sp>
      <p:sp>
        <p:nvSpPr>
          <p:cNvPr id="15443" name="Text Box 30"/>
          <p:cNvSpPr txBox="1">
            <a:spLocks noChangeArrowheads="1"/>
          </p:cNvSpPr>
          <p:nvPr/>
        </p:nvSpPr>
        <p:spPr bwMode="auto">
          <a:xfrm>
            <a:off x="1182688" y="5602288"/>
            <a:ext cx="12858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Limelight</a:t>
            </a:r>
          </a:p>
        </p:txBody>
      </p:sp>
      <p:sp>
        <p:nvSpPr>
          <p:cNvPr id="15444" name="Text Box 40"/>
          <p:cNvSpPr txBox="1">
            <a:spLocks noChangeArrowheads="1"/>
          </p:cNvSpPr>
          <p:nvPr/>
        </p:nvSpPr>
        <p:spPr bwMode="auto">
          <a:xfrm>
            <a:off x="3711575" y="684213"/>
            <a:ext cx="10080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Akamai</a:t>
            </a:r>
          </a:p>
        </p:txBody>
      </p:sp>
      <p:sp>
        <p:nvSpPr>
          <p:cNvPr id="15445" name="Text Box 31"/>
          <p:cNvSpPr txBox="1">
            <a:spLocks noChangeArrowheads="1"/>
          </p:cNvSpPr>
          <p:nvPr/>
        </p:nvSpPr>
        <p:spPr bwMode="auto">
          <a:xfrm>
            <a:off x="4414838" y="749300"/>
            <a:ext cx="9366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BTnet</a:t>
            </a:r>
          </a:p>
        </p:txBody>
      </p:sp>
      <p:sp>
        <p:nvSpPr>
          <p:cNvPr id="15446" name="Text Box 39"/>
          <p:cNvSpPr txBox="1">
            <a:spLocks noChangeArrowheads="1"/>
          </p:cNvSpPr>
          <p:nvPr/>
        </p:nvSpPr>
        <p:spPr bwMode="auto">
          <a:xfrm>
            <a:off x="1984375" y="1322388"/>
            <a:ext cx="7207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50000"/>
              </a:spcBef>
              <a:buClrTx/>
              <a:buSzTx/>
              <a:buFontTx/>
              <a:buNone/>
            </a:pPr>
            <a:r>
              <a:rPr lang="en-GB" altLang="en-US" sz="1600">
                <a:solidFill>
                  <a:srgbClr val="000000"/>
                </a:solidFill>
              </a:rPr>
              <a:t>Init7</a:t>
            </a:r>
          </a:p>
        </p:txBody>
      </p:sp>
      <p:sp>
        <p:nvSpPr>
          <p:cNvPr id="15447" name="Line 28"/>
          <p:cNvSpPr>
            <a:spLocks noChangeShapeType="1"/>
          </p:cNvSpPr>
          <p:nvPr/>
        </p:nvSpPr>
        <p:spPr bwMode="auto">
          <a:xfrm flipV="1">
            <a:off x="4100513" y="1049338"/>
            <a:ext cx="406400" cy="1681162"/>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48" name="Text Box 30"/>
          <p:cNvSpPr txBox="1">
            <a:spLocks noChangeArrowheads="1"/>
          </p:cNvSpPr>
          <p:nvPr/>
        </p:nvSpPr>
        <p:spPr bwMode="auto">
          <a:xfrm>
            <a:off x="1352550" y="5802313"/>
            <a:ext cx="12858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Datahop</a:t>
            </a:r>
          </a:p>
        </p:txBody>
      </p:sp>
      <p:sp>
        <p:nvSpPr>
          <p:cNvPr id="15449" name="Text Box 30"/>
          <p:cNvSpPr txBox="1">
            <a:spLocks noChangeArrowheads="1"/>
          </p:cNvSpPr>
          <p:nvPr/>
        </p:nvSpPr>
        <p:spPr bwMode="auto">
          <a:xfrm>
            <a:off x="579438" y="1541463"/>
            <a:ext cx="20669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Microsoft EU (via TN)</a:t>
            </a:r>
          </a:p>
        </p:txBody>
      </p:sp>
      <p:sp>
        <p:nvSpPr>
          <p:cNvPr id="15450" name="Text Box 42"/>
          <p:cNvSpPr txBox="1">
            <a:spLocks noChangeArrowheads="1"/>
          </p:cNvSpPr>
          <p:nvPr/>
        </p:nvSpPr>
        <p:spPr bwMode="auto">
          <a:xfrm>
            <a:off x="3924300" y="6176963"/>
            <a:ext cx="20399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Telekom Malaysia</a:t>
            </a:r>
          </a:p>
        </p:txBody>
      </p:sp>
      <p:sp>
        <p:nvSpPr>
          <p:cNvPr id="15451" name="Text Box 31"/>
          <p:cNvSpPr txBox="1">
            <a:spLocks noChangeArrowheads="1"/>
          </p:cNvSpPr>
          <p:nvPr/>
        </p:nvSpPr>
        <p:spPr bwMode="auto">
          <a:xfrm>
            <a:off x="5114925" y="1357313"/>
            <a:ext cx="117951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Globelynx</a:t>
            </a:r>
          </a:p>
        </p:txBody>
      </p:sp>
      <p:grpSp>
        <p:nvGrpSpPr>
          <p:cNvPr id="298" name="Group 297"/>
          <p:cNvGrpSpPr/>
          <p:nvPr/>
        </p:nvGrpSpPr>
        <p:grpSpPr>
          <a:xfrm>
            <a:off x="258730" y="819442"/>
            <a:ext cx="1405059" cy="667996"/>
            <a:chOff x="7899708" y="4369914"/>
            <a:chExt cx="1053794" cy="500996"/>
          </a:xfrm>
          <a:solidFill>
            <a:schemeClr val="bg1">
              <a:lumMod val="85000"/>
            </a:schemeClr>
          </a:solidFill>
        </p:grpSpPr>
        <p:sp>
          <p:nvSpPr>
            <p:cNvPr id="299" name="Rectangle 298"/>
            <p:cNvSpPr/>
            <p:nvPr/>
          </p:nvSpPr>
          <p:spPr bwMode="auto">
            <a:xfrm>
              <a:off x="7899708" y="4372691"/>
              <a:ext cx="1032125" cy="47744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09570">
                <a:defRPr/>
              </a:pPr>
              <a:endParaRPr lang="en-GB">
                <a:solidFill>
                  <a:srgbClr val="000000"/>
                </a:solidFill>
              </a:endParaRPr>
            </a:p>
          </p:txBody>
        </p:sp>
        <p:sp>
          <p:nvSpPr>
            <p:cNvPr id="300" name="Text Box 30"/>
            <p:cNvSpPr txBox="1">
              <a:spLocks noChangeArrowheads="1"/>
            </p:cNvSpPr>
            <p:nvPr/>
          </p:nvSpPr>
          <p:spPr bwMode="auto">
            <a:xfrm>
              <a:off x="8255229" y="4519315"/>
              <a:ext cx="698272" cy="20774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algn="r" eaLnBrk="1" hangingPunct="1">
                <a:lnSpc>
                  <a:spcPct val="100000"/>
                </a:lnSpc>
                <a:spcBef>
                  <a:spcPct val="50000"/>
                </a:spcBef>
                <a:buClrTx/>
                <a:buSzTx/>
                <a:buFontTx/>
                <a:buNone/>
                <a:defRPr/>
              </a:pPr>
              <a:r>
                <a:rPr lang="en-GB" altLang="en-US" sz="1200" dirty="0">
                  <a:solidFill>
                    <a:srgbClr val="000000"/>
                  </a:solidFill>
                  <a:ea typeface="MS PGothic" panose="020B0600070205080204" pitchFamily="34" charset="-128"/>
                  <a:cs typeface="Arial" pitchFamily="34" charset="0"/>
                </a:rPr>
                <a:t>10Gbit/s</a:t>
              </a:r>
            </a:p>
          </p:txBody>
        </p:sp>
        <p:sp>
          <p:nvSpPr>
            <p:cNvPr id="301" name="Text Box 30"/>
            <p:cNvSpPr txBox="1">
              <a:spLocks noChangeArrowheads="1"/>
            </p:cNvSpPr>
            <p:nvPr/>
          </p:nvSpPr>
          <p:spPr bwMode="auto">
            <a:xfrm>
              <a:off x="8252848" y="4663161"/>
              <a:ext cx="700654" cy="20774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algn="r" eaLnBrk="1" hangingPunct="1">
                <a:lnSpc>
                  <a:spcPct val="100000"/>
                </a:lnSpc>
                <a:spcBef>
                  <a:spcPct val="50000"/>
                </a:spcBef>
                <a:buClrTx/>
                <a:buSzTx/>
                <a:buFontTx/>
                <a:buNone/>
                <a:defRPr/>
              </a:pPr>
              <a:r>
                <a:rPr lang="en-GB" altLang="en-US" sz="1200" dirty="0">
                  <a:solidFill>
                    <a:srgbClr val="000000"/>
                  </a:solidFill>
                  <a:ea typeface="MS PGothic" panose="020B0600070205080204" pitchFamily="34" charset="-128"/>
                  <a:cs typeface="Arial" pitchFamily="34" charset="0"/>
                </a:rPr>
                <a:t>  1Gbit/s</a:t>
              </a:r>
            </a:p>
          </p:txBody>
        </p:sp>
        <p:sp>
          <p:nvSpPr>
            <p:cNvPr id="302" name="Line 22"/>
            <p:cNvSpPr>
              <a:spLocks noChangeShapeType="1"/>
            </p:cNvSpPr>
            <p:nvPr/>
          </p:nvSpPr>
          <p:spPr bwMode="auto">
            <a:xfrm>
              <a:off x="7957216" y="4648036"/>
              <a:ext cx="363740" cy="0"/>
            </a:xfrm>
            <a:prstGeom prst="line">
              <a:avLst/>
            </a:prstGeom>
            <a:grpFill/>
            <a:ln w="44450">
              <a:solidFill>
                <a:srgbClr val="820036"/>
              </a:solidFill>
              <a:round/>
              <a:headEnd/>
              <a:tailEnd/>
            </a:ln>
            <a:extLst/>
          </p:spPr>
          <p:txBody>
            <a:bodyPr/>
            <a:lstStyle/>
            <a:p>
              <a:pPr>
                <a:defRPr/>
              </a:pPr>
              <a:endParaRPr lang="en-GB">
                <a:latin typeface="Corbel" panose="020B0503020204020204" pitchFamily="34" charset="0"/>
                <a:ea typeface="MS PGothic" panose="020B0600070205080204" pitchFamily="34" charset="-128"/>
              </a:endParaRPr>
            </a:p>
          </p:txBody>
        </p:sp>
        <p:sp>
          <p:nvSpPr>
            <p:cNvPr id="303" name="Line 57"/>
            <p:cNvSpPr>
              <a:spLocks noChangeShapeType="1"/>
            </p:cNvSpPr>
            <p:nvPr/>
          </p:nvSpPr>
          <p:spPr bwMode="auto">
            <a:xfrm flipH="1">
              <a:off x="7957216" y="4776790"/>
              <a:ext cx="363740" cy="0"/>
            </a:xfrm>
            <a:prstGeom prst="line">
              <a:avLst/>
            </a:prstGeom>
            <a:grpFill/>
            <a:ln w="38100">
              <a:solidFill>
                <a:srgbClr val="E85E12"/>
              </a:solidFill>
              <a:round/>
              <a:headEnd/>
              <a:tailEnd/>
            </a:ln>
            <a:extLst/>
          </p:spPr>
          <p:txBody>
            <a:bodyPr/>
            <a:lstStyle/>
            <a:p>
              <a:pPr>
                <a:defRPr/>
              </a:pPr>
              <a:endParaRPr lang="en-GB">
                <a:latin typeface="Corbel" panose="020B0503020204020204" pitchFamily="34" charset="0"/>
                <a:ea typeface="MS PGothic" panose="020B0600070205080204" pitchFamily="34" charset="-128"/>
              </a:endParaRPr>
            </a:p>
          </p:txBody>
        </p:sp>
        <p:sp>
          <p:nvSpPr>
            <p:cNvPr id="304" name="Line 22"/>
            <p:cNvSpPr>
              <a:spLocks noChangeShapeType="1"/>
            </p:cNvSpPr>
            <p:nvPr/>
          </p:nvSpPr>
          <p:spPr bwMode="auto">
            <a:xfrm>
              <a:off x="7957216" y="4488436"/>
              <a:ext cx="365177" cy="0"/>
            </a:xfrm>
            <a:prstGeom prst="line">
              <a:avLst/>
            </a:prstGeom>
            <a:grpFill/>
            <a:ln w="127000">
              <a:solidFill>
                <a:srgbClr val="B71A8B"/>
              </a:solidFill>
              <a:round/>
              <a:headEnd/>
              <a:tailEnd/>
            </a:ln>
            <a:extLst/>
          </p:spPr>
          <p:txBody>
            <a:bodyPr/>
            <a:lstStyle/>
            <a:p>
              <a:pPr>
                <a:defRPr/>
              </a:pPr>
              <a:endParaRPr lang="en-GB">
                <a:latin typeface="Corbel" panose="020B0503020204020204" pitchFamily="34" charset="0"/>
                <a:ea typeface="MS PGothic" panose="020B0600070205080204" pitchFamily="34" charset="-128"/>
              </a:endParaRPr>
            </a:p>
          </p:txBody>
        </p:sp>
        <p:sp>
          <p:nvSpPr>
            <p:cNvPr id="305" name="Text Box 30"/>
            <p:cNvSpPr txBox="1">
              <a:spLocks noChangeArrowheads="1"/>
            </p:cNvSpPr>
            <p:nvPr/>
          </p:nvSpPr>
          <p:spPr bwMode="auto">
            <a:xfrm>
              <a:off x="8252848" y="4369914"/>
              <a:ext cx="698036" cy="20774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algn="r" eaLnBrk="1" hangingPunct="1">
                <a:lnSpc>
                  <a:spcPct val="100000"/>
                </a:lnSpc>
                <a:spcBef>
                  <a:spcPct val="50000"/>
                </a:spcBef>
                <a:buClrTx/>
                <a:buSzTx/>
                <a:buFontTx/>
                <a:buNone/>
                <a:defRPr/>
              </a:pPr>
              <a:r>
                <a:rPr lang="en-GB" altLang="en-US" sz="1200" dirty="0">
                  <a:solidFill>
                    <a:srgbClr val="000000"/>
                  </a:solidFill>
                  <a:ea typeface="MS PGothic" panose="020B0600070205080204" pitchFamily="34" charset="-128"/>
                  <a:cs typeface="Arial" pitchFamily="34" charset="0"/>
                </a:rPr>
                <a:t> 100Gbit/s</a:t>
              </a:r>
            </a:p>
          </p:txBody>
        </p:sp>
      </p:grpSp>
      <p:sp>
        <p:nvSpPr>
          <p:cNvPr id="15453" name="Line 56"/>
          <p:cNvSpPr>
            <a:spLocks noChangeShapeType="1"/>
          </p:cNvSpPr>
          <p:nvPr/>
        </p:nvSpPr>
        <p:spPr bwMode="auto">
          <a:xfrm flipV="1">
            <a:off x="3711575" y="4611688"/>
            <a:ext cx="314325" cy="11239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54" name="Line 28"/>
          <p:cNvSpPr>
            <a:spLocks noChangeShapeType="1"/>
          </p:cNvSpPr>
          <p:nvPr/>
        </p:nvSpPr>
        <p:spPr bwMode="auto">
          <a:xfrm flipV="1">
            <a:off x="1309688" y="2968625"/>
            <a:ext cx="2684462" cy="12255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55" name="Line 28"/>
          <p:cNvSpPr>
            <a:spLocks noChangeShapeType="1"/>
          </p:cNvSpPr>
          <p:nvPr/>
        </p:nvSpPr>
        <p:spPr bwMode="auto">
          <a:xfrm flipV="1">
            <a:off x="1042988" y="2852738"/>
            <a:ext cx="3287712" cy="54292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56" name="Line 28"/>
          <p:cNvSpPr>
            <a:spLocks noChangeShapeType="1"/>
          </p:cNvSpPr>
          <p:nvPr/>
        </p:nvSpPr>
        <p:spPr bwMode="auto">
          <a:xfrm>
            <a:off x="1019175" y="3536950"/>
            <a:ext cx="2938463" cy="99853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57" name="Line 28"/>
          <p:cNvSpPr>
            <a:spLocks noChangeShapeType="1"/>
          </p:cNvSpPr>
          <p:nvPr/>
        </p:nvSpPr>
        <p:spPr bwMode="auto">
          <a:xfrm>
            <a:off x="1200150" y="4414838"/>
            <a:ext cx="2967038" cy="1968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58" name="Line 19"/>
          <p:cNvSpPr>
            <a:spLocks noChangeShapeType="1"/>
          </p:cNvSpPr>
          <p:nvPr/>
        </p:nvSpPr>
        <p:spPr bwMode="auto">
          <a:xfrm flipV="1">
            <a:off x="4418013" y="3967163"/>
            <a:ext cx="1450975" cy="4127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59" name="Line 18"/>
          <p:cNvSpPr>
            <a:spLocks noChangeShapeType="1"/>
          </p:cNvSpPr>
          <p:nvPr/>
        </p:nvSpPr>
        <p:spPr bwMode="auto">
          <a:xfrm>
            <a:off x="4386263" y="3116263"/>
            <a:ext cx="1368425" cy="95250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60" name="Line 21"/>
          <p:cNvSpPr>
            <a:spLocks noChangeShapeType="1"/>
          </p:cNvSpPr>
          <p:nvPr/>
        </p:nvSpPr>
        <p:spPr bwMode="auto">
          <a:xfrm>
            <a:off x="3860800" y="4676775"/>
            <a:ext cx="1893888" cy="60642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61" name="Line 21"/>
          <p:cNvSpPr>
            <a:spLocks noChangeShapeType="1"/>
          </p:cNvSpPr>
          <p:nvPr/>
        </p:nvSpPr>
        <p:spPr bwMode="auto">
          <a:xfrm>
            <a:off x="3911600" y="4772025"/>
            <a:ext cx="1814513" cy="61277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62" name="Line 28"/>
          <p:cNvSpPr>
            <a:spLocks noChangeShapeType="1"/>
          </p:cNvSpPr>
          <p:nvPr/>
        </p:nvSpPr>
        <p:spPr bwMode="auto">
          <a:xfrm flipV="1">
            <a:off x="1481138" y="3082925"/>
            <a:ext cx="2662237" cy="121920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63" name="Line 28"/>
          <p:cNvSpPr>
            <a:spLocks noChangeShapeType="1"/>
          </p:cNvSpPr>
          <p:nvPr/>
        </p:nvSpPr>
        <p:spPr bwMode="auto">
          <a:xfrm>
            <a:off x="1309688" y="4232275"/>
            <a:ext cx="2897187" cy="22383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64" name="Line 28"/>
          <p:cNvSpPr>
            <a:spLocks noChangeShapeType="1"/>
          </p:cNvSpPr>
          <p:nvPr/>
        </p:nvSpPr>
        <p:spPr bwMode="auto">
          <a:xfrm flipV="1">
            <a:off x="1328738" y="3040063"/>
            <a:ext cx="2690812" cy="1239837"/>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65" name="Line 28"/>
          <p:cNvSpPr>
            <a:spLocks noChangeShapeType="1"/>
          </p:cNvSpPr>
          <p:nvPr/>
        </p:nvSpPr>
        <p:spPr bwMode="auto">
          <a:xfrm>
            <a:off x="1309688" y="4329113"/>
            <a:ext cx="2871787" cy="19367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66" name="Line 56"/>
          <p:cNvSpPr>
            <a:spLocks noChangeShapeType="1"/>
          </p:cNvSpPr>
          <p:nvPr/>
        </p:nvSpPr>
        <p:spPr bwMode="auto">
          <a:xfrm flipH="1" flipV="1">
            <a:off x="4013200" y="4727575"/>
            <a:ext cx="2193925" cy="119063"/>
          </a:xfrm>
          <a:prstGeom prst="line">
            <a:avLst/>
          </a:prstGeom>
          <a:noFill/>
          <a:ln w="152400">
            <a:solidFill>
              <a:srgbClr val="B71A8B"/>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67" name="Line 21"/>
          <p:cNvSpPr>
            <a:spLocks noChangeShapeType="1"/>
          </p:cNvSpPr>
          <p:nvPr/>
        </p:nvSpPr>
        <p:spPr bwMode="auto">
          <a:xfrm flipV="1">
            <a:off x="4154488" y="4237038"/>
            <a:ext cx="1817687" cy="5143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68" name="Line 21"/>
          <p:cNvSpPr>
            <a:spLocks noChangeShapeType="1"/>
          </p:cNvSpPr>
          <p:nvPr/>
        </p:nvSpPr>
        <p:spPr bwMode="auto">
          <a:xfrm flipV="1">
            <a:off x="4019550" y="4184650"/>
            <a:ext cx="1776413" cy="50323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69" name="Line 19"/>
          <p:cNvSpPr>
            <a:spLocks noChangeShapeType="1"/>
          </p:cNvSpPr>
          <p:nvPr/>
        </p:nvSpPr>
        <p:spPr bwMode="auto">
          <a:xfrm flipV="1">
            <a:off x="4322763" y="4087813"/>
            <a:ext cx="1450975" cy="4127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70" name="Line 56"/>
          <p:cNvSpPr>
            <a:spLocks noChangeShapeType="1"/>
          </p:cNvSpPr>
          <p:nvPr/>
        </p:nvSpPr>
        <p:spPr bwMode="auto">
          <a:xfrm flipH="1" flipV="1">
            <a:off x="3911600" y="2955925"/>
            <a:ext cx="2236788" cy="2066925"/>
          </a:xfrm>
          <a:prstGeom prst="line">
            <a:avLst/>
          </a:prstGeom>
          <a:noFill/>
          <a:ln w="152400">
            <a:solidFill>
              <a:srgbClr val="B71A8B"/>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71" name="Line 20"/>
          <p:cNvSpPr>
            <a:spLocks noChangeShapeType="1"/>
          </p:cNvSpPr>
          <p:nvPr/>
        </p:nvSpPr>
        <p:spPr bwMode="auto">
          <a:xfrm>
            <a:off x="4313238" y="2855913"/>
            <a:ext cx="1546225" cy="1068387"/>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72" name="Line 18"/>
          <p:cNvSpPr>
            <a:spLocks noChangeShapeType="1"/>
          </p:cNvSpPr>
          <p:nvPr/>
        </p:nvSpPr>
        <p:spPr bwMode="auto">
          <a:xfrm>
            <a:off x="4468813" y="3067050"/>
            <a:ext cx="1368425" cy="95250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73" name="Line 20"/>
          <p:cNvSpPr>
            <a:spLocks noChangeShapeType="1"/>
          </p:cNvSpPr>
          <p:nvPr/>
        </p:nvSpPr>
        <p:spPr bwMode="auto">
          <a:xfrm>
            <a:off x="4195763" y="2678113"/>
            <a:ext cx="1768475" cy="1204912"/>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74" name="Line 28"/>
          <p:cNvSpPr>
            <a:spLocks noChangeShapeType="1"/>
          </p:cNvSpPr>
          <p:nvPr/>
        </p:nvSpPr>
        <p:spPr bwMode="auto">
          <a:xfrm flipV="1">
            <a:off x="1063625" y="3078163"/>
            <a:ext cx="2933700" cy="53022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75" name="Line 28"/>
          <p:cNvSpPr>
            <a:spLocks noChangeShapeType="1"/>
          </p:cNvSpPr>
          <p:nvPr/>
        </p:nvSpPr>
        <p:spPr bwMode="auto">
          <a:xfrm>
            <a:off x="1154113" y="3381375"/>
            <a:ext cx="2936875" cy="99853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76" name="Line 28"/>
          <p:cNvSpPr>
            <a:spLocks noChangeShapeType="1"/>
          </p:cNvSpPr>
          <p:nvPr/>
        </p:nvSpPr>
        <p:spPr bwMode="auto">
          <a:xfrm flipV="1">
            <a:off x="1063625" y="2941638"/>
            <a:ext cx="3240088" cy="544512"/>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77" name="Line 28"/>
          <p:cNvSpPr>
            <a:spLocks noChangeShapeType="1"/>
          </p:cNvSpPr>
          <p:nvPr/>
        </p:nvSpPr>
        <p:spPr bwMode="auto">
          <a:xfrm>
            <a:off x="1063625" y="3448050"/>
            <a:ext cx="2962275" cy="1008063"/>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2" name="Oval 9"/>
          <p:cNvSpPr>
            <a:spLocks noChangeArrowheads="1"/>
          </p:cNvSpPr>
          <p:nvPr/>
        </p:nvSpPr>
        <p:spPr bwMode="auto">
          <a:xfrm rot="5400000">
            <a:off x="5809637" y="4172782"/>
            <a:ext cx="759564" cy="1310964"/>
          </a:xfrm>
          <a:prstGeom prst="ellipse">
            <a:avLst/>
          </a:prstGeom>
          <a:solidFill>
            <a:schemeClr val="accent4">
              <a:lumMod val="75000"/>
            </a:schemeClr>
          </a:solidFill>
          <a:ln w="9525">
            <a:noFill/>
            <a:round/>
            <a:headEnd/>
            <a:tailEnd/>
          </a:ln>
        </p:spPr>
        <p:txBody>
          <a:bodyPr vert="vert270" wrap="none" anchor="ctr"/>
          <a:lstStyle/>
          <a:p>
            <a:pPr algn="ctr" defTabSz="609570">
              <a:defRPr/>
            </a:pPr>
            <a:r>
              <a:rPr lang="en-GB" sz="1867" b="1" dirty="0">
                <a:solidFill>
                  <a:schemeClr val="bg1"/>
                </a:solidFill>
                <a:latin typeface="Corbel" panose="020B0503020204020204" pitchFamily="34" charset="0"/>
                <a:ea typeface="MS PGothic" panose="020B0600070205080204" pitchFamily="34" charset="-128"/>
                <a:cs typeface="Arial" charset="0"/>
              </a:rPr>
              <a:t>GÉANT</a:t>
            </a:r>
            <a:endParaRPr lang="en-US" sz="1867" b="1" dirty="0">
              <a:solidFill>
                <a:schemeClr val="bg1"/>
              </a:solidFill>
              <a:latin typeface="Corbel" panose="020B0503020204020204" pitchFamily="34" charset="0"/>
              <a:ea typeface="MS PGothic" panose="020B0600070205080204" pitchFamily="34" charset="-128"/>
              <a:cs typeface="Arial" charset="0"/>
            </a:endParaRPr>
          </a:p>
        </p:txBody>
      </p:sp>
      <p:sp>
        <p:nvSpPr>
          <p:cNvPr id="15479" name="Text Box 42"/>
          <p:cNvSpPr txBox="1">
            <a:spLocks noChangeArrowheads="1"/>
          </p:cNvSpPr>
          <p:nvPr/>
        </p:nvSpPr>
        <p:spPr bwMode="auto">
          <a:xfrm>
            <a:off x="5688013" y="5216525"/>
            <a:ext cx="11858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b="1">
                <a:solidFill>
                  <a:schemeClr val="tx1"/>
                </a:solidFill>
              </a:rPr>
              <a:t>GÉANT</a:t>
            </a:r>
            <a:r>
              <a:rPr lang="en-GB" altLang="en-US" sz="1600">
                <a:solidFill>
                  <a:schemeClr val="tx1"/>
                </a:solidFill>
              </a:rPr>
              <a:t>+</a:t>
            </a:r>
          </a:p>
        </p:txBody>
      </p:sp>
      <p:sp>
        <p:nvSpPr>
          <p:cNvPr id="15480" name="Text Box 30"/>
          <p:cNvSpPr txBox="1">
            <a:spLocks noChangeArrowheads="1"/>
          </p:cNvSpPr>
          <p:nvPr/>
        </p:nvSpPr>
        <p:spPr bwMode="auto">
          <a:xfrm>
            <a:off x="446088" y="1804988"/>
            <a:ext cx="20462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Microsoft EU (via TW)</a:t>
            </a:r>
          </a:p>
        </p:txBody>
      </p:sp>
      <p:sp>
        <p:nvSpPr>
          <p:cNvPr id="15481" name="Line 28"/>
          <p:cNvSpPr>
            <a:spLocks noChangeShapeType="1"/>
          </p:cNvSpPr>
          <p:nvPr/>
        </p:nvSpPr>
        <p:spPr bwMode="auto">
          <a:xfrm flipH="1">
            <a:off x="9659938" y="4549775"/>
            <a:ext cx="9525" cy="17208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82" name="Line 28"/>
          <p:cNvSpPr>
            <a:spLocks noChangeShapeType="1"/>
          </p:cNvSpPr>
          <p:nvPr/>
        </p:nvSpPr>
        <p:spPr bwMode="auto">
          <a:xfrm>
            <a:off x="9429750" y="4826000"/>
            <a:ext cx="0" cy="14287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83" name="Line 28"/>
          <p:cNvSpPr>
            <a:spLocks noChangeShapeType="1"/>
          </p:cNvSpPr>
          <p:nvPr/>
        </p:nvSpPr>
        <p:spPr bwMode="auto">
          <a:xfrm flipH="1">
            <a:off x="9544050" y="4622800"/>
            <a:ext cx="9525" cy="17208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84" name="Line 28"/>
          <p:cNvSpPr>
            <a:spLocks noChangeShapeType="1"/>
          </p:cNvSpPr>
          <p:nvPr/>
        </p:nvSpPr>
        <p:spPr bwMode="auto">
          <a:xfrm flipH="1" flipV="1">
            <a:off x="8359775" y="1473200"/>
            <a:ext cx="0" cy="77152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85" name="Line 28"/>
          <p:cNvSpPr>
            <a:spLocks noChangeShapeType="1"/>
          </p:cNvSpPr>
          <p:nvPr/>
        </p:nvSpPr>
        <p:spPr bwMode="auto">
          <a:xfrm flipH="1" flipV="1">
            <a:off x="10407650" y="2036763"/>
            <a:ext cx="808038" cy="427037"/>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86" name="Line 28"/>
          <p:cNvSpPr>
            <a:spLocks noChangeShapeType="1"/>
          </p:cNvSpPr>
          <p:nvPr/>
        </p:nvSpPr>
        <p:spPr bwMode="auto">
          <a:xfrm flipH="1">
            <a:off x="10366375" y="2381250"/>
            <a:ext cx="850900" cy="38417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87" name="Line 28"/>
          <p:cNvSpPr>
            <a:spLocks noChangeShapeType="1"/>
          </p:cNvSpPr>
          <p:nvPr/>
        </p:nvSpPr>
        <p:spPr bwMode="auto">
          <a:xfrm flipH="1">
            <a:off x="9618663" y="3827463"/>
            <a:ext cx="0" cy="661987"/>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88" name="Line 28"/>
          <p:cNvSpPr>
            <a:spLocks noChangeShapeType="1"/>
          </p:cNvSpPr>
          <p:nvPr/>
        </p:nvSpPr>
        <p:spPr bwMode="auto">
          <a:xfrm flipV="1">
            <a:off x="9599613" y="4306888"/>
            <a:ext cx="769937" cy="38100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89" name="Line 28"/>
          <p:cNvSpPr>
            <a:spLocks noChangeShapeType="1"/>
          </p:cNvSpPr>
          <p:nvPr/>
        </p:nvSpPr>
        <p:spPr bwMode="auto">
          <a:xfrm flipV="1">
            <a:off x="9591675" y="4625975"/>
            <a:ext cx="879475" cy="16033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90" name="Line 28"/>
          <p:cNvSpPr>
            <a:spLocks noChangeShapeType="1"/>
          </p:cNvSpPr>
          <p:nvPr/>
        </p:nvSpPr>
        <p:spPr bwMode="auto">
          <a:xfrm flipH="1" flipV="1">
            <a:off x="9523413" y="3827463"/>
            <a:ext cx="0" cy="1008062"/>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91" name="Line 53"/>
          <p:cNvSpPr>
            <a:spLocks noChangeShapeType="1"/>
          </p:cNvSpPr>
          <p:nvPr/>
        </p:nvSpPr>
        <p:spPr bwMode="auto">
          <a:xfrm flipH="1">
            <a:off x="8824913" y="4557713"/>
            <a:ext cx="884237" cy="682625"/>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92" name="Line 53"/>
          <p:cNvSpPr>
            <a:spLocks noChangeShapeType="1"/>
          </p:cNvSpPr>
          <p:nvPr/>
        </p:nvSpPr>
        <p:spPr bwMode="auto">
          <a:xfrm flipH="1" flipV="1">
            <a:off x="8609013" y="4554538"/>
            <a:ext cx="881062" cy="166687"/>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93" name="Line 53"/>
          <p:cNvSpPr>
            <a:spLocks noChangeShapeType="1"/>
          </p:cNvSpPr>
          <p:nvPr/>
        </p:nvSpPr>
        <p:spPr bwMode="auto">
          <a:xfrm flipH="1">
            <a:off x="8626475" y="4699000"/>
            <a:ext cx="952500" cy="366713"/>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94" name="Line 28"/>
          <p:cNvSpPr>
            <a:spLocks noChangeShapeType="1"/>
          </p:cNvSpPr>
          <p:nvPr/>
        </p:nvSpPr>
        <p:spPr bwMode="auto">
          <a:xfrm>
            <a:off x="9493250" y="4592638"/>
            <a:ext cx="889000" cy="6794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95" name="Line 28"/>
          <p:cNvSpPr>
            <a:spLocks noChangeShapeType="1"/>
          </p:cNvSpPr>
          <p:nvPr/>
        </p:nvSpPr>
        <p:spPr bwMode="auto">
          <a:xfrm>
            <a:off x="9658350" y="4673600"/>
            <a:ext cx="546100" cy="83502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96" name="Line 53"/>
          <p:cNvSpPr>
            <a:spLocks noChangeShapeType="1"/>
          </p:cNvSpPr>
          <p:nvPr/>
        </p:nvSpPr>
        <p:spPr bwMode="auto">
          <a:xfrm flipH="1" flipV="1">
            <a:off x="9712325" y="4700588"/>
            <a:ext cx="796925" cy="179387"/>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97" name="Line 53"/>
          <p:cNvSpPr>
            <a:spLocks noChangeShapeType="1"/>
          </p:cNvSpPr>
          <p:nvPr/>
        </p:nvSpPr>
        <p:spPr bwMode="auto">
          <a:xfrm flipH="1" flipV="1">
            <a:off x="9429750" y="4699000"/>
            <a:ext cx="1046163" cy="28098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98" name="Line 53"/>
          <p:cNvSpPr>
            <a:spLocks noChangeShapeType="1"/>
          </p:cNvSpPr>
          <p:nvPr/>
        </p:nvSpPr>
        <p:spPr bwMode="auto">
          <a:xfrm flipH="1">
            <a:off x="8585200" y="4716463"/>
            <a:ext cx="1139825" cy="96837"/>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499" name="Line 28"/>
          <p:cNvSpPr>
            <a:spLocks noChangeShapeType="1"/>
          </p:cNvSpPr>
          <p:nvPr/>
        </p:nvSpPr>
        <p:spPr bwMode="auto">
          <a:xfrm flipH="1" flipV="1">
            <a:off x="8677275" y="3868738"/>
            <a:ext cx="909638" cy="808037"/>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500" name="Line 53"/>
          <p:cNvSpPr>
            <a:spLocks noChangeShapeType="1"/>
          </p:cNvSpPr>
          <p:nvPr/>
        </p:nvSpPr>
        <p:spPr bwMode="auto">
          <a:xfrm flipH="1">
            <a:off x="8967788" y="4638675"/>
            <a:ext cx="665162" cy="809625"/>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501" name="Text Box 29"/>
          <p:cNvSpPr txBox="1">
            <a:spLocks noChangeArrowheads="1"/>
          </p:cNvSpPr>
          <p:nvPr/>
        </p:nvSpPr>
        <p:spPr bwMode="auto">
          <a:xfrm>
            <a:off x="10329863" y="4027488"/>
            <a:ext cx="935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Akamai</a:t>
            </a:r>
          </a:p>
        </p:txBody>
      </p:sp>
      <p:sp>
        <p:nvSpPr>
          <p:cNvPr id="15502" name="Line 28"/>
          <p:cNvSpPr>
            <a:spLocks noChangeShapeType="1"/>
          </p:cNvSpPr>
          <p:nvPr/>
        </p:nvSpPr>
        <p:spPr bwMode="auto">
          <a:xfrm flipH="1">
            <a:off x="9578975" y="4192588"/>
            <a:ext cx="777875" cy="40322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503" name="Text Box 40"/>
          <p:cNvSpPr txBox="1">
            <a:spLocks noChangeArrowheads="1"/>
          </p:cNvSpPr>
          <p:nvPr/>
        </p:nvSpPr>
        <p:spPr bwMode="auto">
          <a:xfrm>
            <a:off x="9124950" y="3513138"/>
            <a:ext cx="10080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Google</a:t>
            </a:r>
          </a:p>
        </p:txBody>
      </p:sp>
      <p:sp>
        <p:nvSpPr>
          <p:cNvPr id="15504" name="Text Box 40"/>
          <p:cNvSpPr txBox="1">
            <a:spLocks noChangeArrowheads="1"/>
          </p:cNvSpPr>
          <p:nvPr/>
        </p:nvSpPr>
        <p:spPr bwMode="auto">
          <a:xfrm>
            <a:off x="10472738" y="4779963"/>
            <a:ext cx="16970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VM for LGfL</a:t>
            </a:r>
          </a:p>
        </p:txBody>
      </p:sp>
      <p:sp>
        <p:nvSpPr>
          <p:cNvPr id="15505" name="Text Box 34"/>
          <p:cNvSpPr txBox="1">
            <a:spLocks noChangeArrowheads="1"/>
          </p:cNvSpPr>
          <p:nvPr/>
        </p:nvSpPr>
        <p:spPr bwMode="auto">
          <a:xfrm>
            <a:off x="7777163" y="4638675"/>
            <a:ext cx="10239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US" altLang="en-US" sz="1600">
                <a:solidFill>
                  <a:srgbClr val="000000"/>
                </a:solidFill>
              </a:rPr>
              <a:t>Gamma</a:t>
            </a:r>
            <a:endParaRPr lang="en-GB" altLang="en-US" sz="1600">
              <a:solidFill>
                <a:srgbClr val="000000"/>
              </a:solidFill>
            </a:endParaRPr>
          </a:p>
        </p:txBody>
      </p:sp>
      <p:sp>
        <p:nvSpPr>
          <p:cNvPr id="15506" name="Text Box 42"/>
          <p:cNvSpPr txBox="1">
            <a:spLocks noChangeArrowheads="1"/>
          </p:cNvSpPr>
          <p:nvPr/>
        </p:nvSpPr>
        <p:spPr bwMode="auto">
          <a:xfrm>
            <a:off x="7718425" y="4348163"/>
            <a:ext cx="9302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r" eaLnBrk="1" hangingPunct="1">
              <a:lnSpc>
                <a:spcPct val="100000"/>
              </a:lnSpc>
              <a:spcBef>
                <a:spcPct val="50000"/>
              </a:spcBef>
              <a:buClrTx/>
              <a:buSzTx/>
              <a:buFontTx/>
              <a:buNone/>
            </a:pPr>
            <a:r>
              <a:rPr lang="en-GB" altLang="en-US" sz="1600">
                <a:solidFill>
                  <a:srgbClr val="000000"/>
                </a:solidFill>
              </a:rPr>
              <a:t>NHS N3</a:t>
            </a:r>
          </a:p>
        </p:txBody>
      </p:sp>
      <p:sp>
        <p:nvSpPr>
          <p:cNvPr id="15507" name="Text Box 29"/>
          <p:cNvSpPr txBox="1">
            <a:spLocks noChangeArrowheads="1"/>
          </p:cNvSpPr>
          <p:nvPr/>
        </p:nvSpPr>
        <p:spPr bwMode="auto">
          <a:xfrm>
            <a:off x="7780338" y="5421313"/>
            <a:ext cx="13874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t>Exa Networks</a:t>
            </a:r>
          </a:p>
        </p:txBody>
      </p:sp>
      <p:sp>
        <p:nvSpPr>
          <p:cNvPr id="15508" name="Text Box 29"/>
          <p:cNvSpPr txBox="1">
            <a:spLocks noChangeArrowheads="1"/>
          </p:cNvSpPr>
          <p:nvPr/>
        </p:nvSpPr>
        <p:spPr bwMode="auto">
          <a:xfrm>
            <a:off x="7753350" y="4892675"/>
            <a:ext cx="10604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t>Synetrix</a:t>
            </a:r>
          </a:p>
        </p:txBody>
      </p:sp>
      <p:sp>
        <p:nvSpPr>
          <p:cNvPr id="15509" name="Text Box 30"/>
          <p:cNvSpPr txBox="1">
            <a:spLocks noChangeArrowheads="1"/>
          </p:cNvSpPr>
          <p:nvPr/>
        </p:nvSpPr>
        <p:spPr bwMode="auto">
          <a:xfrm>
            <a:off x="10031413" y="5529263"/>
            <a:ext cx="1885950" cy="25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ts val="1338"/>
              </a:lnSpc>
              <a:spcBef>
                <a:spcPct val="50000"/>
              </a:spcBef>
              <a:buClrTx/>
              <a:buSzTx/>
              <a:buFont typeface="Lucida Grande" charset="0"/>
              <a:buNone/>
            </a:pPr>
            <a:r>
              <a:rPr lang="en-GB" altLang="en-US" sz="1600">
                <a:solidFill>
                  <a:srgbClr val="000000"/>
                </a:solidFill>
              </a:rPr>
              <a:t>BBC (HD 4Kpilots)</a:t>
            </a:r>
          </a:p>
        </p:txBody>
      </p:sp>
      <p:sp>
        <p:nvSpPr>
          <p:cNvPr id="15510" name="Text Box 29"/>
          <p:cNvSpPr txBox="1">
            <a:spLocks noChangeArrowheads="1"/>
          </p:cNvSpPr>
          <p:nvPr/>
        </p:nvSpPr>
        <p:spPr bwMode="auto">
          <a:xfrm>
            <a:off x="10325100" y="5116513"/>
            <a:ext cx="1876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One Connect</a:t>
            </a:r>
          </a:p>
        </p:txBody>
      </p:sp>
      <p:grpSp>
        <p:nvGrpSpPr>
          <p:cNvPr id="15511" name="Group 367"/>
          <p:cNvGrpSpPr>
            <a:grpSpLocks/>
          </p:cNvGrpSpPr>
          <p:nvPr/>
        </p:nvGrpSpPr>
        <p:grpSpPr bwMode="auto">
          <a:xfrm>
            <a:off x="10534650" y="1852613"/>
            <a:ext cx="1322388" cy="1249362"/>
            <a:chOff x="6577370" y="1394920"/>
            <a:chExt cx="991790" cy="937173"/>
          </a:xfrm>
        </p:grpSpPr>
        <p:sp>
          <p:nvSpPr>
            <p:cNvPr id="369" name="Oval 4"/>
            <p:cNvSpPr>
              <a:spLocks noChangeArrowheads="1"/>
            </p:cNvSpPr>
            <p:nvPr/>
          </p:nvSpPr>
          <p:spPr bwMode="auto">
            <a:xfrm>
              <a:off x="6622614" y="1394920"/>
              <a:ext cx="907255" cy="937173"/>
            </a:xfrm>
            <a:prstGeom prst="ellipse">
              <a:avLst/>
            </a:prstGeom>
            <a:solidFill>
              <a:srgbClr val="F9B000"/>
            </a:solidFill>
            <a:ln w="9525">
              <a:noFill/>
              <a:round/>
              <a:headEnd/>
              <a:tailEnd/>
            </a:ln>
          </p:spPr>
          <p:txBody>
            <a:bodyPr wrap="none" anchor="ct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eaLnBrk="1" hangingPunct="1">
                <a:lnSpc>
                  <a:spcPct val="100000"/>
                </a:lnSpc>
                <a:spcBef>
                  <a:spcPct val="0"/>
                </a:spcBef>
                <a:buClrTx/>
                <a:buSzTx/>
                <a:buFontTx/>
                <a:buNone/>
                <a:defRPr/>
              </a:pPr>
              <a:endParaRPr lang="en-US" altLang="en-US" sz="1867">
                <a:solidFill>
                  <a:srgbClr val="000000"/>
                </a:solidFill>
                <a:ea typeface="MS PGothic" panose="020B0600070205080204" pitchFamily="34" charset="-128"/>
                <a:cs typeface="Arial" pitchFamily="34" charset="0"/>
              </a:endParaRPr>
            </a:p>
          </p:txBody>
        </p:sp>
        <p:sp>
          <p:nvSpPr>
            <p:cNvPr id="15560" name="Text Box 13"/>
            <p:cNvSpPr txBox="1">
              <a:spLocks noChangeArrowheads="1"/>
            </p:cNvSpPr>
            <p:nvPr/>
          </p:nvSpPr>
          <p:spPr bwMode="auto">
            <a:xfrm>
              <a:off x="6577370" y="1492137"/>
              <a:ext cx="991790"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50000"/>
                </a:spcBef>
                <a:buClrTx/>
                <a:buSzTx/>
                <a:buFontTx/>
                <a:buNone/>
              </a:pPr>
              <a:r>
                <a:rPr lang="en-GB" altLang="en-US" sz="1600" b="1">
                  <a:solidFill>
                    <a:srgbClr val="000000"/>
                  </a:solidFill>
                </a:rPr>
                <a:t>Glasgow</a:t>
              </a:r>
              <a:br>
                <a:rPr lang="en-GB" altLang="en-US" sz="1600" b="1">
                  <a:solidFill>
                    <a:srgbClr val="000000"/>
                  </a:solidFill>
                </a:rPr>
              </a:br>
              <a:r>
                <a:rPr lang="en-GB" altLang="en-US" sz="1600" b="1">
                  <a:solidFill>
                    <a:srgbClr val="000000"/>
                  </a:solidFill>
                </a:rPr>
                <a:t>&amp;</a:t>
              </a:r>
              <a:br>
                <a:rPr lang="en-GB" altLang="en-US" sz="1600" b="1">
                  <a:solidFill>
                    <a:srgbClr val="000000"/>
                  </a:solidFill>
                </a:rPr>
              </a:br>
              <a:r>
                <a:rPr lang="en-GB" altLang="en-US" sz="1600" b="1">
                  <a:solidFill>
                    <a:srgbClr val="000000"/>
                  </a:solidFill>
                </a:rPr>
                <a:t>Edinburgh</a:t>
              </a:r>
            </a:p>
          </p:txBody>
        </p:sp>
      </p:grpSp>
      <p:sp>
        <p:nvSpPr>
          <p:cNvPr id="15512" name="Text Box 42"/>
          <p:cNvSpPr txBox="1">
            <a:spLocks noChangeArrowheads="1"/>
          </p:cNvSpPr>
          <p:nvPr/>
        </p:nvSpPr>
        <p:spPr bwMode="auto">
          <a:xfrm>
            <a:off x="9988550" y="3349625"/>
            <a:ext cx="9747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50000"/>
              </a:spcBef>
              <a:buClrTx/>
              <a:buSzTx/>
              <a:buFontTx/>
              <a:buNone/>
            </a:pPr>
            <a:r>
              <a:rPr lang="en-GB" altLang="en-US" sz="1600">
                <a:solidFill>
                  <a:srgbClr val="000000"/>
                </a:solidFill>
              </a:rPr>
              <a:t>HEAnet</a:t>
            </a:r>
          </a:p>
        </p:txBody>
      </p:sp>
      <p:sp>
        <p:nvSpPr>
          <p:cNvPr id="15513" name="Text Box 30"/>
          <p:cNvSpPr txBox="1">
            <a:spLocks noChangeArrowheads="1"/>
          </p:cNvSpPr>
          <p:nvPr/>
        </p:nvSpPr>
        <p:spPr bwMode="auto">
          <a:xfrm>
            <a:off x="10161588" y="1333500"/>
            <a:ext cx="18700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50000"/>
              </a:spcBef>
              <a:buClrTx/>
              <a:buSzTx/>
              <a:buFontTx/>
              <a:buNone/>
            </a:pPr>
            <a:r>
              <a:rPr lang="en-GB" altLang="en-US" sz="1600">
                <a:solidFill>
                  <a:srgbClr val="000000"/>
                </a:solidFill>
              </a:rPr>
              <a:t>BBC (Pacific Quay)</a:t>
            </a:r>
          </a:p>
        </p:txBody>
      </p:sp>
      <p:sp>
        <p:nvSpPr>
          <p:cNvPr id="15514" name="Text Box 34"/>
          <p:cNvSpPr txBox="1">
            <a:spLocks noChangeArrowheads="1"/>
          </p:cNvSpPr>
          <p:nvPr/>
        </p:nvSpPr>
        <p:spPr bwMode="auto">
          <a:xfrm>
            <a:off x="7480300" y="5145088"/>
            <a:ext cx="14620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r">
              <a:lnSpc>
                <a:spcPct val="100000"/>
              </a:lnSpc>
              <a:spcBef>
                <a:spcPct val="50000"/>
              </a:spcBef>
              <a:buClrTx/>
              <a:buSzTx/>
              <a:buFont typeface="Lucida Grande" charset="0"/>
              <a:buNone/>
            </a:pPr>
            <a:r>
              <a:rPr lang="en-GB" altLang="en-US" sz="1600">
                <a:solidFill>
                  <a:srgbClr val="000000"/>
                </a:solidFill>
              </a:rPr>
              <a:t>inTechnology</a:t>
            </a:r>
          </a:p>
        </p:txBody>
      </p:sp>
      <p:sp>
        <p:nvSpPr>
          <p:cNvPr id="15515" name="Text Box 30"/>
          <p:cNvSpPr txBox="1">
            <a:spLocks noChangeArrowheads="1"/>
          </p:cNvSpPr>
          <p:nvPr/>
        </p:nvSpPr>
        <p:spPr bwMode="auto">
          <a:xfrm>
            <a:off x="520700" y="2305050"/>
            <a:ext cx="19812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BBC (HD 4K pilots)</a:t>
            </a:r>
          </a:p>
        </p:txBody>
      </p:sp>
      <p:sp>
        <p:nvSpPr>
          <p:cNvPr id="15516" name="Text Box 42"/>
          <p:cNvSpPr txBox="1">
            <a:spLocks noChangeArrowheads="1"/>
          </p:cNvSpPr>
          <p:nvPr/>
        </p:nvSpPr>
        <p:spPr bwMode="auto">
          <a:xfrm>
            <a:off x="4329113" y="5956300"/>
            <a:ext cx="9604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0"/>
              </a:spcBef>
              <a:buClrTx/>
              <a:buSzTx/>
              <a:buFont typeface="Lucida Grande" charset="0"/>
              <a:buNone/>
            </a:pPr>
            <a:r>
              <a:rPr lang="en-GB" altLang="en-US" sz="1600">
                <a:solidFill>
                  <a:srgbClr val="000000"/>
                </a:solidFill>
              </a:rPr>
              <a:t>NHS N3</a:t>
            </a:r>
          </a:p>
        </p:txBody>
      </p:sp>
      <p:sp>
        <p:nvSpPr>
          <p:cNvPr id="15517" name="Text Box 30"/>
          <p:cNvSpPr txBox="1">
            <a:spLocks noChangeArrowheads="1"/>
          </p:cNvSpPr>
          <p:nvPr/>
        </p:nvSpPr>
        <p:spPr bwMode="auto">
          <a:xfrm>
            <a:off x="9372600" y="1824038"/>
            <a:ext cx="12969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50000"/>
              </a:spcBef>
              <a:buClrTx/>
              <a:buSzTx/>
              <a:buFontTx/>
              <a:buNone/>
            </a:pPr>
            <a:r>
              <a:rPr lang="en-US" altLang="en-US" sz="1600">
                <a:solidFill>
                  <a:srgbClr val="000000"/>
                </a:solidFill>
              </a:rPr>
              <a:t>SWAN</a:t>
            </a:r>
            <a:br>
              <a:rPr lang="en-US" altLang="en-US" sz="1600">
                <a:solidFill>
                  <a:srgbClr val="000000"/>
                </a:solidFill>
              </a:rPr>
            </a:br>
            <a:r>
              <a:rPr lang="en-US" altLang="en-US" sz="1600">
                <a:solidFill>
                  <a:srgbClr val="000000"/>
                </a:solidFill>
              </a:rPr>
              <a:t>(Glasgow)</a:t>
            </a:r>
            <a:endParaRPr lang="en-GB" altLang="en-US" sz="1600">
              <a:solidFill>
                <a:srgbClr val="000000"/>
              </a:solidFill>
            </a:endParaRPr>
          </a:p>
        </p:txBody>
      </p:sp>
      <p:sp>
        <p:nvSpPr>
          <p:cNvPr id="15518" name="Text Box 30"/>
          <p:cNvSpPr txBox="1">
            <a:spLocks noChangeArrowheads="1"/>
          </p:cNvSpPr>
          <p:nvPr/>
        </p:nvSpPr>
        <p:spPr bwMode="auto">
          <a:xfrm>
            <a:off x="9367838" y="2536825"/>
            <a:ext cx="12969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50000"/>
              </a:spcBef>
              <a:buClrTx/>
              <a:buSzTx/>
              <a:buFontTx/>
              <a:buNone/>
            </a:pPr>
            <a:r>
              <a:rPr lang="en-US" altLang="en-US" sz="1600">
                <a:solidFill>
                  <a:srgbClr val="000000"/>
                </a:solidFill>
              </a:rPr>
              <a:t>SWAN</a:t>
            </a:r>
            <a:br>
              <a:rPr lang="en-US" altLang="en-US" sz="1600">
                <a:solidFill>
                  <a:srgbClr val="000000"/>
                </a:solidFill>
              </a:rPr>
            </a:br>
            <a:r>
              <a:rPr lang="en-US" altLang="en-US" sz="1600">
                <a:solidFill>
                  <a:srgbClr val="000000"/>
                </a:solidFill>
              </a:rPr>
              <a:t>(Edinburgh)</a:t>
            </a:r>
            <a:endParaRPr lang="en-GB" altLang="en-US" sz="1600">
              <a:solidFill>
                <a:srgbClr val="000000"/>
              </a:solidFill>
            </a:endParaRPr>
          </a:p>
        </p:txBody>
      </p:sp>
      <p:grpSp>
        <p:nvGrpSpPr>
          <p:cNvPr id="15519" name="Group 377"/>
          <p:cNvGrpSpPr>
            <a:grpSpLocks/>
          </p:cNvGrpSpPr>
          <p:nvPr/>
        </p:nvGrpSpPr>
        <p:grpSpPr bwMode="auto">
          <a:xfrm>
            <a:off x="3402013" y="3962400"/>
            <a:ext cx="1222375" cy="1265238"/>
            <a:chOff x="2551271" y="2972352"/>
            <a:chExt cx="916737" cy="948076"/>
          </a:xfrm>
        </p:grpSpPr>
        <p:sp>
          <p:nvSpPr>
            <p:cNvPr id="379" name="Oval 4"/>
            <p:cNvSpPr>
              <a:spLocks noChangeArrowheads="1"/>
            </p:cNvSpPr>
            <p:nvPr/>
          </p:nvSpPr>
          <p:spPr bwMode="auto">
            <a:xfrm>
              <a:off x="2551271" y="2972352"/>
              <a:ext cx="916737" cy="948076"/>
            </a:xfrm>
            <a:prstGeom prst="ellipse">
              <a:avLst/>
            </a:prstGeom>
            <a:solidFill>
              <a:srgbClr val="F9B000"/>
            </a:solidFill>
            <a:ln w="9525">
              <a:noFill/>
              <a:round/>
              <a:headEnd/>
              <a:tailEnd/>
            </a:ln>
          </p:spPr>
          <p:txBody>
            <a:bodyPr wrap="none" anchor="ct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eaLnBrk="1" hangingPunct="1">
                <a:lnSpc>
                  <a:spcPct val="100000"/>
                </a:lnSpc>
                <a:spcBef>
                  <a:spcPct val="0"/>
                </a:spcBef>
                <a:buClrTx/>
                <a:buSzTx/>
                <a:buFontTx/>
                <a:buNone/>
                <a:defRPr/>
              </a:pPr>
              <a:endParaRPr lang="en-US" altLang="en-US" sz="1867">
                <a:solidFill>
                  <a:srgbClr val="000000"/>
                </a:solidFill>
                <a:ea typeface="MS PGothic" panose="020B0600070205080204" pitchFamily="34" charset="-128"/>
                <a:cs typeface="Arial" pitchFamily="34" charset="0"/>
              </a:endParaRPr>
            </a:p>
          </p:txBody>
        </p:sp>
        <p:sp>
          <p:nvSpPr>
            <p:cNvPr id="380" name="Text Box 14"/>
            <p:cNvSpPr txBox="1">
              <a:spLocks noChangeArrowheads="1"/>
            </p:cNvSpPr>
            <p:nvPr/>
          </p:nvSpPr>
          <p:spPr bwMode="auto">
            <a:xfrm>
              <a:off x="2614371" y="3148406"/>
              <a:ext cx="808396" cy="669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algn="ctr" eaLnBrk="1" hangingPunct="1">
                <a:lnSpc>
                  <a:spcPct val="100000"/>
                </a:lnSpc>
                <a:spcBef>
                  <a:spcPct val="50000"/>
                </a:spcBef>
                <a:buClrTx/>
                <a:buSzTx/>
                <a:buFontTx/>
                <a:buNone/>
                <a:defRPr/>
              </a:pPr>
              <a:r>
                <a:rPr lang="en-GB" altLang="en-US" sz="1733" b="1" dirty="0">
                  <a:solidFill>
                    <a:srgbClr val="000000"/>
                  </a:solidFill>
                  <a:ea typeface="MS PGothic" panose="020B0600070205080204" pitchFamily="34" charset="-128"/>
                  <a:cs typeface="Arial" pitchFamily="34" charset="0"/>
                </a:rPr>
                <a:t>Telecity Harbour Exch.</a:t>
              </a:r>
            </a:p>
          </p:txBody>
        </p:sp>
      </p:grpSp>
      <p:grpSp>
        <p:nvGrpSpPr>
          <p:cNvPr id="15520" name="Group 380"/>
          <p:cNvGrpSpPr>
            <a:grpSpLocks/>
          </p:cNvGrpSpPr>
          <p:nvPr/>
        </p:nvGrpSpPr>
        <p:grpSpPr bwMode="auto">
          <a:xfrm>
            <a:off x="3402013" y="2093913"/>
            <a:ext cx="1328737" cy="1263650"/>
            <a:chOff x="2551320" y="1545210"/>
            <a:chExt cx="996232" cy="948076"/>
          </a:xfrm>
        </p:grpSpPr>
        <p:sp>
          <p:nvSpPr>
            <p:cNvPr id="382" name="Oval 4"/>
            <p:cNvSpPr>
              <a:spLocks noChangeArrowheads="1"/>
            </p:cNvSpPr>
            <p:nvPr/>
          </p:nvSpPr>
          <p:spPr bwMode="auto">
            <a:xfrm>
              <a:off x="2579886" y="1545210"/>
              <a:ext cx="916486" cy="948076"/>
            </a:xfrm>
            <a:prstGeom prst="ellipse">
              <a:avLst/>
            </a:prstGeom>
            <a:solidFill>
              <a:srgbClr val="F9B000"/>
            </a:solidFill>
            <a:ln w="9525">
              <a:noFill/>
              <a:round/>
              <a:headEnd/>
              <a:tailEnd/>
            </a:ln>
          </p:spPr>
          <p:txBody>
            <a:bodyPr wrap="none" anchor="ct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eaLnBrk="1" hangingPunct="1">
                <a:lnSpc>
                  <a:spcPct val="100000"/>
                </a:lnSpc>
                <a:spcBef>
                  <a:spcPct val="0"/>
                </a:spcBef>
                <a:buClrTx/>
                <a:buSzTx/>
                <a:buFontTx/>
                <a:buNone/>
                <a:defRPr/>
              </a:pPr>
              <a:endParaRPr lang="en-US" altLang="en-US" sz="1867">
                <a:solidFill>
                  <a:srgbClr val="000000"/>
                </a:solidFill>
                <a:ea typeface="MS PGothic" panose="020B0600070205080204" pitchFamily="34" charset="-128"/>
                <a:cs typeface="Arial" pitchFamily="34" charset="0"/>
              </a:endParaRPr>
            </a:p>
          </p:txBody>
        </p:sp>
        <p:sp>
          <p:nvSpPr>
            <p:cNvPr id="383" name="Text Box 14"/>
            <p:cNvSpPr txBox="1">
              <a:spLocks noChangeArrowheads="1"/>
            </p:cNvSpPr>
            <p:nvPr/>
          </p:nvSpPr>
          <p:spPr bwMode="auto">
            <a:xfrm>
              <a:off x="2551320" y="1721485"/>
              <a:ext cx="996232" cy="669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algn="ctr">
                <a:lnSpc>
                  <a:spcPct val="100000"/>
                </a:lnSpc>
                <a:spcBef>
                  <a:spcPct val="50000"/>
                </a:spcBef>
                <a:buClrTx/>
                <a:buSzTx/>
                <a:buFont typeface="Lucida Grande"/>
                <a:buNone/>
                <a:defRPr/>
              </a:pPr>
              <a:r>
                <a:rPr lang="en-GB" altLang="en-US" sz="1733" b="1" dirty="0">
                  <a:solidFill>
                    <a:srgbClr val="000000"/>
                  </a:solidFill>
                  <a:ea typeface="MS PGothic" panose="020B0600070205080204" pitchFamily="34" charset="-128"/>
                  <a:cs typeface="Arial" pitchFamily="34" charset="0"/>
                </a:rPr>
                <a:t>Telehouse</a:t>
              </a:r>
              <a:br>
                <a:rPr lang="en-GB" altLang="en-US" sz="1733" b="1" dirty="0">
                  <a:solidFill>
                    <a:srgbClr val="000000"/>
                  </a:solidFill>
                  <a:ea typeface="MS PGothic" panose="020B0600070205080204" pitchFamily="34" charset="-128"/>
                  <a:cs typeface="Arial" pitchFamily="34" charset="0"/>
                </a:rPr>
              </a:br>
              <a:r>
                <a:rPr lang="en-US" altLang="en-US" sz="1733" b="1" dirty="0">
                  <a:solidFill>
                    <a:srgbClr val="000000"/>
                  </a:solidFill>
                  <a:ea typeface="MS PGothic" panose="020B0600070205080204" pitchFamily="34" charset="-128"/>
                  <a:cs typeface="Arial" pitchFamily="34" charset="0"/>
                </a:rPr>
                <a:t>North &amp; West</a:t>
              </a:r>
              <a:endParaRPr lang="en-GB" altLang="en-US" sz="1733" b="1" dirty="0">
                <a:solidFill>
                  <a:srgbClr val="000000"/>
                </a:solidFill>
                <a:ea typeface="MS PGothic" panose="020B0600070205080204" pitchFamily="34" charset="-128"/>
                <a:cs typeface="Arial" pitchFamily="34" charset="0"/>
              </a:endParaRPr>
            </a:p>
          </p:txBody>
        </p:sp>
      </p:grpSp>
      <p:sp>
        <p:nvSpPr>
          <p:cNvPr id="15521" name="Text Box 40"/>
          <p:cNvSpPr txBox="1">
            <a:spLocks noChangeArrowheads="1"/>
          </p:cNvSpPr>
          <p:nvPr/>
        </p:nvSpPr>
        <p:spPr bwMode="auto">
          <a:xfrm>
            <a:off x="715963" y="4899025"/>
            <a:ext cx="12303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VM for LGfL</a:t>
            </a:r>
          </a:p>
        </p:txBody>
      </p:sp>
      <p:sp>
        <p:nvSpPr>
          <p:cNvPr id="15522" name="Text Box 40"/>
          <p:cNvSpPr txBox="1">
            <a:spLocks noChangeArrowheads="1"/>
          </p:cNvSpPr>
          <p:nvPr/>
        </p:nvSpPr>
        <p:spPr bwMode="auto">
          <a:xfrm>
            <a:off x="452438" y="5153025"/>
            <a:ext cx="15128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RM for Schools</a:t>
            </a:r>
          </a:p>
        </p:txBody>
      </p:sp>
      <p:sp>
        <p:nvSpPr>
          <p:cNvPr id="15523" name="Text Box 40"/>
          <p:cNvSpPr txBox="1">
            <a:spLocks noChangeArrowheads="1"/>
          </p:cNvSpPr>
          <p:nvPr/>
        </p:nvSpPr>
        <p:spPr bwMode="auto">
          <a:xfrm>
            <a:off x="1003300" y="2830513"/>
            <a:ext cx="12287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VM for LGfL</a:t>
            </a:r>
          </a:p>
        </p:txBody>
      </p:sp>
      <p:sp>
        <p:nvSpPr>
          <p:cNvPr id="15524" name="Text Box 40"/>
          <p:cNvSpPr txBox="1">
            <a:spLocks noChangeArrowheads="1"/>
          </p:cNvSpPr>
          <p:nvPr/>
        </p:nvSpPr>
        <p:spPr bwMode="auto">
          <a:xfrm>
            <a:off x="757238" y="2574925"/>
            <a:ext cx="15700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RM for Schools</a:t>
            </a:r>
          </a:p>
        </p:txBody>
      </p:sp>
      <p:grpSp>
        <p:nvGrpSpPr>
          <p:cNvPr id="15525" name="Group 2"/>
          <p:cNvGrpSpPr>
            <a:grpSpLocks/>
          </p:cNvGrpSpPr>
          <p:nvPr/>
        </p:nvGrpSpPr>
        <p:grpSpPr bwMode="auto">
          <a:xfrm>
            <a:off x="269875" y="3154363"/>
            <a:ext cx="1365250" cy="714375"/>
            <a:chOff x="222372" y="2365188"/>
            <a:chExt cx="1023889" cy="535785"/>
          </a:xfrm>
        </p:grpSpPr>
        <p:sp>
          <p:nvSpPr>
            <p:cNvPr id="331" name="Oval 9"/>
            <p:cNvSpPr>
              <a:spLocks noChangeArrowheads="1"/>
            </p:cNvSpPr>
            <p:nvPr/>
          </p:nvSpPr>
          <p:spPr bwMode="auto">
            <a:xfrm rot="5400000">
              <a:off x="466424" y="2121136"/>
              <a:ext cx="535785" cy="1023889"/>
            </a:xfrm>
            <a:prstGeom prst="ellipse">
              <a:avLst/>
            </a:prstGeom>
            <a:solidFill>
              <a:srgbClr val="3366CC"/>
            </a:solidFill>
            <a:ln w="9525">
              <a:noFill/>
              <a:round/>
              <a:headEnd/>
              <a:tailEnd/>
            </a:ln>
          </p:spPr>
          <p:txBody>
            <a:bodyPr vert="vert270" wrap="none" anchor="ctr"/>
            <a:lstStyle/>
            <a:p>
              <a:pPr algn="ctr" defTabSz="609570">
                <a:defRPr/>
              </a:pPr>
              <a:endParaRPr lang="en-US" sz="1600" dirty="0">
                <a:solidFill>
                  <a:schemeClr val="bg1"/>
                </a:solidFill>
                <a:latin typeface="Corbel" panose="020B0503020204020204" pitchFamily="34" charset="0"/>
                <a:ea typeface="MS PGothic" panose="020B0600070205080204" pitchFamily="34" charset="-128"/>
                <a:cs typeface="Arial" charset="0"/>
              </a:endParaRPr>
            </a:p>
          </p:txBody>
        </p:sp>
        <p:sp>
          <p:nvSpPr>
            <p:cNvPr id="15554" name="Text Box 40"/>
            <p:cNvSpPr txBox="1">
              <a:spLocks noChangeArrowheads="1"/>
            </p:cNvSpPr>
            <p:nvPr/>
          </p:nvSpPr>
          <p:spPr bwMode="auto">
            <a:xfrm>
              <a:off x="227136" y="2428039"/>
              <a:ext cx="1008191" cy="438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50000"/>
                </a:spcBef>
                <a:buClrTx/>
                <a:buSzTx/>
                <a:buFontTx/>
                <a:buNone/>
              </a:pPr>
              <a:r>
                <a:rPr lang="en-GB" altLang="en-US" sz="1600">
                  <a:solidFill>
                    <a:srgbClr val="FFFFFF"/>
                  </a:solidFill>
                </a:rPr>
                <a:t>Global Transit </a:t>
              </a:r>
              <a:br>
                <a:rPr lang="en-GB" altLang="en-US" sz="1600">
                  <a:solidFill>
                    <a:srgbClr val="FFFFFF"/>
                  </a:solidFill>
                </a:rPr>
              </a:br>
              <a:r>
                <a:rPr lang="en-GB" altLang="en-US" sz="1600">
                  <a:solidFill>
                    <a:srgbClr val="FFFFFF"/>
                  </a:solidFill>
                </a:rPr>
                <a:t>Tata</a:t>
              </a:r>
            </a:p>
          </p:txBody>
        </p:sp>
      </p:grpSp>
      <p:sp>
        <p:nvSpPr>
          <p:cNvPr id="390" name="Oval 9"/>
          <p:cNvSpPr>
            <a:spLocks noChangeArrowheads="1"/>
          </p:cNvSpPr>
          <p:nvPr/>
        </p:nvSpPr>
        <p:spPr bwMode="auto">
          <a:xfrm rot="5400000">
            <a:off x="8131277" y="935594"/>
            <a:ext cx="467779" cy="1295303"/>
          </a:xfrm>
          <a:prstGeom prst="ellipse">
            <a:avLst/>
          </a:prstGeom>
          <a:solidFill>
            <a:schemeClr val="accent1"/>
          </a:solidFill>
          <a:ln w="9525">
            <a:noFill/>
            <a:round/>
            <a:headEnd/>
            <a:tailEnd/>
          </a:ln>
        </p:spPr>
        <p:txBody>
          <a:bodyPr vert="vert270" wrap="none" anchor="ctr"/>
          <a:lstStyle/>
          <a:p>
            <a:pPr algn="ctr" defTabSz="609570">
              <a:defRPr/>
            </a:pPr>
            <a:r>
              <a:rPr lang="en-GB" sz="1600" b="1" dirty="0">
                <a:solidFill>
                  <a:schemeClr val="bg1"/>
                </a:solidFill>
                <a:latin typeface="Corbel" panose="020B0503020204020204" pitchFamily="34" charset="0"/>
                <a:ea typeface="MS PGothic" panose="020B0600070205080204" pitchFamily="34" charset="-128"/>
                <a:cs typeface="Arial" charset="0"/>
              </a:rPr>
              <a:t>IXLeeds</a:t>
            </a:r>
            <a:endParaRPr lang="en-US" sz="1600" b="1" dirty="0">
              <a:solidFill>
                <a:schemeClr val="bg1"/>
              </a:solidFill>
              <a:latin typeface="Corbel" panose="020B0503020204020204" pitchFamily="34" charset="0"/>
              <a:ea typeface="MS PGothic" panose="020B0600070205080204" pitchFamily="34" charset="-128"/>
              <a:cs typeface="Arial" charset="0"/>
            </a:endParaRPr>
          </a:p>
        </p:txBody>
      </p:sp>
      <p:sp>
        <p:nvSpPr>
          <p:cNvPr id="391" name="Oval 9"/>
          <p:cNvSpPr>
            <a:spLocks noChangeArrowheads="1"/>
          </p:cNvSpPr>
          <p:nvPr/>
        </p:nvSpPr>
        <p:spPr bwMode="auto">
          <a:xfrm rot="5400000">
            <a:off x="612775" y="3590926"/>
            <a:ext cx="714375" cy="1365250"/>
          </a:xfrm>
          <a:prstGeom prst="ellipse">
            <a:avLst/>
          </a:prstGeom>
          <a:solidFill>
            <a:srgbClr val="3366CC"/>
          </a:solidFill>
          <a:ln w="9525">
            <a:noFill/>
            <a:round/>
            <a:headEnd/>
            <a:tailEnd/>
          </a:ln>
        </p:spPr>
        <p:txBody>
          <a:bodyPr vert="vert270" wrap="none" anchor="ctr"/>
          <a:lstStyle/>
          <a:p>
            <a:pPr algn="ctr" defTabSz="609570">
              <a:defRPr/>
            </a:pPr>
            <a:endParaRPr lang="en-US" sz="1600" dirty="0">
              <a:solidFill>
                <a:schemeClr val="bg1"/>
              </a:solidFill>
              <a:latin typeface="Corbel" panose="020B0503020204020204" pitchFamily="34" charset="0"/>
              <a:ea typeface="MS PGothic" panose="020B0600070205080204" pitchFamily="34" charset="-128"/>
              <a:cs typeface="Arial" charset="0"/>
            </a:endParaRPr>
          </a:p>
        </p:txBody>
      </p:sp>
      <p:sp>
        <p:nvSpPr>
          <p:cNvPr id="15528" name="Text Box 40"/>
          <p:cNvSpPr txBox="1">
            <a:spLocks noChangeArrowheads="1"/>
          </p:cNvSpPr>
          <p:nvPr/>
        </p:nvSpPr>
        <p:spPr bwMode="auto">
          <a:xfrm>
            <a:off x="312738" y="4022725"/>
            <a:ext cx="1344612"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50000"/>
              </a:spcBef>
              <a:buClrTx/>
              <a:buSzTx/>
              <a:buFontTx/>
              <a:buNone/>
            </a:pPr>
            <a:r>
              <a:rPr lang="en-GB" altLang="en-US" sz="1600">
                <a:solidFill>
                  <a:srgbClr val="FFFFFF"/>
                </a:solidFill>
              </a:rPr>
              <a:t>Global Transit </a:t>
            </a:r>
            <a:br>
              <a:rPr lang="en-GB" altLang="en-US" sz="1600">
                <a:solidFill>
                  <a:srgbClr val="FFFFFF"/>
                </a:solidFill>
              </a:rPr>
            </a:br>
            <a:r>
              <a:rPr lang="en-GB" altLang="en-US" sz="1600">
                <a:solidFill>
                  <a:srgbClr val="FFFFFF"/>
                </a:solidFill>
              </a:rPr>
              <a:t>Level3</a:t>
            </a:r>
          </a:p>
        </p:txBody>
      </p:sp>
      <p:grpSp>
        <p:nvGrpSpPr>
          <p:cNvPr id="15529" name="Group 5"/>
          <p:cNvGrpSpPr>
            <a:grpSpLocks/>
          </p:cNvGrpSpPr>
          <p:nvPr/>
        </p:nvGrpSpPr>
        <p:grpSpPr bwMode="auto">
          <a:xfrm>
            <a:off x="8878888" y="5732463"/>
            <a:ext cx="1365250" cy="714375"/>
            <a:chOff x="6659570" y="4260944"/>
            <a:chExt cx="1023889" cy="535785"/>
          </a:xfrm>
        </p:grpSpPr>
        <p:sp>
          <p:nvSpPr>
            <p:cNvPr id="393" name="Oval 9"/>
            <p:cNvSpPr>
              <a:spLocks noChangeArrowheads="1"/>
            </p:cNvSpPr>
            <p:nvPr/>
          </p:nvSpPr>
          <p:spPr bwMode="auto">
            <a:xfrm rot="5400000">
              <a:off x="6903622" y="4016892"/>
              <a:ext cx="535785" cy="1023889"/>
            </a:xfrm>
            <a:prstGeom prst="ellipse">
              <a:avLst/>
            </a:prstGeom>
            <a:solidFill>
              <a:srgbClr val="0D6DBE"/>
            </a:solidFill>
            <a:ln w="9525">
              <a:noFill/>
              <a:round/>
              <a:headEnd/>
              <a:tailEnd/>
            </a:ln>
          </p:spPr>
          <p:txBody>
            <a:bodyPr vert="vert270" wrap="none" anchor="ctr"/>
            <a:lstStyle/>
            <a:p>
              <a:pPr algn="ctr" defTabSz="609570">
                <a:defRPr/>
              </a:pPr>
              <a:endParaRPr lang="en-US" sz="1600" dirty="0">
                <a:solidFill>
                  <a:schemeClr val="bg1"/>
                </a:solidFill>
                <a:latin typeface="Corbel" panose="020B0503020204020204" pitchFamily="34" charset="0"/>
                <a:ea typeface="MS PGothic" panose="020B0600070205080204" pitchFamily="34" charset="-128"/>
                <a:cs typeface="Arial" charset="0"/>
              </a:endParaRPr>
            </a:p>
          </p:txBody>
        </p:sp>
        <p:sp>
          <p:nvSpPr>
            <p:cNvPr id="15552" name="Text Box 40"/>
            <p:cNvSpPr txBox="1">
              <a:spLocks noChangeArrowheads="1"/>
            </p:cNvSpPr>
            <p:nvPr/>
          </p:nvSpPr>
          <p:spPr bwMode="auto">
            <a:xfrm>
              <a:off x="6663943" y="4332128"/>
              <a:ext cx="1008191" cy="438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50000"/>
                </a:spcBef>
                <a:buClrTx/>
                <a:buSzTx/>
                <a:buFontTx/>
                <a:buNone/>
              </a:pPr>
              <a:r>
                <a:rPr lang="en-GB" altLang="en-US" sz="1600">
                  <a:solidFill>
                    <a:srgbClr val="FFFFFF"/>
                  </a:solidFill>
                </a:rPr>
                <a:t>Global Transit </a:t>
              </a:r>
              <a:br>
                <a:rPr lang="en-GB" altLang="en-US" sz="1600">
                  <a:solidFill>
                    <a:srgbClr val="FFFFFF"/>
                  </a:solidFill>
                </a:rPr>
              </a:br>
              <a:r>
                <a:rPr lang="en-GB" altLang="en-US" sz="1600">
                  <a:solidFill>
                    <a:srgbClr val="FFFFFF"/>
                  </a:solidFill>
                </a:rPr>
                <a:t>Level3</a:t>
              </a:r>
            </a:p>
          </p:txBody>
        </p:sp>
      </p:grpSp>
      <p:sp>
        <p:nvSpPr>
          <p:cNvPr id="15530" name="Line 28"/>
          <p:cNvSpPr>
            <a:spLocks noChangeShapeType="1"/>
          </p:cNvSpPr>
          <p:nvPr/>
        </p:nvSpPr>
        <p:spPr bwMode="auto">
          <a:xfrm flipV="1">
            <a:off x="9602788" y="4505325"/>
            <a:ext cx="855662" cy="193675"/>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531" name="Text Box 30"/>
          <p:cNvSpPr txBox="1">
            <a:spLocks noChangeArrowheads="1"/>
          </p:cNvSpPr>
          <p:nvPr/>
        </p:nvSpPr>
        <p:spPr bwMode="auto">
          <a:xfrm>
            <a:off x="10445750" y="4386263"/>
            <a:ext cx="15176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rgbClr val="000000"/>
                </a:solidFill>
              </a:rPr>
              <a:t>Microsoft EU</a:t>
            </a:r>
          </a:p>
        </p:txBody>
      </p:sp>
      <p:sp>
        <p:nvSpPr>
          <p:cNvPr id="15532" name="Text Box 42"/>
          <p:cNvSpPr txBox="1">
            <a:spLocks noChangeArrowheads="1"/>
          </p:cNvSpPr>
          <p:nvPr/>
        </p:nvSpPr>
        <p:spPr bwMode="auto">
          <a:xfrm>
            <a:off x="2384425" y="6172200"/>
            <a:ext cx="17462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chemeClr val="tx1"/>
                </a:solidFill>
              </a:rPr>
              <a:t>China Telecom</a:t>
            </a:r>
          </a:p>
        </p:txBody>
      </p:sp>
      <p:sp>
        <p:nvSpPr>
          <p:cNvPr id="15533" name="Text Box 42"/>
          <p:cNvSpPr txBox="1">
            <a:spLocks noChangeArrowheads="1"/>
          </p:cNvSpPr>
          <p:nvPr/>
        </p:nvSpPr>
        <p:spPr bwMode="auto">
          <a:xfrm>
            <a:off x="2921000" y="5957888"/>
            <a:ext cx="17462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eaLnBrk="1" hangingPunct="1">
              <a:lnSpc>
                <a:spcPct val="100000"/>
              </a:lnSpc>
              <a:spcBef>
                <a:spcPct val="50000"/>
              </a:spcBef>
              <a:buClrTx/>
              <a:buSzTx/>
              <a:buFontTx/>
              <a:buNone/>
            </a:pPr>
            <a:r>
              <a:rPr lang="en-GB" altLang="en-US" sz="1600">
                <a:solidFill>
                  <a:schemeClr val="tx1"/>
                </a:solidFill>
              </a:rPr>
              <a:t>China Unicom</a:t>
            </a:r>
          </a:p>
        </p:txBody>
      </p:sp>
      <p:sp>
        <p:nvSpPr>
          <p:cNvPr id="412" name="Text Box 76"/>
          <p:cNvSpPr txBox="1">
            <a:spLocks noChangeArrowheads="1"/>
          </p:cNvSpPr>
          <p:nvPr/>
        </p:nvSpPr>
        <p:spPr bwMode="auto">
          <a:xfrm>
            <a:off x="6196013" y="5834063"/>
            <a:ext cx="2178050" cy="604837"/>
          </a:xfrm>
          <a:prstGeom prst="rect">
            <a:avLst/>
          </a:prstGeom>
          <a:solidFill>
            <a:srgbClr val="C00000"/>
          </a:solidFill>
          <a:ln>
            <a:noFill/>
          </a:ln>
          <a:extLst/>
        </p:spPr>
        <p:txBody>
          <a:bodyPr>
            <a:spAutoFit/>
          </a:bodyPr>
          <a:lstStyle>
            <a:lvl1pPr defTabSz="608013">
              <a:lnSpc>
                <a:spcPct val="90000"/>
              </a:lnSpc>
              <a:spcBef>
                <a:spcPts val="1600"/>
              </a:spcBef>
              <a:buClr>
                <a:srgbClr val="DE481C"/>
              </a:buClr>
              <a:buSzPct val="120000"/>
              <a:buFont typeface="Lucida Grande"/>
              <a:buChar char="»"/>
              <a:tabLst>
                <a:tab pos="1250950" algn="l"/>
              </a:tabLst>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tabLst>
                <a:tab pos="1250950" algn="l"/>
              </a:tabLst>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tabLst>
                <a:tab pos="1250950" algn="l"/>
              </a:tabLst>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tabLst>
                <a:tab pos="1250950" algn="l"/>
              </a:tabLst>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tabLst>
                <a:tab pos="1250950" algn="l"/>
              </a:tabLst>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tabLst>
                <a:tab pos="1250950" algn="l"/>
              </a:tabLst>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tabLst>
                <a:tab pos="1250950" algn="l"/>
              </a:tabLst>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tabLst>
                <a:tab pos="1250950" algn="l"/>
              </a:tabLst>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tabLst>
                <a:tab pos="1250950" algn="l"/>
              </a:tabLst>
              <a:defRPr sz="3200">
                <a:solidFill>
                  <a:srgbClr val="2C3841"/>
                </a:solidFill>
                <a:latin typeface="Corbel" pitchFamily="34" charset="0"/>
              </a:defRPr>
            </a:lvl9pPr>
          </a:lstStyle>
          <a:p>
            <a:pPr>
              <a:lnSpc>
                <a:spcPts val="2000"/>
              </a:lnSpc>
              <a:spcBef>
                <a:spcPct val="0"/>
              </a:spcBef>
              <a:buClrTx/>
              <a:buSzTx/>
              <a:buFont typeface="Lucida Grande"/>
              <a:buNone/>
              <a:defRPr/>
            </a:pPr>
            <a:r>
              <a:rPr lang="en-US" altLang="en-US" sz="1867" b="1" dirty="0">
                <a:solidFill>
                  <a:srgbClr val="FFFFFF"/>
                </a:solidFill>
                <a:ea typeface="MS PGothic" panose="020B0600070205080204" pitchFamily="34" charset="-128"/>
                <a:cs typeface="Arial" pitchFamily="34" charset="0"/>
              </a:rPr>
              <a:t>~ 500 peerings to…</a:t>
            </a:r>
          </a:p>
          <a:p>
            <a:pPr>
              <a:lnSpc>
                <a:spcPts val="2000"/>
              </a:lnSpc>
              <a:spcBef>
                <a:spcPct val="0"/>
              </a:spcBef>
              <a:buClrTx/>
              <a:buSzTx/>
              <a:buFont typeface="Lucida Grande"/>
              <a:buNone/>
              <a:defRPr/>
            </a:pPr>
            <a:r>
              <a:rPr lang="en-US" altLang="en-US" sz="1867" b="1" dirty="0">
                <a:solidFill>
                  <a:srgbClr val="FFFFFF"/>
                </a:solidFill>
                <a:ea typeface="MS PGothic" panose="020B0600070205080204" pitchFamily="34" charset="-128"/>
                <a:cs typeface="Arial" pitchFamily="34" charset="0"/>
              </a:rPr>
              <a:t>~ 300 </a:t>
            </a:r>
            <a:r>
              <a:rPr lang="en-US" altLang="en-US" sz="1867" b="1" dirty="0" err="1">
                <a:solidFill>
                  <a:srgbClr val="FFFFFF"/>
                </a:solidFill>
                <a:ea typeface="MS PGothic" panose="020B0600070205080204" pitchFamily="34" charset="-128"/>
                <a:cs typeface="Arial" pitchFamily="34" charset="0"/>
              </a:rPr>
              <a:t>organisations</a:t>
            </a:r>
            <a:endParaRPr lang="en-GB" altLang="en-US" sz="1867" b="1" dirty="0">
              <a:solidFill>
                <a:srgbClr val="FFFFFF"/>
              </a:solidFill>
              <a:ea typeface="MS PGothic" panose="020B0600070205080204" pitchFamily="34" charset="-128"/>
              <a:cs typeface="Arial" pitchFamily="34" charset="0"/>
            </a:endParaRPr>
          </a:p>
        </p:txBody>
      </p:sp>
      <p:sp>
        <p:nvSpPr>
          <p:cNvPr id="413" name="Bent Arrow 412"/>
          <p:cNvSpPr/>
          <p:nvPr/>
        </p:nvSpPr>
        <p:spPr>
          <a:xfrm rot="5400000">
            <a:off x="6128544" y="4426744"/>
            <a:ext cx="2011363" cy="803275"/>
          </a:xfrm>
          <a:prstGeom prst="bentArrow">
            <a:avLst>
              <a:gd name="adj1" fmla="val 50731"/>
              <a:gd name="adj2" fmla="val 32257"/>
              <a:gd name="adj3" fmla="val 25000"/>
              <a:gd name="adj4" fmla="val 8222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err="1">
              <a:solidFill>
                <a:schemeClr val="tx2"/>
              </a:solidFill>
            </a:endParaRPr>
          </a:p>
        </p:txBody>
      </p:sp>
      <p:sp>
        <p:nvSpPr>
          <p:cNvPr id="414" name="Bent Arrow 413"/>
          <p:cNvSpPr/>
          <p:nvPr/>
        </p:nvSpPr>
        <p:spPr>
          <a:xfrm rot="5400000" flipV="1">
            <a:off x="7004844" y="4131469"/>
            <a:ext cx="1250950" cy="719138"/>
          </a:xfrm>
          <a:prstGeom prst="bentArrow">
            <a:avLst>
              <a:gd name="adj1" fmla="val 29234"/>
              <a:gd name="adj2" fmla="val 14617"/>
              <a:gd name="adj3" fmla="val 23231"/>
              <a:gd name="adj4" fmla="val 54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err="1">
              <a:solidFill>
                <a:schemeClr val="tx2"/>
              </a:solidFill>
            </a:endParaRPr>
          </a:p>
        </p:txBody>
      </p:sp>
      <p:sp>
        <p:nvSpPr>
          <p:cNvPr id="389" name="Oval 9"/>
          <p:cNvSpPr>
            <a:spLocks noChangeArrowheads="1"/>
          </p:cNvSpPr>
          <p:nvPr/>
        </p:nvSpPr>
        <p:spPr bwMode="auto">
          <a:xfrm rot="5400000">
            <a:off x="8050840" y="3325762"/>
            <a:ext cx="541992" cy="1295303"/>
          </a:xfrm>
          <a:prstGeom prst="ellipse">
            <a:avLst/>
          </a:prstGeom>
          <a:solidFill>
            <a:schemeClr val="accent1"/>
          </a:solidFill>
          <a:ln w="9525">
            <a:noFill/>
            <a:round/>
            <a:headEnd/>
            <a:tailEnd/>
          </a:ln>
        </p:spPr>
        <p:txBody>
          <a:bodyPr vert="vert270" wrap="none" anchor="ctr"/>
          <a:lstStyle/>
          <a:p>
            <a:pPr algn="ctr" defTabSz="609570">
              <a:defRPr/>
            </a:pPr>
            <a:r>
              <a:rPr lang="en-GB" sz="1600" b="1" dirty="0">
                <a:solidFill>
                  <a:schemeClr val="bg1"/>
                </a:solidFill>
                <a:latin typeface="Corbel" panose="020B0503020204020204" pitchFamily="34" charset="0"/>
                <a:ea typeface="MS PGothic" panose="020B0600070205080204" pitchFamily="34" charset="-128"/>
                <a:cs typeface="Arial" charset="0"/>
              </a:rPr>
              <a:t>IXManchester</a:t>
            </a:r>
            <a:endParaRPr lang="en-US" sz="1600" b="1" dirty="0">
              <a:solidFill>
                <a:schemeClr val="bg1"/>
              </a:solidFill>
              <a:latin typeface="Corbel" panose="020B0503020204020204" pitchFamily="34" charset="0"/>
              <a:ea typeface="MS PGothic" panose="020B0600070205080204" pitchFamily="34" charset="-128"/>
              <a:cs typeface="Arial" charset="0"/>
            </a:endParaRPr>
          </a:p>
        </p:txBody>
      </p:sp>
      <p:sp>
        <p:nvSpPr>
          <p:cNvPr id="334" name="Oval 9"/>
          <p:cNvSpPr>
            <a:spLocks noChangeArrowheads="1"/>
          </p:cNvSpPr>
          <p:nvPr/>
        </p:nvSpPr>
        <p:spPr bwMode="auto">
          <a:xfrm rot="5400000">
            <a:off x="5809637" y="3367819"/>
            <a:ext cx="759564" cy="1310964"/>
          </a:xfrm>
          <a:prstGeom prst="ellipse">
            <a:avLst/>
          </a:prstGeom>
          <a:solidFill>
            <a:schemeClr val="accent1"/>
          </a:solidFill>
          <a:ln w="9525">
            <a:noFill/>
            <a:round/>
            <a:headEnd/>
            <a:tailEnd/>
          </a:ln>
        </p:spPr>
        <p:txBody>
          <a:bodyPr vert="vert270" wrap="none" anchor="ctr"/>
          <a:lstStyle/>
          <a:p>
            <a:pPr algn="ctr" defTabSz="609570">
              <a:defRPr/>
            </a:pPr>
            <a:r>
              <a:rPr lang="en-GB" sz="1867" b="1" dirty="0">
                <a:solidFill>
                  <a:schemeClr val="bg1"/>
                </a:solidFill>
                <a:latin typeface="Corbel" panose="020B0503020204020204" pitchFamily="34" charset="0"/>
                <a:ea typeface="MS PGothic" panose="020B0600070205080204" pitchFamily="34" charset="-128"/>
                <a:cs typeface="Arial" charset="0"/>
              </a:rPr>
              <a:t>LINX</a:t>
            </a:r>
            <a:endParaRPr lang="en-US" sz="1867" b="1" dirty="0">
              <a:solidFill>
                <a:schemeClr val="bg1"/>
              </a:solidFill>
              <a:latin typeface="Corbel" panose="020B0503020204020204" pitchFamily="34" charset="0"/>
              <a:ea typeface="MS PGothic" panose="020B0600070205080204" pitchFamily="34" charset="-128"/>
              <a:cs typeface="Arial" charset="0"/>
            </a:endParaRPr>
          </a:p>
        </p:txBody>
      </p:sp>
      <p:sp>
        <p:nvSpPr>
          <p:cNvPr id="15539" name="Line 28"/>
          <p:cNvSpPr>
            <a:spLocks noChangeShapeType="1"/>
          </p:cNvSpPr>
          <p:nvPr/>
        </p:nvSpPr>
        <p:spPr bwMode="auto">
          <a:xfrm flipH="1">
            <a:off x="9650413" y="3667125"/>
            <a:ext cx="717550" cy="1023938"/>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540" name="Line 28"/>
          <p:cNvSpPr>
            <a:spLocks noChangeShapeType="1"/>
          </p:cNvSpPr>
          <p:nvPr/>
        </p:nvSpPr>
        <p:spPr bwMode="auto">
          <a:xfrm flipH="1" flipV="1">
            <a:off x="9586913" y="4756150"/>
            <a:ext cx="508000" cy="781050"/>
          </a:xfrm>
          <a:prstGeom prst="line">
            <a:avLst/>
          </a:prstGeom>
          <a:noFill/>
          <a:ln w="44450">
            <a:solidFill>
              <a:srgbClr val="820036"/>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5541" name="Group 402"/>
          <p:cNvGrpSpPr>
            <a:grpSpLocks/>
          </p:cNvGrpSpPr>
          <p:nvPr/>
        </p:nvGrpSpPr>
        <p:grpSpPr bwMode="auto">
          <a:xfrm>
            <a:off x="8878888" y="4073525"/>
            <a:ext cx="1411287" cy="1263650"/>
            <a:chOff x="6544642" y="3086584"/>
            <a:chExt cx="1059122" cy="948076"/>
          </a:xfrm>
        </p:grpSpPr>
        <p:sp>
          <p:nvSpPr>
            <p:cNvPr id="404" name="Oval 4"/>
            <p:cNvSpPr>
              <a:spLocks noChangeArrowheads="1"/>
            </p:cNvSpPr>
            <p:nvPr/>
          </p:nvSpPr>
          <p:spPr bwMode="auto">
            <a:xfrm>
              <a:off x="6611358" y="3086584"/>
              <a:ext cx="917350" cy="948076"/>
            </a:xfrm>
            <a:prstGeom prst="ellipse">
              <a:avLst/>
            </a:prstGeom>
            <a:solidFill>
              <a:srgbClr val="F9B000"/>
            </a:solidFill>
            <a:ln w="9525">
              <a:noFill/>
              <a:round/>
              <a:headEnd/>
              <a:tailEnd/>
            </a:ln>
          </p:spPr>
          <p:txBody>
            <a:bodyPr wrap="none" anchor="ct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eaLnBrk="1" hangingPunct="1">
                <a:lnSpc>
                  <a:spcPct val="100000"/>
                </a:lnSpc>
                <a:spcBef>
                  <a:spcPct val="0"/>
                </a:spcBef>
                <a:buClrTx/>
                <a:buSzTx/>
                <a:buFontTx/>
                <a:buNone/>
                <a:defRPr/>
              </a:pPr>
              <a:endParaRPr lang="en-US" altLang="en-US" sz="1867">
                <a:solidFill>
                  <a:srgbClr val="000000"/>
                </a:solidFill>
                <a:ea typeface="MS PGothic" panose="020B0600070205080204" pitchFamily="34" charset="-128"/>
                <a:cs typeface="Arial" pitchFamily="34" charset="0"/>
              </a:endParaRPr>
            </a:p>
          </p:txBody>
        </p:sp>
        <p:sp>
          <p:nvSpPr>
            <p:cNvPr id="15550" name="Text Box 13"/>
            <p:cNvSpPr txBox="1">
              <a:spLocks noChangeArrowheads="1"/>
            </p:cNvSpPr>
            <p:nvPr/>
          </p:nvSpPr>
          <p:spPr bwMode="auto">
            <a:xfrm>
              <a:off x="6544642" y="3433621"/>
              <a:ext cx="105912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ctr" eaLnBrk="1" hangingPunct="1">
                <a:lnSpc>
                  <a:spcPct val="100000"/>
                </a:lnSpc>
                <a:spcBef>
                  <a:spcPct val="50000"/>
                </a:spcBef>
                <a:buClrTx/>
                <a:buSzTx/>
                <a:buFontTx/>
                <a:buNone/>
              </a:pPr>
              <a:r>
                <a:rPr lang="en-GB" altLang="en-US" sz="1600" b="1">
                  <a:solidFill>
                    <a:srgbClr val="000000"/>
                  </a:solidFill>
                </a:rPr>
                <a:t>Manchester</a:t>
              </a:r>
            </a:p>
          </p:txBody>
        </p:sp>
      </p:grpSp>
      <p:sp>
        <p:nvSpPr>
          <p:cNvPr id="15542" name="Text Box 34"/>
          <p:cNvSpPr txBox="1">
            <a:spLocks noChangeArrowheads="1"/>
          </p:cNvSpPr>
          <p:nvPr/>
        </p:nvSpPr>
        <p:spPr bwMode="auto">
          <a:xfrm>
            <a:off x="7734300" y="3217863"/>
            <a:ext cx="10461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charset="0"/>
              <a:buChar char="»"/>
              <a:defRPr sz="3700">
                <a:solidFill>
                  <a:srgbClr val="2C3841"/>
                </a:solidFill>
                <a:latin typeface="Corbel" charset="0"/>
                <a:ea typeface="MS PGothic" charset="-128"/>
              </a:defRPr>
            </a:lvl1pPr>
            <a:lvl2pPr marL="742950" indent="-285750" defTabSz="608013">
              <a:lnSpc>
                <a:spcPct val="90000"/>
              </a:lnSpc>
              <a:spcBef>
                <a:spcPts val="1063"/>
              </a:spcBef>
              <a:buClr>
                <a:srgbClr val="DE481C"/>
              </a:buClr>
              <a:buSzPct val="120000"/>
              <a:buFont typeface="Lucida Grande" charset="0"/>
              <a:buChar char="›"/>
              <a:defRPr sz="3700">
                <a:solidFill>
                  <a:srgbClr val="2C3841"/>
                </a:solidFill>
                <a:latin typeface="Corbel" charset="0"/>
                <a:ea typeface="MS PGothic" charset="-128"/>
              </a:defRPr>
            </a:lvl2pPr>
            <a:lvl3pPr marL="11430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3pPr>
            <a:lvl4pPr marL="16002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4pPr>
            <a:lvl5pPr marL="2057400" indent="-228600" defTabSz="608013">
              <a:lnSpc>
                <a:spcPct val="90000"/>
              </a:lnSpc>
              <a:spcBef>
                <a:spcPts val="538"/>
              </a:spcBef>
              <a:buClr>
                <a:srgbClr val="DE481C"/>
              </a:buClr>
              <a:buSzPct val="120000"/>
              <a:buFont typeface="Lucida Grande" charset="0"/>
              <a:buChar char="–"/>
              <a:defRPr sz="3200">
                <a:solidFill>
                  <a:srgbClr val="2C3841"/>
                </a:solidFill>
                <a:latin typeface="Corbel" charset="0"/>
                <a:ea typeface="MS PGothic" charset="-128"/>
              </a:defRPr>
            </a:lvl5pPr>
            <a:lvl6pPr marL="25146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6pPr>
            <a:lvl7pPr marL="29718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7pPr>
            <a:lvl8pPr marL="34290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8pPr>
            <a:lvl9pPr marL="3886200" indent="-228600" defTabSz="608013" eaLnBrk="0" fontAlgn="base" hangingPunct="0">
              <a:lnSpc>
                <a:spcPct val="90000"/>
              </a:lnSpc>
              <a:spcBef>
                <a:spcPts val="538"/>
              </a:spcBef>
              <a:spcAft>
                <a:spcPct val="0"/>
              </a:spcAft>
              <a:buClr>
                <a:srgbClr val="DE481C"/>
              </a:buClr>
              <a:buSzPct val="120000"/>
              <a:buFont typeface="Lucida Grande" charset="0"/>
              <a:buChar char="–"/>
              <a:defRPr sz="3200">
                <a:solidFill>
                  <a:srgbClr val="2C3841"/>
                </a:solidFill>
                <a:latin typeface="Corbel" charset="0"/>
                <a:ea typeface="MS PGothic" charset="-128"/>
              </a:defRPr>
            </a:lvl9pPr>
          </a:lstStyle>
          <a:p>
            <a:pPr algn="r" eaLnBrk="1" hangingPunct="1">
              <a:lnSpc>
                <a:spcPct val="100000"/>
              </a:lnSpc>
              <a:spcBef>
                <a:spcPct val="50000"/>
              </a:spcBef>
              <a:buClrTx/>
              <a:buSzTx/>
              <a:buFontTx/>
              <a:buNone/>
            </a:pPr>
            <a:r>
              <a:rPr lang="en-GB" altLang="en-US" sz="1600">
                <a:solidFill>
                  <a:srgbClr val="000000"/>
                </a:solidFill>
              </a:rPr>
              <a:t>AQL 3G</a:t>
            </a:r>
          </a:p>
        </p:txBody>
      </p:sp>
      <p:sp>
        <p:nvSpPr>
          <p:cNvPr id="15543" name="Line 53"/>
          <p:cNvSpPr>
            <a:spLocks noChangeShapeType="1"/>
          </p:cNvSpPr>
          <p:nvPr/>
        </p:nvSpPr>
        <p:spPr bwMode="auto">
          <a:xfrm flipV="1">
            <a:off x="8302625" y="2590800"/>
            <a:ext cx="0" cy="687388"/>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544" name="Line 53"/>
          <p:cNvSpPr>
            <a:spLocks noChangeShapeType="1"/>
          </p:cNvSpPr>
          <p:nvPr/>
        </p:nvSpPr>
        <p:spPr bwMode="auto">
          <a:xfrm flipV="1">
            <a:off x="8404225" y="2590800"/>
            <a:ext cx="0" cy="687388"/>
          </a:xfrm>
          <a:prstGeom prst="line">
            <a:avLst/>
          </a:prstGeom>
          <a:noFill/>
          <a:ln w="38100">
            <a:solidFill>
              <a:srgbClr val="E85E12"/>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5545" name="Group 399"/>
          <p:cNvGrpSpPr>
            <a:grpSpLocks/>
          </p:cNvGrpSpPr>
          <p:nvPr/>
        </p:nvGrpSpPr>
        <p:grpSpPr bwMode="auto">
          <a:xfrm>
            <a:off x="7691438" y="1944688"/>
            <a:ext cx="1322387" cy="1150937"/>
            <a:chOff x="8006797" y="1966944"/>
            <a:chExt cx="991791" cy="862358"/>
          </a:xfrm>
        </p:grpSpPr>
        <p:sp>
          <p:nvSpPr>
            <p:cNvPr id="401" name="Oval 4"/>
            <p:cNvSpPr>
              <a:spLocks noChangeArrowheads="1"/>
            </p:cNvSpPr>
            <p:nvPr/>
          </p:nvSpPr>
          <p:spPr bwMode="auto">
            <a:xfrm>
              <a:off x="8056803" y="1966944"/>
              <a:ext cx="901303" cy="862358"/>
            </a:xfrm>
            <a:prstGeom prst="ellipse">
              <a:avLst/>
            </a:prstGeom>
            <a:solidFill>
              <a:srgbClr val="F9B000"/>
            </a:solidFill>
            <a:ln w="9525">
              <a:noFill/>
              <a:round/>
              <a:headEnd/>
              <a:tailEnd/>
            </a:ln>
          </p:spPr>
          <p:txBody>
            <a:bodyPr wrap="none" anchor="ct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eaLnBrk="1" hangingPunct="1">
                <a:lnSpc>
                  <a:spcPct val="100000"/>
                </a:lnSpc>
                <a:spcBef>
                  <a:spcPct val="0"/>
                </a:spcBef>
                <a:buClrTx/>
                <a:buSzTx/>
                <a:buFontTx/>
                <a:buNone/>
                <a:defRPr/>
              </a:pPr>
              <a:endParaRPr lang="en-US" altLang="en-US" sz="1867">
                <a:solidFill>
                  <a:srgbClr val="000000"/>
                </a:solidFill>
                <a:ea typeface="MS PGothic" panose="020B0600070205080204" pitchFamily="34" charset="-128"/>
                <a:cs typeface="Arial" pitchFamily="34" charset="0"/>
              </a:endParaRPr>
            </a:p>
          </p:txBody>
        </p:sp>
        <p:sp>
          <p:nvSpPr>
            <p:cNvPr id="402" name="Text Box 13"/>
            <p:cNvSpPr txBox="1">
              <a:spLocks noChangeArrowheads="1"/>
            </p:cNvSpPr>
            <p:nvPr/>
          </p:nvSpPr>
          <p:spPr bwMode="auto">
            <a:xfrm>
              <a:off x="8006797" y="2245278"/>
              <a:ext cx="991791" cy="268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08013">
                <a:lnSpc>
                  <a:spcPct val="90000"/>
                </a:lnSpc>
                <a:spcBef>
                  <a:spcPts val="1600"/>
                </a:spcBef>
                <a:buClr>
                  <a:srgbClr val="DE481C"/>
                </a:buClr>
                <a:buSzPct val="120000"/>
                <a:buFont typeface="Lucida Grande"/>
                <a:buChar char="»"/>
                <a:defRPr sz="3700">
                  <a:solidFill>
                    <a:srgbClr val="2C3841"/>
                  </a:solidFill>
                  <a:latin typeface="Corbel" pitchFamily="34" charset="0"/>
                </a:defRPr>
              </a:lvl1pPr>
              <a:lvl2pPr marL="742950" indent="-285750" defTabSz="608013">
                <a:lnSpc>
                  <a:spcPct val="90000"/>
                </a:lnSpc>
                <a:spcBef>
                  <a:spcPts val="1063"/>
                </a:spcBef>
                <a:buClr>
                  <a:srgbClr val="DE481C"/>
                </a:buClr>
                <a:buSzPct val="120000"/>
                <a:buFont typeface="Lucida Grande"/>
                <a:buChar char="›"/>
                <a:defRPr sz="3700">
                  <a:solidFill>
                    <a:srgbClr val="2C3841"/>
                  </a:solidFill>
                  <a:latin typeface="Corbel" pitchFamily="34" charset="0"/>
                </a:defRPr>
              </a:lvl2pPr>
              <a:lvl3pPr marL="11430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3pPr>
              <a:lvl4pPr marL="16002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4pPr>
              <a:lvl5pPr marL="2057400" indent="-228600" defTabSz="608013">
                <a:lnSpc>
                  <a:spcPct val="90000"/>
                </a:lnSpc>
                <a:spcBef>
                  <a:spcPts val="538"/>
                </a:spcBef>
                <a:buClr>
                  <a:srgbClr val="DE481C"/>
                </a:buClr>
                <a:buSzPct val="120000"/>
                <a:buFont typeface="Lucida Grande"/>
                <a:buChar char="–"/>
                <a:defRPr sz="3200">
                  <a:solidFill>
                    <a:srgbClr val="2C3841"/>
                  </a:solidFill>
                  <a:latin typeface="Corbel" pitchFamily="34" charset="0"/>
                </a:defRPr>
              </a:lvl5pPr>
              <a:lvl6pPr marL="25146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6pPr>
              <a:lvl7pPr marL="29718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7pPr>
              <a:lvl8pPr marL="34290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8pPr>
              <a:lvl9pPr marL="3886200" indent="-228600" defTabSz="608013" eaLnBrk="0" fontAlgn="base" hangingPunct="0">
                <a:lnSpc>
                  <a:spcPct val="90000"/>
                </a:lnSpc>
                <a:spcBef>
                  <a:spcPts val="538"/>
                </a:spcBef>
                <a:spcAft>
                  <a:spcPct val="0"/>
                </a:spcAft>
                <a:buClr>
                  <a:srgbClr val="DE481C"/>
                </a:buClr>
                <a:buSzPct val="120000"/>
                <a:buFont typeface="Lucida Grande"/>
                <a:buChar char="–"/>
                <a:defRPr sz="3200">
                  <a:solidFill>
                    <a:srgbClr val="2C3841"/>
                  </a:solidFill>
                  <a:latin typeface="Corbel" pitchFamily="34" charset="0"/>
                </a:defRPr>
              </a:lvl9pPr>
            </a:lstStyle>
            <a:p>
              <a:pPr algn="ctr" eaLnBrk="1" hangingPunct="1">
                <a:lnSpc>
                  <a:spcPct val="100000"/>
                </a:lnSpc>
                <a:spcBef>
                  <a:spcPct val="50000"/>
                </a:spcBef>
                <a:buClrTx/>
                <a:buSzTx/>
                <a:buFontTx/>
                <a:buNone/>
                <a:defRPr/>
              </a:pPr>
              <a:r>
                <a:rPr lang="en-GB" altLang="en-US" sz="1733" b="1" dirty="0">
                  <a:solidFill>
                    <a:srgbClr val="000000"/>
                  </a:solidFill>
                  <a:ea typeface="MS PGothic" panose="020B0600070205080204" pitchFamily="34" charset="-128"/>
                  <a:cs typeface="Arial" pitchFamily="34" charset="0"/>
                </a:rPr>
                <a:t>Leeds</a:t>
              </a:r>
            </a:p>
          </p:txBody>
        </p:sp>
      </p:grpSp>
      <p:sp>
        <p:nvSpPr>
          <p:cNvPr id="15546"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Corbel" charset="0"/>
                <a:ea typeface="MS PGothic" charset="-128"/>
              </a:defRPr>
            </a:lvl1pPr>
            <a:lvl2pPr defTabSz="912813">
              <a:defRPr>
                <a:solidFill>
                  <a:schemeClr val="tx1"/>
                </a:solidFill>
                <a:latin typeface="Corbel" charset="0"/>
                <a:ea typeface="MS PGothic" charset="-128"/>
              </a:defRPr>
            </a:lvl2pPr>
            <a:lvl3pPr defTabSz="912813">
              <a:defRPr>
                <a:solidFill>
                  <a:schemeClr val="tx1"/>
                </a:solidFill>
                <a:latin typeface="Corbel" charset="0"/>
                <a:ea typeface="MS PGothic" charset="-128"/>
              </a:defRPr>
            </a:lvl3pPr>
            <a:lvl4pPr defTabSz="912813">
              <a:defRPr>
                <a:solidFill>
                  <a:schemeClr val="tx1"/>
                </a:solidFill>
                <a:latin typeface="Corbel" charset="0"/>
                <a:ea typeface="MS PGothic" charset="-128"/>
              </a:defRPr>
            </a:lvl4pPr>
            <a:lvl5pPr defTabSz="912813">
              <a:defRPr>
                <a:solidFill>
                  <a:schemeClr val="tx1"/>
                </a:solidFill>
                <a:latin typeface="Corbel" charset="0"/>
                <a:ea typeface="MS PGothic" charset="-128"/>
              </a:defRPr>
            </a:lvl5pPr>
            <a:lvl6pPr marL="2282825" indent="1588" defTabSz="912813" eaLnBrk="0" fontAlgn="base" hangingPunct="0">
              <a:spcBef>
                <a:spcPct val="0"/>
              </a:spcBef>
              <a:spcAft>
                <a:spcPct val="0"/>
              </a:spcAft>
              <a:defRPr>
                <a:solidFill>
                  <a:schemeClr val="tx1"/>
                </a:solidFill>
                <a:latin typeface="Corbel" charset="0"/>
                <a:ea typeface="MS PGothic" charset="-128"/>
              </a:defRPr>
            </a:lvl6pPr>
            <a:lvl7pPr marL="2740025" indent="1588" defTabSz="912813" eaLnBrk="0" fontAlgn="base" hangingPunct="0">
              <a:spcBef>
                <a:spcPct val="0"/>
              </a:spcBef>
              <a:spcAft>
                <a:spcPct val="0"/>
              </a:spcAft>
              <a:defRPr>
                <a:solidFill>
                  <a:schemeClr val="tx1"/>
                </a:solidFill>
                <a:latin typeface="Corbel" charset="0"/>
                <a:ea typeface="MS PGothic" charset="-128"/>
              </a:defRPr>
            </a:lvl7pPr>
            <a:lvl8pPr marL="3197225" indent="1588" defTabSz="912813" eaLnBrk="0" fontAlgn="base" hangingPunct="0">
              <a:spcBef>
                <a:spcPct val="0"/>
              </a:spcBef>
              <a:spcAft>
                <a:spcPct val="0"/>
              </a:spcAft>
              <a:defRPr>
                <a:solidFill>
                  <a:schemeClr val="tx1"/>
                </a:solidFill>
                <a:latin typeface="Corbel" charset="0"/>
                <a:ea typeface="MS PGothic" charset="-128"/>
              </a:defRPr>
            </a:lvl8pPr>
            <a:lvl9pPr marL="3654425" indent="1588" defTabSz="912813" eaLnBrk="0" fontAlgn="base" hangingPunct="0">
              <a:spcBef>
                <a:spcPct val="0"/>
              </a:spcBef>
              <a:spcAft>
                <a:spcPct val="0"/>
              </a:spcAft>
              <a:defRPr>
                <a:solidFill>
                  <a:schemeClr val="tx1"/>
                </a:solidFill>
                <a:latin typeface="Corbel" charset="0"/>
                <a:ea typeface="MS PGothic" charset="-128"/>
              </a:defRPr>
            </a:lvl9pPr>
          </a:lstStyle>
          <a:p>
            <a:fld id="{CFAC9D84-930A-4E4F-88F9-EC9AD2B55774}" type="slidenum">
              <a:rPr lang="en-GB" altLang="en-US">
                <a:solidFill>
                  <a:srgbClr val="9BA7B0"/>
                </a:solidFill>
              </a:rPr>
              <a:pPr/>
              <a:t>6</a:t>
            </a:fld>
            <a:endParaRPr lang="en-GB" altLang="en-US">
              <a:solidFill>
                <a:srgbClr val="9BA7B0"/>
              </a:solidFill>
            </a:endParaRPr>
          </a:p>
        </p:txBody>
      </p:sp>
      <p:sp>
        <p:nvSpPr>
          <p:cNvPr id="2" name="Date Placeholder 1"/>
          <p:cNvSpPr>
            <a:spLocks noGrp="1"/>
          </p:cNvSpPr>
          <p:nvPr>
            <p:ph type="dt" sz="half" idx="10"/>
          </p:nvPr>
        </p:nvSpPr>
        <p:spPr/>
        <p:txBody>
          <a:bodyPr/>
          <a:lstStyle/>
          <a:p>
            <a:pPr>
              <a:defRPr/>
            </a:pPr>
            <a:r>
              <a:rPr lang="en-GB" smtClean="0"/>
              <a:t>02/08/2016</a:t>
            </a:r>
            <a:endParaRPr lang="en-GB"/>
          </a:p>
        </p:txBody>
      </p:sp>
      <p:sp>
        <p:nvSpPr>
          <p:cNvPr id="3" name="Footer Placeholder 2"/>
          <p:cNvSpPr>
            <a:spLocks noGrp="1"/>
          </p:cNvSpPr>
          <p:nvPr>
            <p:ph type="ftr" sz="quarter" idx="11"/>
          </p:nvPr>
        </p:nvSpPr>
        <p:spPr/>
        <p:txBody>
          <a:bodyPr/>
          <a:lstStyle/>
          <a:p>
            <a:pPr>
              <a:defRPr/>
            </a:pPr>
            <a:r>
              <a:rPr lang="en-US" smtClean="0"/>
              <a:t>REPO Fringe</a:t>
            </a:r>
            <a:endParaRPr lang="en-GB"/>
          </a:p>
        </p:txBody>
      </p:sp>
    </p:spTree>
    <p:extLst>
      <p:ext uri="{BB962C8B-B14F-4D97-AF65-F5344CB8AC3E}">
        <p14:creationId xmlns:p14="http://schemas.microsoft.com/office/powerpoint/2010/main" val="9946758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ea typeface="ＭＳ Ｐゴシック" charset="0"/>
              </a:rPr>
              <a:t>Teaching &amp; learning growth drivers</a:t>
            </a:r>
            <a:endParaRPr lang="en-US" dirty="0">
              <a:ea typeface="ＭＳ Ｐゴシック" charset="0"/>
            </a:endParaRPr>
          </a:p>
        </p:txBody>
      </p:sp>
      <p:sp>
        <p:nvSpPr>
          <p:cNvPr id="1741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Corbel" charset="0"/>
                <a:ea typeface="MS PGothic" charset="-128"/>
              </a:defRPr>
            </a:lvl1pPr>
            <a:lvl2pPr marL="742950" indent="-285750" defTabSz="912813">
              <a:defRPr>
                <a:solidFill>
                  <a:schemeClr val="tx1"/>
                </a:solidFill>
                <a:latin typeface="Corbel" charset="0"/>
                <a:ea typeface="MS PGothic" charset="-128"/>
              </a:defRPr>
            </a:lvl2pPr>
            <a:lvl3pPr marL="1143000" indent="-228600" defTabSz="912813">
              <a:defRPr>
                <a:solidFill>
                  <a:schemeClr val="tx1"/>
                </a:solidFill>
                <a:latin typeface="Corbel" charset="0"/>
                <a:ea typeface="MS PGothic" charset="-128"/>
              </a:defRPr>
            </a:lvl3pPr>
            <a:lvl4pPr marL="1600200" indent="-228600" defTabSz="912813">
              <a:defRPr>
                <a:solidFill>
                  <a:schemeClr val="tx1"/>
                </a:solidFill>
                <a:latin typeface="Corbel" charset="0"/>
                <a:ea typeface="MS PGothic" charset="-128"/>
              </a:defRPr>
            </a:lvl4pPr>
            <a:lvl5pPr marL="2057400" indent="-228600" defTabSz="912813">
              <a:defRPr>
                <a:solidFill>
                  <a:schemeClr val="tx1"/>
                </a:solidFill>
                <a:latin typeface="Corbel" charset="0"/>
                <a:ea typeface="MS PGothic" charset="-128"/>
              </a:defRPr>
            </a:lvl5pPr>
            <a:lvl6pPr marL="2514600" indent="-228600" defTabSz="912813" eaLnBrk="0" fontAlgn="base" hangingPunct="0">
              <a:spcBef>
                <a:spcPct val="0"/>
              </a:spcBef>
              <a:spcAft>
                <a:spcPct val="0"/>
              </a:spcAft>
              <a:defRPr>
                <a:solidFill>
                  <a:schemeClr val="tx1"/>
                </a:solidFill>
                <a:latin typeface="Corbel" charset="0"/>
                <a:ea typeface="MS PGothic" charset="-128"/>
              </a:defRPr>
            </a:lvl6pPr>
            <a:lvl7pPr marL="2971800" indent="-228600" defTabSz="912813" eaLnBrk="0" fontAlgn="base" hangingPunct="0">
              <a:spcBef>
                <a:spcPct val="0"/>
              </a:spcBef>
              <a:spcAft>
                <a:spcPct val="0"/>
              </a:spcAft>
              <a:defRPr>
                <a:solidFill>
                  <a:schemeClr val="tx1"/>
                </a:solidFill>
                <a:latin typeface="Corbel" charset="0"/>
                <a:ea typeface="MS PGothic" charset="-128"/>
              </a:defRPr>
            </a:lvl7pPr>
            <a:lvl8pPr marL="3429000" indent="-228600" defTabSz="912813" eaLnBrk="0" fontAlgn="base" hangingPunct="0">
              <a:spcBef>
                <a:spcPct val="0"/>
              </a:spcBef>
              <a:spcAft>
                <a:spcPct val="0"/>
              </a:spcAft>
              <a:defRPr>
                <a:solidFill>
                  <a:schemeClr val="tx1"/>
                </a:solidFill>
                <a:latin typeface="Corbel" charset="0"/>
                <a:ea typeface="MS PGothic" charset="-128"/>
              </a:defRPr>
            </a:lvl8pPr>
            <a:lvl9pPr marL="3886200" indent="-228600" defTabSz="912813" eaLnBrk="0" fontAlgn="base" hangingPunct="0">
              <a:spcBef>
                <a:spcPct val="0"/>
              </a:spcBef>
              <a:spcAft>
                <a:spcPct val="0"/>
              </a:spcAft>
              <a:defRPr>
                <a:solidFill>
                  <a:schemeClr val="tx1"/>
                </a:solidFill>
                <a:latin typeface="Corbel" charset="0"/>
                <a:ea typeface="MS PGothic" charset="-128"/>
              </a:defRPr>
            </a:lvl9pPr>
          </a:lstStyle>
          <a:p>
            <a:fld id="{F04BDC27-A89B-DE49-879C-DB44D812FA06}" type="slidenum">
              <a:rPr lang="en-GB" altLang="en-US">
                <a:solidFill>
                  <a:srgbClr val="9BA7B0"/>
                </a:solidFill>
              </a:rPr>
              <a:pPr/>
              <a:t>7</a:t>
            </a:fld>
            <a:endParaRPr lang="en-GB" altLang="en-US">
              <a:solidFill>
                <a:srgbClr val="9BA7B0"/>
              </a:solidFill>
            </a:endParaRPr>
          </a:p>
        </p:txBody>
      </p:sp>
      <p:sp>
        <p:nvSpPr>
          <p:cNvPr id="8" name="TextBox 7"/>
          <p:cNvSpPr txBox="1"/>
          <p:nvPr/>
        </p:nvSpPr>
        <p:spPr>
          <a:xfrm>
            <a:off x="6557963" y="2027238"/>
            <a:ext cx="2503487" cy="830262"/>
          </a:xfrm>
          <a:prstGeom prst="rect">
            <a:avLst/>
          </a:prstGeom>
          <a:solidFill>
            <a:schemeClr val="tx1">
              <a:lumMod val="20000"/>
              <a:lumOff val="80000"/>
            </a:schemeClr>
          </a:solidFill>
        </p:spPr>
        <p:txBody>
          <a:bodyPr>
            <a:spAutoFit/>
          </a:bodyPr>
          <a:lstStyle/>
          <a:p>
            <a:pPr algn="ctr">
              <a:defRPr/>
            </a:pPr>
            <a:r>
              <a:rPr lang="en-US" sz="2400" dirty="0">
                <a:ea typeface="ＭＳ Ｐゴシック" charset="0"/>
                <a:cs typeface="ＭＳ Ｐゴシック" charset="0"/>
              </a:rPr>
              <a:t>Uptake of cloud services</a:t>
            </a:r>
          </a:p>
        </p:txBody>
      </p:sp>
      <p:sp>
        <p:nvSpPr>
          <p:cNvPr id="9" name="TextBox 8"/>
          <p:cNvSpPr txBox="1"/>
          <p:nvPr/>
        </p:nvSpPr>
        <p:spPr>
          <a:xfrm>
            <a:off x="6192838" y="3109913"/>
            <a:ext cx="2503487" cy="1200150"/>
          </a:xfrm>
          <a:prstGeom prst="rect">
            <a:avLst/>
          </a:prstGeom>
          <a:solidFill>
            <a:schemeClr val="bg2">
              <a:lumMod val="60000"/>
              <a:lumOff val="40000"/>
            </a:schemeClr>
          </a:solidFill>
        </p:spPr>
        <p:txBody>
          <a:bodyPr>
            <a:spAutoFit/>
          </a:bodyPr>
          <a:lstStyle/>
          <a:p>
            <a:pPr algn="ctr">
              <a:defRPr/>
            </a:pPr>
            <a:r>
              <a:rPr lang="en-US" sz="2400" dirty="0">
                <a:ea typeface="ＭＳ Ｐゴシック" charset="0"/>
                <a:cs typeface="ＭＳ Ｐゴシック" charset="0"/>
              </a:rPr>
              <a:t>Increasing cross-institution collaboration</a:t>
            </a:r>
          </a:p>
        </p:txBody>
      </p:sp>
      <p:sp>
        <p:nvSpPr>
          <p:cNvPr id="10" name="TextBox 9"/>
          <p:cNvSpPr txBox="1"/>
          <p:nvPr/>
        </p:nvSpPr>
        <p:spPr>
          <a:xfrm>
            <a:off x="8982075" y="4327525"/>
            <a:ext cx="2982913" cy="1939925"/>
          </a:xfrm>
          <a:prstGeom prst="rect">
            <a:avLst/>
          </a:prstGeom>
          <a:solidFill>
            <a:schemeClr val="accent5">
              <a:lumMod val="60000"/>
              <a:lumOff val="40000"/>
            </a:schemeClr>
          </a:solidFill>
        </p:spPr>
        <p:txBody>
          <a:bodyPr>
            <a:spAutoFit/>
          </a:bodyPr>
          <a:lstStyle/>
          <a:p>
            <a:pPr algn="ctr">
              <a:defRPr/>
            </a:pPr>
            <a:r>
              <a:rPr lang="en-US" sz="2400" dirty="0">
                <a:ea typeface="ＭＳ Ｐゴシック" charset="0"/>
                <a:cs typeface="ＭＳ Ｐゴシック" charset="0"/>
              </a:rPr>
              <a:t>Focus on </a:t>
            </a:r>
            <a:r>
              <a:rPr lang="en-US" sz="2400" dirty="0" err="1">
                <a:ea typeface="ＭＳ Ｐゴシック" charset="0"/>
                <a:cs typeface="ＭＳ Ｐゴシック" charset="0"/>
              </a:rPr>
              <a:t>personalised</a:t>
            </a:r>
            <a:r>
              <a:rPr lang="en-US" sz="2400" dirty="0">
                <a:ea typeface="ＭＳ Ｐゴシック" charset="0"/>
                <a:cs typeface="ＭＳ Ｐゴシック" charset="0"/>
              </a:rPr>
              <a:t> learning, driving the gathering and analysis of large amounts of data</a:t>
            </a:r>
          </a:p>
        </p:txBody>
      </p:sp>
      <p:sp>
        <p:nvSpPr>
          <p:cNvPr id="11" name="TextBox 10"/>
          <p:cNvSpPr txBox="1"/>
          <p:nvPr/>
        </p:nvSpPr>
        <p:spPr>
          <a:xfrm>
            <a:off x="9461500" y="2387600"/>
            <a:ext cx="2503488" cy="1568450"/>
          </a:xfrm>
          <a:prstGeom prst="rect">
            <a:avLst/>
          </a:prstGeom>
          <a:solidFill>
            <a:schemeClr val="accent4">
              <a:lumMod val="40000"/>
              <a:lumOff val="60000"/>
            </a:schemeClr>
          </a:solidFill>
        </p:spPr>
        <p:txBody>
          <a:bodyPr>
            <a:spAutoFit/>
          </a:bodyPr>
          <a:lstStyle/>
          <a:p>
            <a:pPr algn="ctr">
              <a:defRPr/>
            </a:pPr>
            <a:r>
              <a:rPr lang="en-US" sz="2400" dirty="0">
                <a:ea typeface="ＭＳ Ｐゴシック" charset="0"/>
                <a:cs typeface="ＭＳ Ｐゴシック" charset="0"/>
              </a:rPr>
              <a:t>Media rich creation and delivery of course work</a:t>
            </a:r>
          </a:p>
        </p:txBody>
      </p:sp>
      <p:sp>
        <p:nvSpPr>
          <p:cNvPr id="12" name="TextBox 11"/>
          <p:cNvSpPr txBox="1">
            <a:spLocks noChangeArrowheads="1"/>
          </p:cNvSpPr>
          <p:nvPr/>
        </p:nvSpPr>
        <p:spPr bwMode="auto">
          <a:xfrm>
            <a:off x="5915025" y="4562475"/>
            <a:ext cx="2505075" cy="1568450"/>
          </a:xfrm>
          <a:prstGeom prst="rect">
            <a:avLst/>
          </a:prstGeom>
          <a:solidFill>
            <a:schemeClr val="accent1">
              <a:lumMod val="40000"/>
              <a:lumOff val="60000"/>
            </a:schemeClr>
          </a:solidFill>
          <a:ln>
            <a:noFill/>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algn="ctr">
              <a:defRPr/>
            </a:pPr>
            <a:r>
              <a:rPr lang="en-US" altLang="en-US" dirty="0" smtClean="0"/>
              <a:t>Increasing university &amp; business collaboration</a:t>
            </a:r>
          </a:p>
        </p:txBody>
      </p:sp>
      <p:sp>
        <p:nvSpPr>
          <p:cNvPr id="17417" name="TextBox 12"/>
          <p:cNvSpPr txBox="1">
            <a:spLocks noChangeArrowheads="1"/>
          </p:cNvSpPr>
          <p:nvPr/>
        </p:nvSpPr>
        <p:spPr bwMode="auto">
          <a:xfrm>
            <a:off x="227013" y="4697413"/>
            <a:ext cx="5033962" cy="157003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charset="0"/>
                <a:ea typeface="MS PGothic" charset="-128"/>
              </a:defRPr>
            </a:lvl1pPr>
            <a:lvl2pPr marL="742950" indent="-285750">
              <a:defRPr>
                <a:solidFill>
                  <a:schemeClr val="tx1"/>
                </a:solidFill>
                <a:latin typeface="Corbel" charset="0"/>
                <a:ea typeface="MS PGothic" charset="-128"/>
              </a:defRPr>
            </a:lvl2pPr>
            <a:lvl3pPr marL="1143000" indent="-228600">
              <a:defRPr>
                <a:solidFill>
                  <a:schemeClr val="tx1"/>
                </a:solidFill>
                <a:latin typeface="Corbel" charset="0"/>
                <a:ea typeface="MS PGothic" charset="-128"/>
              </a:defRPr>
            </a:lvl3pPr>
            <a:lvl4pPr marL="1600200" indent="-228600">
              <a:defRPr>
                <a:solidFill>
                  <a:schemeClr val="tx1"/>
                </a:solidFill>
                <a:latin typeface="Corbel" charset="0"/>
                <a:ea typeface="MS PGothic" charset="-128"/>
              </a:defRPr>
            </a:lvl4pPr>
            <a:lvl5pPr marL="2057400" indent="-228600">
              <a:defRPr>
                <a:solidFill>
                  <a:schemeClr val="tx1"/>
                </a:solidFill>
                <a:latin typeface="Corbel" charset="0"/>
                <a:ea typeface="MS PGothic" charset="-128"/>
              </a:defRPr>
            </a:lvl5pPr>
            <a:lvl6pPr marL="2514600" indent="-228600" eaLnBrk="0" fontAlgn="base" hangingPunct="0">
              <a:spcBef>
                <a:spcPct val="0"/>
              </a:spcBef>
              <a:spcAft>
                <a:spcPct val="0"/>
              </a:spcAft>
              <a:defRPr>
                <a:solidFill>
                  <a:schemeClr val="tx1"/>
                </a:solidFill>
                <a:latin typeface="Corbel" charset="0"/>
                <a:ea typeface="MS PGothic" charset="-128"/>
              </a:defRPr>
            </a:lvl6pPr>
            <a:lvl7pPr marL="2971800" indent="-228600" eaLnBrk="0" fontAlgn="base" hangingPunct="0">
              <a:spcBef>
                <a:spcPct val="0"/>
              </a:spcBef>
              <a:spcAft>
                <a:spcPct val="0"/>
              </a:spcAft>
              <a:defRPr>
                <a:solidFill>
                  <a:schemeClr val="tx1"/>
                </a:solidFill>
                <a:latin typeface="Corbel" charset="0"/>
                <a:ea typeface="MS PGothic" charset="-128"/>
              </a:defRPr>
            </a:lvl7pPr>
            <a:lvl8pPr marL="3429000" indent="-228600" eaLnBrk="0" fontAlgn="base" hangingPunct="0">
              <a:spcBef>
                <a:spcPct val="0"/>
              </a:spcBef>
              <a:spcAft>
                <a:spcPct val="0"/>
              </a:spcAft>
              <a:defRPr>
                <a:solidFill>
                  <a:schemeClr val="tx1"/>
                </a:solidFill>
                <a:latin typeface="Corbel" charset="0"/>
                <a:ea typeface="MS PGothic" charset="-128"/>
              </a:defRPr>
            </a:lvl8pPr>
            <a:lvl9pPr marL="3886200" indent="-228600" eaLnBrk="0" fontAlgn="base" hangingPunct="0">
              <a:spcBef>
                <a:spcPct val="0"/>
              </a:spcBef>
              <a:spcAft>
                <a:spcPct val="0"/>
              </a:spcAft>
              <a:defRPr>
                <a:solidFill>
                  <a:schemeClr val="tx1"/>
                </a:solidFill>
                <a:latin typeface="Corbel" charset="0"/>
                <a:ea typeface="MS PGothic" charset="-128"/>
              </a:defRPr>
            </a:lvl9pPr>
          </a:lstStyle>
          <a:p>
            <a:pPr algn="ctr"/>
            <a:r>
              <a:rPr lang="en-US" altLang="en-US" sz="2400"/>
              <a:t>Streaming and video capture of lectures, and increased online interaction between students and teaching staff both on and off campus</a:t>
            </a:r>
          </a:p>
        </p:txBody>
      </p:sp>
      <p:sp>
        <p:nvSpPr>
          <p:cNvPr id="14" name="TextBox 13"/>
          <p:cNvSpPr txBox="1">
            <a:spLocks noChangeArrowheads="1"/>
          </p:cNvSpPr>
          <p:nvPr/>
        </p:nvSpPr>
        <p:spPr bwMode="auto">
          <a:xfrm>
            <a:off x="3330575" y="2201863"/>
            <a:ext cx="2503488" cy="1939925"/>
          </a:xfrm>
          <a:prstGeom prst="rect">
            <a:avLst/>
          </a:prstGeom>
          <a:solidFill>
            <a:schemeClr val="accent1">
              <a:lumMod val="40000"/>
              <a:lumOff val="60000"/>
            </a:schemeClr>
          </a:solidFill>
          <a:ln>
            <a:noFill/>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algn="ctr">
              <a:defRPr/>
            </a:pPr>
            <a:r>
              <a:rPr lang="en-US" altLang="en-US" dirty="0" smtClean="0"/>
              <a:t>Growth of satellite campuses both nationally and internationally</a:t>
            </a:r>
          </a:p>
        </p:txBody>
      </p:sp>
      <p:sp>
        <p:nvSpPr>
          <p:cNvPr id="15" name="TextBox 14"/>
          <p:cNvSpPr txBox="1"/>
          <p:nvPr/>
        </p:nvSpPr>
        <p:spPr>
          <a:xfrm>
            <a:off x="8420100" y="990600"/>
            <a:ext cx="3119438" cy="830263"/>
          </a:xfrm>
          <a:prstGeom prst="rect">
            <a:avLst/>
          </a:prstGeom>
          <a:solidFill>
            <a:schemeClr val="accent3">
              <a:lumMod val="40000"/>
              <a:lumOff val="60000"/>
            </a:schemeClr>
          </a:solidFill>
        </p:spPr>
        <p:txBody>
          <a:bodyPr>
            <a:spAutoFit/>
          </a:bodyPr>
          <a:lstStyle/>
          <a:p>
            <a:pPr algn="ctr">
              <a:defRPr/>
            </a:pPr>
            <a:r>
              <a:rPr lang="en-US" sz="2400" dirty="0">
                <a:ea typeface="ＭＳ Ｐゴシック" charset="0"/>
                <a:cs typeface="ＭＳ Ｐゴシック" charset="0"/>
              </a:rPr>
              <a:t>Proliferation of open educational resources</a:t>
            </a:r>
          </a:p>
        </p:txBody>
      </p:sp>
      <p:sp>
        <p:nvSpPr>
          <p:cNvPr id="17420" name="TextBox 15"/>
          <p:cNvSpPr txBox="1">
            <a:spLocks noChangeArrowheads="1"/>
          </p:cNvSpPr>
          <p:nvPr/>
        </p:nvSpPr>
        <p:spPr bwMode="auto">
          <a:xfrm>
            <a:off x="312738" y="928688"/>
            <a:ext cx="2863850" cy="157003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charset="0"/>
                <a:ea typeface="MS PGothic" charset="-128"/>
              </a:defRPr>
            </a:lvl1pPr>
            <a:lvl2pPr marL="742950" indent="-285750">
              <a:defRPr>
                <a:solidFill>
                  <a:schemeClr val="tx1"/>
                </a:solidFill>
                <a:latin typeface="Corbel" charset="0"/>
                <a:ea typeface="MS PGothic" charset="-128"/>
              </a:defRPr>
            </a:lvl2pPr>
            <a:lvl3pPr marL="1143000" indent="-228600">
              <a:defRPr>
                <a:solidFill>
                  <a:schemeClr val="tx1"/>
                </a:solidFill>
                <a:latin typeface="Corbel" charset="0"/>
                <a:ea typeface="MS PGothic" charset="-128"/>
              </a:defRPr>
            </a:lvl3pPr>
            <a:lvl4pPr marL="1600200" indent="-228600">
              <a:defRPr>
                <a:solidFill>
                  <a:schemeClr val="tx1"/>
                </a:solidFill>
                <a:latin typeface="Corbel" charset="0"/>
                <a:ea typeface="MS PGothic" charset="-128"/>
              </a:defRPr>
            </a:lvl4pPr>
            <a:lvl5pPr marL="2057400" indent="-228600">
              <a:defRPr>
                <a:solidFill>
                  <a:schemeClr val="tx1"/>
                </a:solidFill>
                <a:latin typeface="Corbel" charset="0"/>
                <a:ea typeface="MS PGothic" charset="-128"/>
              </a:defRPr>
            </a:lvl5pPr>
            <a:lvl6pPr marL="2514600" indent="-228600" eaLnBrk="0" fontAlgn="base" hangingPunct="0">
              <a:spcBef>
                <a:spcPct val="0"/>
              </a:spcBef>
              <a:spcAft>
                <a:spcPct val="0"/>
              </a:spcAft>
              <a:defRPr>
                <a:solidFill>
                  <a:schemeClr val="tx1"/>
                </a:solidFill>
                <a:latin typeface="Corbel" charset="0"/>
                <a:ea typeface="MS PGothic" charset="-128"/>
              </a:defRPr>
            </a:lvl6pPr>
            <a:lvl7pPr marL="2971800" indent="-228600" eaLnBrk="0" fontAlgn="base" hangingPunct="0">
              <a:spcBef>
                <a:spcPct val="0"/>
              </a:spcBef>
              <a:spcAft>
                <a:spcPct val="0"/>
              </a:spcAft>
              <a:defRPr>
                <a:solidFill>
                  <a:schemeClr val="tx1"/>
                </a:solidFill>
                <a:latin typeface="Corbel" charset="0"/>
                <a:ea typeface="MS PGothic" charset="-128"/>
              </a:defRPr>
            </a:lvl7pPr>
            <a:lvl8pPr marL="3429000" indent="-228600" eaLnBrk="0" fontAlgn="base" hangingPunct="0">
              <a:spcBef>
                <a:spcPct val="0"/>
              </a:spcBef>
              <a:spcAft>
                <a:spcPct val="0"/>
              </a:spcAft>
              <a:defRPr>
                <a:solidFill>
                  <a:schemeClr val="tx1"/>
                </a:solidFill>
                <a:latin typeface="Corbel" charset="0"/>
                <a:ea typeface="MS PGothic" charset="-128"/>
              </a:defRPr>
            </a:lvl8pPr>
            <a:lvl9pPr marL="3886200" indent="-228600" eaLnBrk="0" fontAlgn="base" hangingPunct="0">
              <a:spcBef>
                <a:spcPct val="0"/>
              </a:spcBef>
              <a:spcAft>
                <a:spcPct val="0"/>
              </a:spcAft>
              <a:defRPr>
                <a:solidFill>
                  <a:schemeClr val="tx1"/>
                </a:solidFill>
                <a:latin typeface="Corbel" charset="0"/>
                <a:ea typeface="MS PGothic" charset="-128"/>
              </a:defRPr>
            </a:lvl9pPr>
          </a:lstStyle>
          <a:p>
            <a:pPr algn="ctr"/>
            <a:r>
              <a:rPr lang="en-US" altLang="en-US" sz="2400"/>
              <a:t>Redesigning learning and library spaces incorporating the use of technology</a:t>
            </a:r>
          </a:p>
        </p:txBody>
      </p:sp>
      <p:sp>
        <p:nvSpPr>
          <p:cNvPr id="18" name="TextBox 17"/>
          <p:cNvSpPr txBox="1"/>
          <p:nvPr/>
        </p:nvSpPr>
        <p:spPr>
          <a:xfrm>
            <a:off x="3579813" y="1036638"/>
            <a:ext cx="3213100" cy="831850"/>
          </a:xfrm>
          <a:prstGeom prst="rect">
            <a:avLst/>
          </a:prstGeom>
          <a:solidFill>
            <a:schemeClr val="accent4">
              <a:lumMod val="40000"/>
              <a:lumOff val="60000"/>
            </a:schemeClr>
          </a:solidFill>
        </p:spPr>
        <p:txBody>
          <a:bodyPr>
            <a:spAutoFit/>
          </a:bodyPr>
          <a:lstStyle/>
          <a:p>
            <a:pPr algn="ctr">
              <a:defRPr/>
            </a:pPr>
            <a:r>
              <a:rPr lang="en-US" sz="2400" dirty="0">
                <a:ea typeface="ＭＳ Ｐゴシック" charset="0"/>
                <a:cs typeface="ＭＳ Ｐゴシック" charset="0"/>
              </a:rPr>
              <a:t>Student experience - BYOMD</a:t>
            </a:r>
          </a:p>
        </p:txBody>
      </p:sp>
      <p:sp>
        <p:nvSpPr>
          <p:cNvPr id="20" name="TextBox 19"/>
          <p:cNvSpPr txBox="1"/>
          <p:nvPr/>
        </p:nvSpPr>
        <p:spPr>
          <a:xfrm>
            <a:off x="652463" y="2941638"/>
            <a:ext cx="1763712" cy="1200150"/>
          </a:xfrm>
          <a:prstGeom prst="rect">
            <a:avLst/>
          </a:prstGeom>
          <a:solidFill>
            <a:schemeClr val="accent3">
              <a:lumMod val="40000"/>
              <a:lumOff val="60000"/>
            </a:schemeClr>
          </a:solidFill>
        </p:spPr>
        <p:txBody>
          <a:bodyPr>
            <a:spAutoFit/>
          </a:bodyPr>
          <a:lstStyle/>
          <a:p>
            <a:pPr algn="ctr">
              <a:defRPr/>
            </a:pPr>
            <a:r>
              <a:rPr lang="en-US" sz="2400" dirty="0">
                <a:ea typeface="ＭＳ Ｐゴシック" charset="0"/>
                <a:cs typeface="ＭＳ Ｐゴシック" charset="0"/>
              </a:rPr>
              <a:t>Use of </a:t>
            </a:r>
            <a:br>
              <a:rPr lang="en-US" sz="2400" dirty="0">
                <a:ea typeface="ＭＳ Ｐゴシック" charset="0"/>
                <a:cs typeface="ＭＳ Ｐゴシック" charset="0"/>
              </a:rPr>
            </a:br>
            <a:r>
              <a:rPr lang="en-US" sz="2400" dirty="0">
                <a:ea typeface="ＭＳ Ｐゴシック" charset="0"/>
                <a:cs typeface="ＭＳ Ｐゴシック" charset="0"/>
              </a:rPr>
              <a:t>off-site </a:t>
            </a:r>
            <a:r>
              <a:rPr lang="en-US" sz="2400" dirty="0" err="1">
                <a:ea typeface="ＭＳ Ｐゴシック" charset="0"/>
                <a:cs typeface="ＭＳ Ｐゴシック" charset="0"/>
              </a:rPr>
              <a:t>datacentres</a:t>
            </a:r>
            <a:endParaRPr lang="en-US" sz="2400" dirty="0">
              <a:ea typeface="ＭＳ Ｐゴシック" charset="0"/>
              <a:cs typeface="ＭＳ Ｐゴシック" charset="0"/>
            </a:endParaRPr>
          </a:p>
        </p:txBody>
      </p:sp>
      <p:sp>
        <p:nvSpPr>
          <p:cNvPr id="3" name="Date Placeholder 2"/>
          <p:cNvSpPr>
            <a:spLocks noGrp="1"/>
          </p:cNvSpPr>
          <p:nvPr>
            <p:ph type="dt" sz="half" idx="10"/>
          </p:nvPr>
        </p:nvSpPr>
        <p:spPr/>
        <p:txBody>
          <a:bodyPr/>
          <a:lstStyle/>
          <a:p>
            <a:pPr>
              <a:defRPr/>
            </a:pPr>
            <a:r>
              <a:rPr lang="en-GB" smtClean="0"/>
              <a:t>02/08/2016</a:t>
            </a:r>
            <a:endParaRPr lang="en-GB"/>
          </a:p>
        </p:txBody>
      </p:sp>
      <p:sp>
        <p:nvSpPr>
          <p:cNvPr id="4" name="Footer Placeholder 3"/>
          <p:cNvSpPr>
            <a:spLocks noGrp="1"/>
          </p:cNvSpPr>
          <p:nvPr>
            <p:ph type="ftr" sz="quarter" idx="11"/>
          </p:nvPr>
        </p:nvSpPr>
        <p:spPr/>
        <p:txBody>
          <a:bodyPr/>
          <a:lstStyle/>
          <a:p>
            <a:pPr>
              <a:defRPr/>
            </a:pPr>
            <a:r>
              <a:rPr lang="en-US" smtClean="0"/>
              <a:t>REPO Fringe</a:t>
            </a:r>
            <a:endParaRPr lang="en-GB"/>
          </a:p>
        </p:txBody>
      </p:sp>
    </p:spTree>
    <p:extLst>
      <p:ext uri="{BB962C8B-B14F-4D97-AF65-F5344CB8AC3E}">
        <p14:creationId xmlns:p14="http://schemas.microsoft.com/office/powerpoint/2010/main" val="13924419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ea typeface="ＭＳ Ｐゴシック" charset="0"/>
              </a:rPr>
              <a:t>Research growth drivers</a:t>
            </a:r>
            <a:endParaRPr lang="en-US" dirty="0">
              <a:ea typeface="ＭＳ Ｐゴシック" charset="0"/>
            </a:endParaRPr>
          </a:p>
        </p:txBody>
      </p:sp>
      <p:sp>
        <p:nvSpPr>
          <p:cNvPr id="18435"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Corbel" charset="0"/>
                <a:ea typeface="MS PGothic" charset="-128"/>
              </a:defRPr>
            </a:lvl1pPr>
            <a:lvl2pPr marL="742950" indent="-285750" defTabSz="912813">
              <a:defRPr>
                <a:solidFill>
                  <a:schemeClr val="tx1"/>
                </a:solidFill>
                <a:latin typeface="Corbel" charset="0"/>
                <a:ea typeface="MS PGothic" charset="-128"/>
              </a:defRPr>
            </a:lvl2pPr>
            <a:lvl3pPr marL="1143000" indent="-228600" defTabSz="912813">
              <a:defRPr>
                <a:solidFill>
                  <a:schemeClr val="tx1"/>
                </a:solidFill>
                <a:latin typeface="Corbel" charset="0"/>
                <a:ea typeface="MS PGothic" charset="-128"/>
              </a:defRPr>
            </a:lvl3pPr>
            <a:lvl4pPr marL="1600200" indent="-228600" defTabSz="912813">
              <a:defRPr>
                <a:solidFill>
                  <a:schemeClr val="tx1"/>
                </a:solidFill>
                <a:latin typeface="Corbel" charset="0"/>
                <a:ea typeface="MS PGothic" charset="-128"/>
              </a:defRPr>
            </a:lvl4pPr>
            <a:lvl5pPr marL="2057400" indent="-228600" defTabSz="912813">
              <a:defRPr>
                <a:solidFill>
                  <a:schemeClr val="tx1"/>
                </a:solidFill>
                <a:latin typeface="Corbel" charset="0"/>
                <a:ea typeface="MS PGothic" charset="-128"/>
              </a:defRPr>
            </a:lvl5pPr>
            <a:lvl6pPr marL="2514600" indent="-228600" defTabSz="912813" eaLnBrk="0" fontAlgn="base" hangingPunct="0">
              <a:spcBef>
                <a:spcPct val="0"/>
              </a:spcBef>
              <a:spcAft>
                <a:spcPct val="0"/>
              </a:spcAft>
              <a:defRPr>
                <a:solidFill>
                  <a:schemeClr val="tx1"/>
                </a:solidFill>
                <a:latin typeface="Corbel" charset="0"/>
                <a:ea typeface="MS PGothic" charset="-128"/>
              </a:defRPr>
            </a:lvl6pPr>
            <a:lvl7pPr marL="2971800" indent="-228600" defTabSz="912813" eaLnBrk="0" fontAlgn="base" hangingPunct="0">
              <a:spcBef>
                <a:spcPct val="0"/>
              </a:spcBef>
              <a:spcAft>
                <a:spcPct val="0"/>
              </a:spcAft>
              <a:defRPr>
                <a:solidFill>
                  <a:schemeClr val="tx1"/>
                </a:solidFill>
                <a:latin typeface="Corbel" charset="0"/>
                <a:ea typeface="MS PGothic" charset="-128"/>
              </a:defRPr>
            </a:lvl7pPr>
            <a:lvl8pPr marL="3429000" indent="-228600" defTabSz="912813" eaLnBrk="0" fontAlgn="base" hangingPunct="0">
              <a:spcBef>
                <a:spcPct val="0"/>
              </a:spcBef>
              <a:spcAft>
                <a:spcPct val="0"/>
              </a:spcAft>
              <a:defRPr>
                <a:solidFill>
                  <a:schemeClr val="tx1"/>
                </a:solidFill>
                <a:latin typeface="Corbel" charset="0"/>
                <a:ea typeface="MS PGothic" charset="-128"/>
              </a:defRPr>
            </a:lvl8pPr>
            <a:lvl9pPr marL="3886200" indent="-228600" defTabSz="912813" eaLnBrk="0" fontAlgn="base" hangingPunct="0">
              <a:spcBef>
                <a:spcPct val="0"/>
              </a:spcBef>
              <a:spcAft>
                <a:spcPct val="0"/>
              </a:spcAft>
              <a:defRPr>
                <a:solidFill>
                  <a:schemeClr val="tx1"/>
                </a:solidFill>
                <a:latin typeface="Corbel" charset="0"/>
                <a:ea typeface="MS PGothic" charset="-128"/>
              </a:defRPr>
            </a:lvl9pPr>
          </a:lstStyle>
          <a:p>
            <a:fld id="{6A1766D1-653C-AB45-8852-1FE3BBB57732}" type="slidenum">
              <a:rPr lang="en-GB" altLang="en-US">
                <a:solidFill>
                  <a:srgbClr val="9BA7B0"/>
                </a:solidFill>
              </a:rPr>
              <a:pPr/>
              <a:t>8</a:t>
            </a:fld>
            <a:endParaRPr lang="en-GB" altLang="en-US">
              <a:solidFill>
                <a:srgbClr val="9BA7B0"/>
              </a:solidFill>
            </a:endParaRPr>
          </a:p>
        </p:txBody>
      </p:sp>
      <p:pic>
        <p:nvPicPr>
          <p:cNvPr id="18436" name="Picture 2" descr="LTred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900" y="2384425"/>
            <a:ext cx="3076575" cy="213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3" descr="lhc-cern-ove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92963" y="993775"/>
            <a:ext cx="3246437"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51538" y="4335463"/>
            <a:ext cx="45720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63513" y="4745038"/>
            <a:ext cx="3725862"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1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683000" y="815975"/>
            <a:ext cx="3265488" cy="217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3" descr="2043785_TE_SKA_dishes2.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925513" y="762000"/>
            <a:ext cx="2371725"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2"/>
          <p:cNvSpPr>
            <a:spLocks noGrp="1"/>
          </p:cNvSpPr>
          <p:nvPr>
            <p:ph type="dt" sz="half" idx="10"/>
          </p:nvPr>
        </p:nvSpPr>
        <p:spPr/>
        <p:txBody>
          <a:bodyPr/>
          <a:lstStyle/>
          <a:p>
            <a:pPr>
              <a:defRPr/>
            </a:pPr>
            <a:r>
              <a:rPr lang="en-GB" smtClean="0"/>
              <a:t>02/08/2016</a:t>
            </a:r>
            <a:endParaRPr lang="en-GB"/>
          </a:p>
        </p:txBody>
      </p:sp>
      <p:sp>
        <p:nvSpPr>
          <p:cNvPr id="4" name="Footer Placeholder 3"/>
          <p:cNvSpPr>
            <a:spLocks noGrp="1"/>
          </p:cNvSpPr>
          <p:nvPr>
            <p:ph type="ftr" sz="quarter" idx="11"/>
          </p:nvPr>
        </p:nvSpPr>
        <p:spPr/>
        <p:txBody>
          <a:bodyPr/>
          <a:lstStyle/>
          <a:p>
            <a:pPr>
              <a:defRPr/>
            </a:pPr>
            <a:r>
              <a:rPr lang="en-US" smtClean="0"/>
              <a:t>REPO Fringe</a:t>
            </a:r>
            <a:endParaRPr lang="en-GB"/>
          </a:p>
        </p:txBody>
      </p:sp>
    </p:spTree>
    <p:extLst>
      <p:ext uri="{BB962C8B-B14F-4D97-AF65-F5344CB8AC3E}">
        <p14:creationId xmlns:p14="http://schemas.microsoft.com/office/powerpoint/2010/main" val="16419808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H="1" flipV="1">
            <a:off x="3951288" y="5741988"/>
            <a:ext cx="1857375" cy="35242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 name="Straight Connector 2"/>
          <p:cNvCxnSpPr/>
          <p:nvPr/>
        </p:nvCxnSpPr>
        <p:spPr>
          <a:xfrm flipV="1">
            <a:off x="7239000" y="5726113"/>
            <a:ext cx="1873250" cy="36830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4" name="Straight Connector 3"/>
          <p:cNvCxnSpPr/>
          <p:nvPr/>
        </p:nvCxnSpPr>
        <p:spPr>
          <a:xfrm flipV="1">
            <a:off x="9067800" y="1401763"/>
            <a:ext cx="728663" cy="66992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 name="Straight Connector 4"/>
          <p:cNvCxnSpPr/>
          <p:nvPr/>
        </p:nvCxnSpPr>
        <p:spPr>
          <a:xfrm flipH="1" flipV="1">
            <a:off x="3119438" y="1484313"/>
            <a:ext cx="793750" cy="54927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1511" name="Line 41"/>
          <p:cNvSpPr>
            <a:spLocks noChangeShapeType="1"/>
          </p:cNvSpPr>
          <p:nvPr/>
        </p:nvSpPr>
        <p:spPr bwMode="auto">
          <a:xfrm flipH="1" flipV="1">
            <a:off x="3822700" y="2998788"/>
            <a:ext cx="5270500" cy="2722562"/>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6" name="Line 41"/>
          <p:cNvSpPr>
            <a:spLocks noChangeShapeType="1"/>
          </p:cNvSpPr>
          <p:nvPr/>
        </p:nvSpPr>
        <p:spPr bwMode="auto">
          <a:xfrm flipV="1">
            <a:off x="1644650" y="2957513"/>
            <a:ext cx="2306638" cy="682625"/>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13" name="Line 41"/>
          <p:cNvSpPr>
            <a:spLocks noChangeShapeType="1"/>
          </p:cNvSpPr>
          <p:nvPr/>
        </p:nvSpPr>
        <p:spPr bwMode="auto">
          <a:xfrm flipV="1">
            <a:off x="3951288" y="2965450"/>
            <a:ext cx="5273675" cy="2722563"/>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7" name="Line 71"/>
          <p:cNvSpPr>
            <a:spLocks noChangeShapeType="1"/>
          </p:cNvSpPr>
          <p:nvPr/>
        </p:nvSpPr>
        <p:spPr bwMode="auto">
          <a:xfrm>
            <a:off x="9028113" y="1941513"/>
            <a:ext cx="20637" cy="120015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16" name="Line 69"/>
          <p:cNvSpPr>
            <a:spLocks noChangeShapeType="1"/>
          </p:cNvSpPr>
          <p:nvPr/>
        </p:nvSpPr>
        <p:spPr bwMode="auto">
          <a:xfrm flipV="1">
            <a:off x="3886200" y="4294188"/>
            <a:ext cx="5187950" cy="0"/>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21517" name="Line 69"/>
          <p:cNvSpPr>
            <a:spLocks noChangeShapeType="1"/>
          </p:cNvSpPr>
          <p:nvPr/>
        </p:nvSpPr>
        <p:spPr bwMode="auto">
          <a:xfrm flipV="1">
            <a:off x="3935413" y="3003550"/>
            <a:ext cx="5070475" cy="0"/>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21519" name="Line 71"/>
          <p:cNvSpPr>
            <a:spLocks noChangeShapeType="1"/>
          </p:cNvSpPr>
          <p:nvPr/>
        </p:nvSpPr>
        <p:spPr bwMode="auto">
          <a:xfrm>
            <a:off x="9045575" y="2836863"/>
            <a:ext cx="15875" cy="2905125"/>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17" name="Text Box 9"/>
          <p:cNvSpPr txBox="1">
            <a:spLocks noChangeArrowheads="1"/>
          </p:cNvSpPr>
          <p:nvPr/>
        </p:nvSpPr>
        <p:spPr bwMode="auto">
          <a:xfrm>
            <a:off x="5891213" y="585788"/>
            <a:ext cx="1347787" cy="454025"/>
          </a:xfrm>
          <a:prstGeom prst="rect">
            <a:avLst/>
          </a:prstGeom>
          <a:solidFill>
            <a:schemeClr val="bg1"/>
          </a:solidFill>
          <a:ln w="9525">
            <a:noFill/>
            <a:miter lim="800000"/>
            <a:headEnd/>
            <a:tailEnd/>
          </a:ln>
        </p:spPr>
        <p:txBody>
          <a:bodyPr lIns="121917" tIns="60958" rIns="121917" bIns="60958">
            <a:spAutoFit/>
          </a:bodyPr>
          <a:lstStyle/>
          <a:p>
            <a:pPr algn="ctr">
              <a:spcBef>
                <a:spcPct val="50000"/>
              </a:spcBef>
              <a:defRPr/>
            </a:pPr>
            <a:r>
              <a:rPr lang="en-GB" sz="2100" dirty="0">
                <a:latin typeface="+mj-lt"/>
                <a:ea typeface="ＭＳ Ｐゴシック" charset="0"/>
                <a:cs typeface="ＭＳ Ｐゴシック" charset="0"/>
              </a:rPr>
              <a:t>Glasgow</a:t>
            </a:r>
          </a:p>
        </p:txBody>
      </p:sp>
      <p:sp>
        <p:nvSpPr>
          <p:cNvPr id="18" name="Text Box 10"/>
          <p:cNvSpPr txBox="1">
            <a:spLocks noChangeArrowheads="1"/>
          </p:cNvSpPr>
          <p:nvPr/>
        </p:nvSpPr>
        <p:spPr bwMode="auto">
          <a:xfrm>
            <a:off x="9353550" y="1855788"/>
            <a:ext cx="1633538" cy="454025"/>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Leeds</a:t>
            </a:r>
          </a:p>
        </p:txBody>
      </p:sp>
      <p:sp>
        <p:nvSpPr>
          <p:cNvPr id="19" name="Text Box 11"/>
          <p:cNvSpPr txBox="1">
            <a:spLocks noChangeArrowheads="1"/>
          </p:cNvSpPr>
          <p:nvPr/>
        </p:nvSpPr>
        <p:spPr bwMode="auto">
          <a:xfrm>
            <a:off x="9359900" y="4002088"/>
            <a:ext cx="2330450" cy="779462"/>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Telehouse</a:t>
            </a:r>
            <a:r>
              <a:rPr lang="en-GB" sz="2100" dirty="0">
                <a:latin typeface="+mj-lt"/>
                <a:ea typeface="ＭＳ Ｐゴシック" charset="0"/>
                <a:cs typeface="ＭＳ Ｐゴシック" charset="0"/>
              </a:rPr>
              <a:t> West</a:t>
            </a:r>
          </a:p>
        </p:txBody>
      </p:sp>
      <p:sp>
        <p:nvSpPr>
          <p:cNvPr id="20" name="Text Box 12"/>
          <p:cNvSpPr txBox="1">
            <a:spLocks noChangeArrowheads="1"/>
          </p:cNvSpPr>
          <p:nvPr/>
        </p:nvSpPr>
        <p:spPr bwMode="auto">
          <a:xfrm>
            <a:off x="11113" y="3443288"/>
            <a:ext cx="1633537" cy="454025"/>
          </a:xfrm>
          <a:prstGeom prst="rect">
            <a:avLst/>
          </a:prstGeom>
          <a:noFill/>
          <a:ln w="9525">
            <a:noFill/>
            <a:miter lim="800000"/>
            <a:headEnd/>
            <a:tailEnd/>
          </a:ln>
        </p:spPr>
        <p:txBody>
          <a:bodyPr lIns="121917" tIns="60958" rIns="121917" bIns="60958">
            <a:spAutoFit/>
          </a:bodyPr>
          <a:lstStyle/>
          <a:p>
            <a:pPr algn="ctr">
              <a:spcBef>
                <a:spcPct val="50000"/>
              </a:spcBef>
              <a:defRPr/>
            </a:pPr>
            <a:r>
              <a:rPr lang="en-GB" sz="2100" dirty="0">
                <a:latin typeface="+mj-lt"/>
                <a:ea typeface="ＭＳ Ｐゴシック" charset="0"/>
                <a:cs typeface="ＭＳ Ｐゴシック" charset="0"/>
              </a:rPr>
              <a:t>Bristol</a:t>
            </a:r>
          </a:p>
        </p:txBody>
      </p:sp>
      <p:sp>
        <p:nvSpPr>
          <p:cNvPr id="21" name="Text Box 13"/>
          <p:cNvSpPr txBox="1">
            <a:spLocks noChangeArrowheads="1"/>
          </p:cNvSpPr>
          <p:nvPr/>
        </p:nvSpPr>
        <p:spPr bwMode="auto">
          <a:xfrm>
            <a:off x="1700213" y="1878013"/>
            <a:ext cx="1920875" cy="4508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Manchester</a:t>
            </a:r>
          </a:p>
        </p:txBody>
      </p:sp>
      <p:sp>
        <p:nvSpPr>
          <p:cNvPr id="22" name="Text Box 14"/>
          <p:cNvSpPr txBox="1">
            <a:spLocks noChangeArrowheads="1"/>
          </p:cNvSpPr>
          <p:nvPr/>
        </p:nvSpPr>
        <p:spPr bwMode="auto">
          <a:xfrm>
            <a:off x="954088" y="4179888"/>
            <a:ext cx="2717800" cy="779462"/>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London </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Telecity</a:t>
            </a:r>
            <a:r>
              <a:rPr lang="en-GB" sz="2100" dirty="0">
                <a:latin typeface="+mj-lt"/>
                <a:ea typeface="ＭＳ Ｐゴシック" charset="0"/>
                <a:cs typeface="ＭＳ Ｐゴシック" charset="0"/>
              </a:rPr>
              <a:t> </a:t>
            </a:r>
            <a:r>
              <a:rPr lang="en-GB" sz="2100" dirty="0" err="1">
                <a:latin typeface="+mj-lt"/>
                <a:ea typeface="ＭＳ Ｐゴシック" charset="0"/>
                <a:cs typeface="ＭＳ Ｐゴシック" charset="0"/>
              </a:rPr>
              <a:t>Powergate</a:t>
            </a:r>
            <a:endParaRPr lang="en-GB" sz="2100" dirty="0">
              <a:latin typeface="+mj-lt"/>
              <a:ea typeface="ＭＳ Ｐゴシック" charset="0"/>
              <a:cs typeface="ＭＳ Ｐゴシック" charset="0"/>
            </a:endParaRPr>
          </a:p>
        </p:txBody>
      </p:sp>
      <p:sp>
        <p:nvSpPr>
          <p:cNvPr id="21523" name="Line 41"/>
          <p:cNvSpPr>
            <a:spLocks noChangeShapeType="1"/>
          </p:cNvSpPr>
          <p:nvPr/>
        </p:nvSpPr>
        <p:spPr bwMode="auto">
          <a:xfrm>
            <a:off x="1644650" y="3640138"/>
            <a:ext cx="2281238" cy="71120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24" name="Line 44"/>
          <p:cNvSpPr>
            <a:spLocks noChangeShapeType="1"/>
          </p:cNvSpPr>
          <p:nvPr/>
        </p:nvSpPr>
        <p:spPr bwMode="auto">
          <a:xfrm flipH="1">
            <a:off x="3852863" y="1276350"/>
            <a:ext cx="2622550" cy="757238"/>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25" name="Line 45"/>
          <p:cNvSpPr>
            <a:spLocks noChangeShapeType="1"/>
          </p:cNvSpPr>
          <p:nvPr/>
        </p:nvSpPr>
        <p:spPr bwMode="auto">
          <a:xfrm>
            <a:off x="6475413" y="1276350"/>
            <a:ext cx="2636837" cy="757238"/>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26" name="Line 69"/>
          <p:cNvSpPr>
            <a:spLocks noChangeShapeType="1"/>
          </p:cNvSpPr>
          <p:nvPr/>
        </p:nvSpPr>
        <p:spPr bwMode="auto">
          <a:xfrm flipV="1">
            <a:off x="3913188" y="2100263"/>
            <a:ext cx="5070475" cy="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36" name="Line 71"/>
          <p:cNvSpPr>
            <a:spLocks noChangeShapeType="1"/>
          </p:cNvSpPr>
          <p:nvPr/>
        </p:nvSpPr>
        <p:spPr bwMode="auto">
          <a:xfrm>
            <a:off x="3910013" y="2919413"/>
            <a:ext cx="14287" cy="2822575"/>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38" name="Text Box 30"/>
          <p:cNvSpPr txBox="1">
            <a:spLocks noChangeArrowheads="1"/>
          </p:cNvSpPr>
          <p:nvPr/>
        </p:nvSpPr>
        <p:spPr bwMode="auto">
          <a:xfrm>
            <a:off x="1608138" y="2735263"/>
            <a:ext cx="2035175" cy="4508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Birmingham</a:t>
            </a:r>
          </a:p>
        </p:txBody>
      </p:sp>
      <p:sp>
        <p:nvSpPr>
          <p:cNvPr id="39" name="Text Box 11"/>
          <p:cNvSpPr txBox="1">
            <a:spLocks noChangeArrowheads="1"/>
          </p:cNvSpPr>
          <p:nvPr/>
        </p:nvSpPr>
        <p:spPr bwMode="auto">
          <a:xfrm>
            <a:off x="9347200" y="2792413"/>
            <a:ext cx="2030413" cy="452437"/>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Nottingham</a:t>
            </a:r>
          </a:p>
        </p:txBody>
      </p:sp>
      <p:sp>
        <p:nvSpPr>
          <p:cNvPr id="21530" name="Line 71"/>
          <p:cNvSpPr>
            <a:spLocks noChangeShapeType="1"/>
          </p:cNvSpPr>
          <p:nvPr/>
        </p:nvSpPr>
        <p:spPr bwMode="auto">
          <a:xfrm>
            <a:off x="3913188" y="1951038"/>
            <a:ext cx="6350" cy="1190625"/>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31" name="Oval 48"/>
          <p:cNvSpPr>
            <a:spLocks noChangeAspect="1" noChangeArrowheads="1"/>
          </p:cNvSpPr>
          <p:nvPr/>
        </p:nvSpPr>
        <p:spPr bwMode="auto">
          <a:xfrm>
            <a:off x="3571875" y="1743075"/>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51" name="Text Box 11"/>
          <p:cNvSpPr txBox="1">
            <a:spLocks noChangeArrowheads="1"/>
          </p:cNvSpPr>
          <p:nvPr/>
        </p:nvSpPr>
        <p:spPr bwMode="auto">
          <a:xfrm>
            <a:off x="9358313" y="5383213"/>
            <a:ext cx="2332037" cy="781050"/>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Telehouse</a:t>
            </a:r>
            <a:r>
              <a:rPr lang="en-GB" sz="2100" dirty="0">
                <a:latin typeface="+mj-lt"/>
                <a:ea typeface="ＭＳ Ｐゴシック" charset="0"/>
                <a:cs typeface="ＭＳ Ｐゴシック" charset="0"/>
              </a:rPr>
              <a:t> North</a:t>
            </a:r>
          </a:p>
        </p:txBody>
      </p:sp>
      <p:sp>
        <p:nvSpPr>
          <p:cNvPr id="52" name="Text Box 14"/>
          <p:cNvSpPr txBox="1">
            <a:spLocks noChangeArrowheads="1"/>
          </p:cNvSpPr>
          <p:nvPr/>
        </p:nvSpPr>
        <p:spPr bwMode="auto">
          <a:xfrm>
            <a:off x="1200150" y="5227638"/>
            <a:ext cx="2370138" cy="7810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Telecity</a:t>
            </a:r>
            <a:r>
              <a:rPr lang="en-GB" sz="2100" dirty="0">
                <a:latin typeface="+mj-lt"/>
                <a:ea typeface="ＭＳ Ｐゴシック" charset="0"/>
                <a:cs typeface="ＭＳ Ｐゴシック" charset="0"/>
              </a:rPr>
              <a:t> HX</a:t>
            </a:r>
          </a:p>
        </p:txBody>
      </p:sp>
      <p:sp>
        <p:nvSpPr>
          <p:cNvPr id="53" name="Cloud 52"/>
          <p:cNvSpPr>
            <a:spLocks/>
          </p:cNvSpPr>
          <p:nvPr/>
        </p:nvSpPr>
        <p:spPr bwMode="auto">
          <a:xfrm>
            <a:off x="679450" y="938213"/>
            <a:ext cx="3173413" cy="850900"/>
          </a:xfrm>
          <a:custGeom>
            <a:avLst/>
            <a:gdLst>
              <a:gd name="T0" fmla="*/ 298350 w 43200"/>
              <a:gd name="T1" fmla="*/ 364577 h 43200"/>
              <a:gd name="T2" fmla="*/ 137319 w 43200"/>
              <a:gd name="T3" fmla="*/ 353477 h 43200"/>
              <a:gd name="T4" fmla="*/ 440437 w 43200"/>
              <a:gd name="T5" fmla="*/ 486052 h 43200"/>
              <a:gd name="T6" fmla="*/ 369998 w 43200"/>
              <a:gd name="T7" fmla="*/ 491358 h 43200"/>
              <a:gd name="T8" fmla="*/ 1047564 w 43200"/>
              <a:gd name="T9" fmla="*/ 544421 h 43200"/>
              <a:gd name="T10" fmla="*/ 1005097 w 43200"/>
              <a:gd name="T11" fmla="*/ 520188 h 43200"/>
              <a:gd name="T12" fmla="*/ 1832633 w 43200"/>
              <a:gd name="T13" fmla="*/ 483991 h 43200"/>
              <a:gd name="T14" fmla="*/ 1815659 w 43200"/>
              <a:gd name="T15" fmla="*/ 510578 h 43200"/>
              <a:gd name="T16" fmla="*/ 2169700 w 43200"/>
              <a:gd name="T17" fmla="*/ 319689 h 43200"/>
              <a:gd name="T18" fmla="*/ 2376377 w 43200"/>
              <a:gd name="T19" fmla="*/ 419075 h 43200"/>
              <a:gd name="T20" fmla="*/ 2657245 w 43200"/>
              <a:gd name="T21" fmla="*/ 213841 h 43200"/>
              <a:gd name="T22" fmla="*/ 2565191 w 43200"/>
              <a:gd name="T23" fmla="*/ 251111 h 43200"/>
              <a:gd name="T24" fmla="*/ 2436391 w 43200"/>
              <a:gd name="T25" fmla="*/ 75570 h 43200"/>
              <a:gd name="T26" fmla="*/ 2441222 w 43200"/>
              <a:gd name="T27" fmla="*/ 93174 h 43200"/>
              <a:gd name="T28" fmla="*/ 1848590 w 43200"/>
              <a:gd name="T29" fmla="*/ 55041 h 43200"/>
              <a:gd name="T30" fmla="*/ 1895762 w 43200"/>
              <a:gd name="T31" fmla="*/ 32590 h 43200"/>
              <a:gd name="T32" fmla="*/ 1407581 w 43200"/>
              <a:gd name="T33" fmla="*/ 65737 h 43200"/>
              <a:gd name="T34" fmla="*/ 1430404 w 43200"/>
              <a:gd name="T35" fmla="*/ 46378 h 43200"/>
              <a:gd name="T36" fmla="*/ 890029 w 43200"/>
              <a:gd name="T37" fmla="*/ 72311 h 43200"/>
              <a:gd name="T38" fmla="*/ 972674 w 43200"/>
              <a:gd name="T39" fmla="*/ 91085 h 43200"/>
              <a:gd name="T40" fmla="*/ 262368 w 43200"/>
              <a:gd name="T41" fmla="*/ 219899 h 43200"/>
              <a:gd name="T42" fmla="*/ 247937 w 43200"/>
              <a:gd name="T43" fmla="*/ 200137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2100" dirty="0">
                <a:latin typeface="+mn-lt"/>
                <a:ea typeface="+mn-ea"/>
              </a:rPr>
              <a:t>Global Transit &amp; Peering</a:t>
            </a:r>
          </a:p>
        </p:txBody>
      </p:sp>
      <p:sp>
        <p:nvSpPr>
          <p:cNvPr id="54" name="Cloud 53"/>
          <p:cNvSpPr>
            <a:spLocks/>
          </p:cNvSpPr>
          <p:nvPr/>
        </p:nvSpPr>
        <p:spPr bwMode="auto">
          <a:xfrm>
            <a:off x="9067800" y="1052513"/>
            <a:ext cx="1957388" cy="600075"/>
          </a:xfrm>
          <a:custGeom>
            <a:avLst/>
            <a:gdLst>
              <a:gd name="T0" fmla="*/ 212639 w 43200"/>
              <a:gd name="T1" fmla="*/ 363615 h 43200"/>
              <a:gd name="T2" fmla="*/ 97869 w 43200"/>
              <a:gd name="T3" fmla="*/ 352544 h 43200"/>
              <a:gd name="T4" fmla="*/ 313907 w 43200"/>
              <a:gd name="T5" fmla="*/ 484769 h 43200"/>
              <a:gd name="T6" fmla="*/ 263704 w 43200"/>
              <a:gd name="T7" fmla="*/ 490061 h 43200"/>
              <a:gd name="T8" fmla="*/ 746617 w 43200"/>
              <a:gd name="T9" fmla="*/ 542985 h 43200"/>
              <a:gd name="T10" fmla="*/ 716350 w 43200"/>
              <a:gd name="T11" fmla="*/ 518815 h 43200"/>
              <a:gd name="T12" fmla="*/ 1306149 w 43200"/>
              <a:gd name="T13" fmla="*/ 482713 h 43200"/>
              <a:gd name="T14" fmla="*/ 1294051 w 43200"/>
              <a:gd name="T15" fmla="*/ 509230 h 43200"/>
              <a:gd name="T16" fmla="*/ 1546382 w 43200"/>
              <a:gd name="T17" fmla="*/ 318845 h 43200"/>
              <a:gd name="T18" fmla="*/ 1693684 w 43200"/>
              <a:gd name="T19" fmla="*/ 417969 h 43200"/>
              <a:gd name="T20" fmla="*/ 1893864 w 43200"/>
              <a:gd name="T21" fmla="*/ 213277 h 43200"/>
              <a:gd name="T22" fmla="*/ 1828255 w 43200"/>
              <a:gd name="T23" fmla="*/ 250448 h 43200"/>
              <a:gd name="T24" fmla="*/ 1736457 w 43200"/>
              <a:gd name="T25" fmla="*/ 75371 h 43200"/>
              <a:gd name="T26" fmla="*/ 1739900 w 43200"/>
              <a:gd name="T27" fmla="*/ 92928 h 43200"/>
              <a:gd name="T28" fmla="*/ 1317521 w 43200"/>
              <a:gd name="T29" fmla="*/ 54896 h 43200"/>
              <a:gd name="T30" fmla="*/ 1351141 w 43200"/>
              <a:gd name="T31" fmla="*/ 32504 h 43200"/>
              <a:gd name="T32" fmla="*/ 1003207 w 43200"/>
              <a:gd name="T33" fmla="*/ 65564 h 43200"/>
              <a:gd name="T34" fmla="*/ 1019473 w 43200"/>
              <a:gd name="T35" fmla="*/ 46256 h 43200"/>
              <a:gd name="T36" fmla="*/ 634339 w 43200"/>
              <a:gd name="T37" fmla="*/ 72120 h 43200"/>
              <a:gd name="T38" fmla="*/ 693242 w 43200"/>
              <a:gd name="T39" fmla="*/ 90845 h 43200"/>
              <a:gd name="T40" fmla="*/ 186994 w 43200"/>
              <a:gd name="T41" fmla="*/ 219319 h 43200"/>
              <a:gd name="T42" fmla="*/ 176709 w 43200"/>
              <a:gd name="T43" fmla="*/ 199608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2100" dirty="0">
                <a:latin typeface="+mn-lt"/>
                <a:ea typeface="+mn-ea"/>
              </a:rPr>
              <a:t>Peering</a:t>
            </a:r>
          </a:p>
        </p:txBody>
      </p:sp>
      <p:sp>
        <p:nvSpPr>
          <p:cNvPr id="59" name="Cloud 58"/>
          <p:cNvSpPr>
            <a:spLocks/>
          </p:cNvSpPr>
          <p:nvPr/>
        </p:nvSpPr>
        <p:spPr bwMode="auto">
          <a:xfrm>
            <a:off x="5067300" y="5697538"/>
            <a:ext cx="2909888" cy="773112"/>
          </a:xfrm>
          <a:custGeom>
            <a:avLst/>
            <a:gdLst>
              <a:gd name="T0" fmla="*/ 298178 w 43200"/>
              <a:gd name="T1" fmla="*/ 364577 h 43200"/>
              <a:gd name="T2" fmla="*/ 137239 w 43200"/>
              <a:gd name="T3" fmla="*/ 353477 h 43200"/>
              <a:gd name="T4" fmla="*/ 440183 w 43200"/>
              <a:gd name="T5" fmla="*/ 486052 h 43200"/>
              <a:gd name="T6" fmla="*/ 369784 w 43200"/>
              <a:gd name="T7" fmla="*/ 491358 h 43200"/>
              <a:gd name="T8" fmla="*/ 1046958 w 43200"/>
              <a:gd name="T9" fmla="*/ 544421 h 43200"/>
              <a:gd name="T10" fmla="*/ 1004516 w 43200"/>
              <a:gd name="T11" fmla="*/ 520188 h 43200"/>
              <a:gd name="T12" fmla="*/ 1831573 w 43200"/>
              <a:gd name="T13" fmla="*/ 483991 h 43200"/>
              <a:gd name="T14" fmla="*/ 1814609 w 43200"/>
              <a:gd name="T15" fmla="*/ 510578 h 43200"/>
              <a:gd name="T16" fmla="*/ 2168445 w 43200"/>
              <a:gd name="T17" fmla="*/ 319689 h 43200"/>
              <a:gd name="T18" fmla="*/ 2375003 w 43200"/>
              <a:gd name="T19" fmla="*/ 419075 h 43200"/>
              <a:gd name="T20" fmla="*/ 2655708 w 43200"/>
              <a:gd name="T21" fmla="*/ 213841 h 43200"/>
              <a:gd name="T22" fmla="*/ 2563707 w 43200"/>
              <a:gd name="T23" fmla="*/ 251111 h 43200"/>
              <a:gd name="T24" fmla="*/ 2434982 w 43200"/>
              <a:gd name="T25" fmla="*/ 75570 h 43200"/>
              <a:gd name="T26" fmla="*/ 2439811 w 43200"/>
              <a:gd name="T27" fmla="*/ 93174 h 43200"/>
              <a:gd name="T28" fmla="*/ 1847521 w 43200"/>
              <a:gd name="T29" fmla="*/ 55041 h 43200"/>
              <a:gd name="T30" fmla="*/ 1894665 w 43200"/>
              <a:gd name="T31" fmla="*/ 32590 h 43200"/>
              <a:gd name="T32" fmla="*/ 1406767 w 43200"/>
              <a:gd name="T33" fmla="*/ 65737 h 43200"/>
              <a:gd name="T34" fmla="*/ 1429577 w 43200"/>
              <a:gd name="T35" fmla="*/ 46378 h 43200"/>
              <a:gd name="T36" fmla="*/ 889514 w 43200"/>
              <a:gd name="T37" fmla="*/ 72311 h 43200"/>
              <a:gd name="T38" fmla="*/ 972112 w 43200"/>
              <a:gd name="T39" fmla="*/ 91085 h 43200"/>
              <a:gd name="T40" fmla="*/ 262216 w 43200"/>
              <a:gd name="T41" fmla="*/ 219899 h 43200"/>
              <a:gd name="T42" fmla="*/ 247793 w 43200"/>
              <a:gd name="T43" fmla="*/ 200137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1900" dirty="0">
                <a:latin typeface="+mn-lt"/>
                <a:ea typeface="+mn-ea"/>
              </a:rPr>
              <a:t>Global Transit &amp; Peering</a:t>
            </a:r>
          </a:p>
        </p:txBody>
      </p:sp>
      <p:sp>
        <p:nvSpPr>
          <p:cNvPr id="21537" name="Title 1"/>
          <p:cNvSpPr txBox="1">
            <a:spLocks/>
          </p:cNvSpPr>
          <p:nvPr/>
        </p:nvSpPr>
        <p:spPr bwMode="auto">
          <a:xfrm>
            <a:off x="3695700" y="176213"/>
            <a:ext cx="820896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7" tIns="60958" rIns="121917" bIns="60958"/>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lnSpc>
                <a:spcPct val="90000"/>
              </a:lnSpc>
            </a:pPr>
            <a:r>
              <a:rPr lang="en-US" altLang="en-US" sz="3200" b="1">
                <a:solidFill>
                  <a:srgbClr val="2C3841"/>
                </a:solidFill>
              </a:rPr>
              <a:t>Upgrade 15/16</a:t>
            </a:r>
          </a:p>
        </p:txBody>
      </p:sp>
      <p:sp>
        <p:nvSpPr>
          <p:cNvPr id="21538" name="Oval 48"/>
          <p:cNvSpPr>
            <a:spLocks noChangeAspect="1" noChangeArrowheads="1"/>
          </p:cNvSpPr>
          <p:nvPr/>
        </p:nvSpPr>
        <p:spPr bwMode="auto">
          <a:xfrm>
            <a:off x="6140450" y="973138"/>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1539" name="Oval 48"/>
          <p:cNvSpPr>
            <a:spLocks noChangeAspect="1" noChangeArrowheads="1"/>
          </p:cNvSpPr>
          <p:nvPr/>
        </p:nvSpPr>
        <p:spPr bwMode="auto">
          <a:xfrm>
            <a:off x="8677275" y="1743075"/>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1540" name="Oval 48"/>
          <p:cNvSpPr>
            <a:spLocks noChangeAspect="1" noChangeArrowheads="1"/>
          </p:cNvSpPr>
          <p:nvPr/>
        </p:nvSpPr>
        <p:spPr bwMode="auto">
          <a:xfrm>
            <a:off x="3571875" y="270510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1541" name="Oval 48"/>
          <p:cNvSpPr>
            <a:spLocks noChangeAspect="1" noChangeArrowheads="1"/>
          </p:cNvSpPr>
          <p:nvPr/>
        </p:nvSpPr>
        <p:spPr bwMode="auto">
          <a:xfrm>
            <a:off x="8677275" y="270510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1542" name="Oval 48"/>
          <p:cNvSpPr>
            <a:spLocks noChangeAspect="1" noChangeArrowheads="1"/>
          </p:cNvSpPr>
          <p:nvPr/>
        </p:nvSpPr>
        <p:spPr bwMode="auto">
          <a:xfrm>
            <a:off x="3571875" y="395605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1543" name="Oval 48"/>
          <p:cNvSpPr>
            <a:spLocks noChangeAspect="1" noChangeArrowheads="1"/>
          </p:cNvSpPr>
          <p:nvPr/>
        </p:nvSpPr>
        <p:spPr bwMode="auto">
          <a:xfrm>
            <a:off x="3571875" y="5395913"/>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1544" name="Oval 48"/>
          <p:cNvSpPr>
            <a:spLocks noChangeAspect="1" noChangeArrowheads="1"/>
          </p:cNvSpPr>
          <p:nvPr/>
        </p:nvSpPr>
        <p:spPr bwMode="auto">
          <a:xfrm>
            <a:off x="1347788" y="3373438"/>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1545" name="Oval 48"/>
          <p:cNvSpPr>
            <a:spLocks noChangeAspect="1" noChangeArrowheads="1"/>
          </p:cNvSpPr>
          <p:nvPr/>
        </p:nvSpPr>
        <p:spPr bwMode="auto">
          <a:xfrm>
            <a:off x="8677275" y="395605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1546" name="Oval 48"/>
          <p:cNvSpPr>
            <a:spLocks noChangeAspect="1" noChangeArrowheads="1"/>
          </p:cNvSpPr>
          <p:nvPr/>
        </p:nvSpPr>
        <p:spPr bwMode="auto">
          <a:xfrm>
            <a:off x="8677275" y="5395913"/>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grpSp>
        <p:nvGrpSpPr>
          <p:cNvPr id="21547" name="Group 54"/>
          <p:cNvGrpSpPr>
            <a:grpSpLocks/>
          </p:cNvGrpSpPr>
          <p:nvPr/>
        </p:nvGrpSpPr>
        <p:grpSpPr bwMode="auto">
          <a:xfrm>
            <a:off x="112713" y="5208588"/>
            <a:ext cx="1949450" cy="1163637"/>
            <a:chOff x="65088" y="5095806"/>
            <a:chExt cx="1949450" cy="1163189"/>
          </a:xfrm>
        </p:grpSpPr>
        <p:sp>
          <p:nvSpPr>
            <p:cNvPr id="21549" name="Rectangle 75"/>
            <p:cNvSpPr>
              <a:spLocks noChangeArrowheads="1"/>
            </p:cNvSpPr>
            <p:nvPr/>
          </p:nvSpPr>
          <p:spPr bwMode="auto">
            <a:xfrm>
              <a:off x="65088" y="5095806"/>
              <a:ext cx="1949450" cy="1163189"/>
            </a:xfrm>
            <a:prstGeom prst="rect">
              <a:avLst/>
            </a:prstGeom>
            <a:solidFill>
              <a:srgbClr val="FFCC00">
                <a:alpha val="70195"/>
              </a:srgbClr>
            </a:solidFill>
            <a:ln w="9525">
              <a:solidFill>
                <a:schemeClr val="tx1"/>
              </a:solidFill>
              <a:miter lim="800000"/>
              <a:headEnd/>
              <a:tailEnd/>
            </a:ln>
          </p:spPr>
          <p:txBody>
            <a:bodyPr wrap="none"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grpSp>
          <p:nvGrpSpPr>
            <p:cNvPr id="21550" name="Group 56"/>
            <p:cNvGrpSpPr>
              <a:grpSpLocks/>
            </p:cNvGrpSpPr>
            <p:nvPr/>
          </p:nvGrpSpPr>
          <p:grpSpPr bwMode="auto">
            <a:xfrm>
              <a:off x="176213" y="5095806"/>
              <a:ext cx="1821628" cy="292690"/>
              <a:chOff x="176213" y="5095806"/>
              <a:chExt cx="1821628" cy="292690"/>
            </a:xfrm>
          </p:grpSpPr>
          <p:sp>
            <p:nvSpPr>
              <p:cNvPr id="21560" name="Line 65"/>
              <p:cNvSpPr>
                <a:spLocks noChangeShapeType="1"/>
              </p:cNvSpPr>
              <p:nvPr/>
            </p:nvSpPr>
            <p:spPr bwMode="auto">
              <a:xfrm flipV="1">
                <a:off x="176213" y="5242151"/>
                <a:ext cx="862468" cy="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561" name="Text Box 74"/>
              <p:cNvSpPr txBox="1">
                <a:spLocks noChangeArrowheads="1"/>
              </p:cNvSpPr>
              <p:nvPr/>
            </p:nvSpPr>
            <p:spPr bwMode="auto">
              <a:xfrm>
                <a:off x="831704" y="5095806"/>
                <a:ext cx="1166137" cy="292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100Gbit/s</a:t>
                </a:r>
              </a:p>
            </p:txBody>
          </p:sp>
        </p:grpSp>
        <p:grpSp>
          <p:nvGrpSpPr>
            <p:cNvPr id="21551" name="Group 57"/>
            <p:cNvGrpSpPr>
              <a:grpSpLocks/>
            </p:cNvGrpSpPr>
            <p:nvPr/>
          </p:nvGrpSpPr>
          <p:grpSpPr bwMode="auto">
            <a:xfrm>
              <a:off x="176213" y="5362103"/>
              <a:ext cx="1821628" cy="292084"/>
              <a:chOff x="176213" y="5362103"/>
              <a:chExt cx="1821628" cy="292084"/>
            </a:xfrm>
          </p:grpSpPr>
          <p:sp>
            <p:nvSpPr>
              <p:cNvPr id="21558" name="Line 65"/>
              <p:cNvSpPr>
                <a:spLocks noChangeShapeType="1"/>
              </p:cNvSpPr>
              <p:nvPr/>
            </p:nvSpPr>
            <p:spPr bwMode="auto">
              <a:xfrm flipV="1">
                <a:off x="176213" y="5508145"/>
                <a:ext cx="862012" cy="0"/>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59" name="Text Box 74"/>
              <p:cNvSpPr txBox="1">
                <a:spLocks noChangeArrowheads="1"/>
              </p:cNvSpPr>
              <p:nvPr/>
            </p:nvSpPr>
            <p:spPr bwMode="auto">
              <a:xfrm>
                <a:off x="831704" y="5362103"/>
                <a:ext cx="1166137" cy="292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200Gbit/s</a:t>
                </a:r>
              </a:p>
            </p:txBody>
          </p:sp>
        </p:grpSp>
        <p:grpSp>
          <p:nvGrpSpPr>
            <p:cNvPr id="21552" name="Group 59"/>
            <p:cNvGrpSpPr>
              <a:grpSpLocks/>
            </p:cNvGrpSpPr>
            <p:nvPr/>
          </p:nvGrpSpPr>
          <p:grpSpPr bwMode="auto">
            <a:xfrm>
              <a:off x="176213" y="5663978"/>
              <a:ext cx="1821628" cy="291785"/>
              <a:chOff x="176213" y="5663978"/>
              <a:chExt cx="1821628" cy="291785"/>
            </a:xfrm>
          </p:grpSpPr>
          <p:sp>
            <p:nvSpPr>
              <p:cNvPr id="65" name="Line 65"/>
              <p:cNvSpPr>
                <a:spLocks noChangeShapeType="1"/>
              </p:cNvSpPr>
              <p:nvPr/>
            </p:nvSpPr>
            <p:spPr bwMode="auto">
              <a:xfrm flipV="1">
                <a:off x="176213" y="5809906"/>
                <a:ext cx="862012" cy="0"/>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21557" name="Text Box 74"/>
              <p:cNvSpPr txBox="1">
                <a:spLocks noChangeArrowheads="1"/>
              </p:cNvSpPr>
              <p:nvPr/>
            </p:nvSpPr>
            <p:spPr bwMode="auto">
              <a:xfrm>
                <a:off x="831704" y="5663978"/>
                <a:ext cx="1166137" cy="29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400Gbit/s</a:t>
                </a:r>
              </a:p>
            </p:txBody>
          </p:sp>
        </p:grpSp>
        <p:grpSp>
          <p:nvGrpSpPr>
            <p:cNvPr id="21553" name="Group 60"/>
            <p:cNvGrpSpPr>
              <a:grpSpLocks/>
            </p:cNvGrpSpPr>
            <p:nvPr/>
          </p:nvGrpSpPr>
          <p:grpSpPr bwMode="auto">
            <a:xfrm>
              <a:off x="177781" y="5967210"/>
              <a:ext cx="1821628" cy="291785"/>
              <a:chOff x="177781" y="5967210"/>
              <a:chExt cx="1821628" cy="291785"/>
            </a:xfrm>
          </p:grpSpPr>
          <p:sp>
            <p:nvSpPr>
              <p:cNvPr id="21554" name="Line 65"/>
              <p:cNvSpPr>
                <a:spLocks noChangeShapeType="1"/>
              </p:cNvSpPr>
              <p:nvPr/>
            </p:nvSpPr>
            <p:spPr bwMode="auto">
              <a:xfrm flipV="1">
                <a:off x="177781" y="6113102"/>
                <a:ext cx="862012" cy="0"/>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55" name="Text Box 74"/>
              <p:cNvSpPr txBox="1">
                <a:spLocks noChangeArrowheads="1"/>
              </p:cNvSpPr>
              <p:nvPr/>
            </p:nvSpPr>
            <p:spPr bwMode="auto">
              <a:xfrm>
                <a:off x="833272" y="5967210"/>
                <a:ext cx="1166137" cy="29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600Gbit/s</a:t>
                </a:r>
              </a:p>
            </p:txBody>
          </p:sp>
        </p:grpSp>
      </p:grpSp>
      <p:sp>
        <p:nvSpPr>
          <p:cNvPr id="21548"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Corbel" panose="020B0503020204020204" pitchFamily="34" charset="0"/>
                <a:ea typeface="MS PGothic" panose="020B0600070205080204" pitchFamily="34" charset="-128"/>
              </a:defRPr>
            </a:lvl1pPr>
            <a:lvl2pPr defTabSz="912813">
              <a:defRPr>
                <a:solidFill>
                  <a:schemeClr val="tx1"/>
                </a:solidFill>
                <a:latin typeface="Corbel" panose="020B0503020204020204" pitchFamily="34" charset="0"/>
                <a:ea typeface="MS PGothic" panose="020B0600070205080204" pitchFamily="34" charset="-128"/>
              </a:defRPr>
            </a:lvl2pPr>
            <a:lvl3pPr defTabSz="912813">
              <a:defRPr>
                <a:solidFill>
                  <a:schemeClr val="tx1"/>
                </a:solidFill>
                <a:latin typeface="Corbel" panose="020B0503020204020204" pitchFamily="34" charset="0"/>
                <a:ea typeface="MS PGothic" panose="020B0600070205080204" pitchFamily="34" charset="-128"/>
              </a:defRPr>
            </a:lvl3pPr>
            <a:lvl4pPr defTabSz="912813">
              <a:defRPr>
                <a:solidFill>
                  <a:schemeClr val="tx1"/>
                </a:solidFill>
                <a:latin typeface="Corbel" panose="020B0503020204020204" pitchFamily="34" charset="0"/>
                <a:ea typeface="MS PGothic" panose="020B0600070205080204" pitchFamily="34" charset="-128"/>
              </a:defRPr>
            </a:lvl4pPr>
            <a:lvl5pPr defTabSz="912813">
              <a:defRPr>
                <a:solidFill>
                  <a:schemeClr val="tx1"/>
                </a:solidFill>
                <a:latin typeface="Corbel" panose="020B0503020204020204" pitchFamily="34" charset="0"/>
                <a:ea typeface="MS PGothic" panose="020B0600070205080204" pitchFamily="34" charset="-128"/>
              </a:defRPr>
            </a:lvl5pPr>
            <a:lvl6pPr marL="22828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7400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1972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6544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fld id="{4488DA4A-9B54-4063-88DB-56153293CC59}" type="slidenum">
              <a:rPr lang="en-GB" altLang="en-US">
                <a:solidFill>
                  <a:srgbClr val="9BA7B0"/>
                </a:solidFill>
              </a:rPr>
              <a:pPr/>
              <a:t>9</a:t>
            </a:fld>
            <a:endParaRPr lang="en-GB" altLang="en-US">
              <a:solidFill>
                <a:srgbClr val="9BA7B0"/>
              </a:solidFill>
            </a:endParaRPr>
          </a:p>
        </p:txBody>
      </p:sp>
      <p:sp>
        <p:nvSpPr>
          <p:cNvPr id="8" name="Date Placeholder 7"/>
          <p:cNvSpPr>
            <a:spLocks noGrp="1"/>
          </p:cNvSpPr>
          <p:nvPr>
            <p:ph type="dt" sz="half" idx="10"/>
          </p:nvPr>
        </p:nvSpPr>
        <p:spPr/>
        <p:txBody>
          <a:bodyPr/>
          <a:lstStyle/>
          <a:p>
            <a:pPr>
              <a:defRPr/>
            </a:pPr>
            <a:r>
              <a:rPr lang="en-GB" smtClean="0"/>
              <a:t>02/08/2016</a:t>
            </a:r>
            <a:endParaRPr lang="en-GB"/>
          </a:p>
        </p:txBody>
      </p:sp>
      <p:sp>
        <p:nvSpPr>
          <p:cNvPr id="9" name="Footer Placeholder 8"/>
          <p:cNvSpPr>
            <a:spLocks noGrp="1"/>
          </p:cNvSpPr>
          <p:nvPr>
            <p:ph type="ftr" sz="quarter" idx="11"/>
          </p:nvPr>
        </p:nvSpPr>
        <p:spPr/>
        <p:txBody>
          <a:bodyPr/>
          <a:lstStyle/>
          <a:p>
            <a:pPr>
              <a:defRPr/>
            </a:pPr>
            <a:r>
              <a:rPr lang="en-US" smtClean="0"/>
              <a:t>REPO Fringe</a:t>
            </a:r>
            <a:endParaRPr lang="en-GB"/>
          </a:p>
        </p:txBody>
      </p:sp>
    </p:spTree>
    <p:extLst>
      <p:ext uri="{BB962C8B-B14F-4D97-AF65-F5344CB8AC3E}">
        <p14:creationId xmlns:p14="http://schemas.microsoft.com/office/powerpoint/2010/main" val="2633483896"/>
      </p:ext>
    </p:extLst>
  </p:cSld>
  <p:clrMapOvr>
    <a:masterClrMapping/>
  </p:clrMapOvr>
  <p:transition spd="slow">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H="1" flipV="1">
            <a:off x="3951288" y="5741988"/>
            <a:ext cx="1857375" cy="35242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 name="Straight Connector 2"/>
          <p:cNvCxnSpPr/>
          <p:nvPr/>
        </p:nvCxnSpPr>
        <p:spPr>
          <a:xfrm flipV="1">
            <a:off x="7239000" y="5726113"/>
            <a:ext cx="1873250" cy="36830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4" name="Straight Connector 3"/>
          <p:cNvCxnSpPr/>
          <p:nvPr/>
        </p:nvCxnSpPr>
        <p:spPr>
          <a:xfrm flipV="1">
            <a:off x="9067800" y="1401763"/>
            <a:ext cx="728663" cy="66992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 name="Straight Connector 4"/>
          <p:cNvCxnSpPr/>
          <p:nvPr/>
        </p:nvCxnSpPr>
        <p:spPr>
          <a:xfrm flipH="1" flipV="1">
            <a:off x="3119438" y="1484313"/>
            <a:ext cx="793750" cy="54927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2534" name="Line 41"/>
          <p:cNvSpPr>
            <a:spLocks noChangeShapeType="1"/>
          </p:cNvSpPr>
          <p:nvPr/>
        </p:nvSpPr>
        <p:spPr bwMode="auto">
          <a:xfrm flipH="1" flipV="1">
            <a:off x="3822700" y="2998788"/>
            <a:ext cx="5270500" cy="2722562"/>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35" name="Line 41"/>
          <p:cNvSpPr>
            <a:spLocks noChangeShapeType="1"/>
          </p:cNvSpPr>
          <p:nvPr/>
        </p:nvSpPr>
        <p:spPr bwMode="auto">
          <a:xfrm flipV="1">
            <a:off x="1644650" y="2957513"/>
            <a:ext cx="2306638" cy="682625"/>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36" name="Line 41"/>
          <p:cNvSpPr>
            <a:spLocks noChangeShapeType="1"/>
          </p:cNvSpPr>
          <p:nvPr/>
        </p:nvSpPr>
        <p:spPr bwMode="auto">
          <a:xfrm flipV="1">
            <a:off x="3951288" y="2965450"/>
            <a:ext cx="5273675" cy="2722563"/>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37" name="Line 71"/>
          <p:cNvSpPr>
            <a:spLocks noChangeShapeType="1"/>
          </p:cNvSpPr>
          <p:nvPr/>
        </p:nvSpPr>
        <p:spPr bwMode="auto">
          <a:xfrm>
            <a:off x="9028113" y="1941513"/>
            <a:ext cx="20637" cy="1200150"/>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38" name="Line 69"/>
          <p:cNvSpPr>
            <a:spLocks noChangeShapeType="1"/>
          </p:cNvSpPr>
          <p:nvPr/>
        </p:nvSpPr>
        <p:spPr bwMode="auto">
          <a:xfrm flipV="1">
            <a:off x="3886200" y="4294188"/>
            <a:ext cx="5187950" cy="0"/>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39" name="Line 69"/>
          <p:cNvSpPr>
            <a:spLocks noChangeShapeType="1"/>
          </p:cNvSpPr>
          <p:nvPr/>
        </p:nvSpPr>
        <p:spPr bwMode="auto">
          <a:xfrm flipV="1">
            <a:off x="3935413" y="3003550"/>
            <a:ext cx="5070475" cy="0"/>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40" name="Line 71"/>
          <p:cNvSpPr>
            <a:spLocks noChangeShapeType="1"/>
          </p:cNvSpPr>
          <p:nvPr/>
        </p:nvSpPr>
        <p:spPr bwMode="auto">
          <a:xfrm>
            <a:off x="9045575" y="2836863"/>
            <a:ext cx="15875" cy="2905125"/>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7" name="Text Box 9"/>
          <p:cNvSpPr txBox="1">
            <a:spLocks noChangeArrowheads="1"/>
          </p:cNvSpPr>
          <p:nvPr/>
        </p:nvSpPr>
        <p:spPr bwMode="auto">
          <a:xfrm>
            <a:off x="5891213" y="585788"/>
            <a:ext cx="1347787" cy="454025"/>
          </a:xfrm>
          <a:prstGeom prst="rect">
            <a:avLst/>
          </a:prstGeom>
          <a:solidFill>
            <a:schemeClr val="bg1"/>
          </a:solidFill>
          <a:ln w="9525">
            <a:noFill/>
            <a:miter lim="800000"/>
            <a:headEnd/>
            <a:tailEnd/>
          </a:ln>
        </p:spPr>
        <p:txBody>
          <a:bodyPr lIns="121917" tIns="60958" rIns="121917" bIns="60958">
            <a:spAutoFit/>
          </a:bodyPr>
          <a:lstStyle/>
          <a:p>
            <a:pPr algn="ctr">
              <a:spcBef>
                <a:spcPct val="50000"/>
              </a:spcBef>
              <a:defRPr/>
            </a:pPr>
            <a:r>
              <a:rPr lang="en-GB" sz="2100" dirty="0">
                <a:latin typeface="+mj-lt"/>
                <a:ea typeface="ＭＳ Ｐゴシック" charset="0"/>
                <a:cs typeface="ＭＳ Ｐゴシック" charset="0"/>
              </a:rPr>
              <a:t>Glasgow</a:t>
            </a:r>
          </a:p>
        </p:txBody>
      </p:sp>
      <p:sp>
        <p:nvSpPr>
          <p:cNvPr id="18" name="Text Box 10"/>
          <p:cNvSpPr txBox="1">
            <a:spLocks noChangeArrowheads="1"/>
          </p:cNvSpPr>
          <p:nvPr/>
        </p:nvSpPr>
        <p:spPr bwMode="auto">
          <a:xfrm>
            <a:off x="9353550" y="1855788"/>
            <a:ext cx="1633538" cy="454025"/>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Leeds</a:t>
            </a:r>
          </a:p>
        </p:txBody>
      </p:sp>
      <p:sp>
        <p:nvSpPr>
          <p:cNvPr id="19" name="Text Box 11"/>
          <p:cNvSpPr txBox="1">
            <a:spLocks noChangeArrowheads="1"/>
          </p:cNvSpPr>
          <p:nvPr/>
        </p:nvSpPr>
        <p:spPr bwMode="auto">
          <a:xfrm>
            <a:off x="9359900" y="4002088"/>
            <a:ext cx="2330450" cy="779462"/>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Telehouse</a:t>
            </a:r>
            <a:r>
              <a:rPr lang="en-GB" sz="2100" dirty="0">
                <a:latin typeface="+mj-lt"/>
                <a:ea typeface="ＭＳ Ｐゴシック" charset="0"/>
                <a:cs typeface="ＭＳ Ｐゴシック" charset="0"/>
              </a:rPr>
              <a:t> West</a:t>
            </a:r>
          </a:p>
        </p:txBody>
      </p:sp>
      <p:sp>
        <p:nvSpPr>
          <p:cNvPr id="20" name="Text Box 12"/>
          <p:cNvSpPr txBox="1">
            <a:spLocks noChangeArrowheads="1"/>
          </p:cNvSpPr>
          <p:nvPr/>
        </p:nvSpPr>
        <p:spPr bwMode="auto">
          <a:xfrm>
            <a:off x="11113" y="3443288"/>
            <a:ext cx="1633537" cy="454025"/>
          </a:xfrm>
          <a:prstGeom prst="rect">
            <a:avLst/>
          </a:prstGeom>
          <a:noFill/>
          <a:ln w="9525">
            <a:noFill/>
            <a:miter lim="800000"/>
            <a:headEnd/>
            <a:tailEnd/>
          </a:ln>
        </p:spPr>
        <p:txBody>
          <a:bodyPr lIns="121917" tIns="60958" rIns="121917" bIns="60958">
            <a:spAutoFit/>
          </a:bodyPr>
          <a:lstStyle/>
          <a:p>
            <a:pPr algn="ctr">
              <a:spcBef>
                <a:spcPct val="50000"/>
              </a:spcBef>
              <a:defRPr/>
            </a:pPr>
            <a:r>
              <a:rPr lang="en-GB" sz="2100" dirty="0">
                <a:latin typeface="+mj-lt"/>
                <a:ea typeface="ＭＳ Ｐゴシック" charset="0"/>
                <a:cs typeface="ＭＳ Ｐゴシック" charset="0"/>
              </a:rPr>
              <a:t>Bristol</a:t>
            </a:r>
          </a:p>
        </p:txBody>
      </p:sp>
      <p:sp>
        <p:nvSpPr>
          <p:cNvPr id="21" name="Text Box 13"/>
          <p:cNvSpPr txBox="1">
            <a:spLocks noChangeArrowheads="1"/>
          </p:cNvSpPr>
          <p:nvPr/>
        </p:nvSpPr>
        <p:spPr bwMode="auto">
          <a:xfrm>
            <a:off x="1700213" y="1878013"/>
            <a:ext cx="1920875" cy="4508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Manchester</a:t>
            </a:r>
          </a:p>
        </p:txBody>
      </p:sp>
      <p:sp>
        <p:nvSpPr>
          <p:cNvPr id="22" name="Text Box 14"/>
          <p:cNvSpPr txBox="1">
            <a:spLocks noChangeArrowheads="1"/>
          </p:cNvSpPr>
          <p:nvPr/>
        </p:nvSpPr>
        <p:spPr bwMode="auto">
          <a:xfrm>
            <a:off x="954088" y="4179888"/>
            <a:ext cx="2717800" cy="779462"/>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London </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Telecity</a:t>
            </a:r>
            <a:r>
              <a:rPr lang="en-GB" sz="2100" dirty="0">
                <a:latin typeface="+mj-lt"/>
                <a:ea typeface="ＭＳ Ｐゴシック" charset="0"/>
                <a:cs typeface="ＭＳ Ｐゴシック" charset="0"/>
              </a:rPr>
              <a:t> </a:t>
            </a:r>
            <a:r>
              <a:rPr lang="en-GB" sz="2100" dirty="0" err="1">
                <a:latin typeface="+mj-lt"/>
                <a:ea typeface="ＭＳ Ｐゴシック" charset="0"/>
                <a:cs typeface="ＭＳ Ｐゴシック" charset="0"/>
              </a:rPr>
              <a:t>Powergate</a:t>
            </a:r>
            <a:endParaRPr lang="en-GB" sz="2100" dirty="0">
              <a:latin typeface="+mj-lt"/>
              <a:ea typeface="ＭＳ Ｐゴシック" charset="0"/>
              <a:cs typeface="ＭＳ Ｐゴシック" charset="0"/>
            </a:endParaRPr>
          </a:p>
        </p:txBody>
      </p:sp>
      <p:sp>
        <p:nvSpPr>
          <p:cNvPr id="22547" name="Line 41"/>
          <p:cNvSpPr>
            <a:spLocks noChangeShapeType="1"/>
          </p:cNvSpPr>
          <p:nvPr/>
        </p:nvSpPr>
        <p:spPr bwMode="auto">
          <a:xfrm>
            <a:off x="1644650" y="3640138"/>
            <a:ext cx="2281238" cy="71120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48" name="Line 44"/>
          <p:cNvSpPr>
            <a:spLocks noChangeShapeType="1"/>
          </p:cNvSpPr>
          <p:nvPr/>
        </p:nvSpPr>
        <p:spPr bwMode="auto">
          <a:xfrm flipH="1">
            <a:off x="3852863" y="1276350"/>
            <a:ext cx="2622550" cy="757238"/>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49" name="Line 45"/>
          <p:cNvSpPr>
            <a:spLocks noChangeShapeType="1"/>
          </p:cNvSpPr>
          <p:nvPr/>
        </p:nvSpPr>
        <p:spPr bwMode="auto">
          <a:xfrm>
            <a:off x="6475413" y="1276350"/>
            <a:ext cx="2636837" cy="757238"/>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50" name="Line 69"/>
          <p:cNvSpPr>
            <a:spLocks noChangeShapeType="1"/>
          </p:cNvSpPr>
          <p:nvPr/>
        </p:nvSpPr>
        <p:spPr bwMode="auto">
          <a:xfrm flipV="1">
            <a:off x="3913188" y="2100263"/>
            <a:ext cx="5070475" cy="0"/>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51" name="Line 71"/>
          <p:cNvSpPr>
            <a:spLocks noChangeShapeType="1"/>
          </p:cNvSpPr>
          <p:nvPr/>
        </p:nvSpPr>
        <p:spPr bwMode="auto">
          <a:xfrm>
            <a:off x="3910013" y="2919413"/>
            <a:ext cx="14287" cy="2822575"/>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38" name="Text Box 30"/>
          <p:cNvSpPr txBox="1">
            <a:spLocks noChangeArrowheads="1"/>
          </p:cNvSpPr>
          <p:nvPr/>
        </p:nvSpPr>
        <p:spPr bwMode="auto">
          <a:xfrm>
            <a:off x="1608138" y="2735263"/>
            <a:ext cx="2035175" cy="4508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Birmingham</a:t>
            </a:r>
          </a:p>
        </p:txBody>
      </p:sp>
      <p:sp>
        <p:nvSpPr>
          <p:cNvPr id="39" name="Text Box 11"/>
          <p:cNvSpPr txBox="1">
            <a:spLocks noChangeArrowheads="1"/>
          </p:cNvSpPr>
          <p:nvPr/>
        </p:nvSpPr>
        <p:spPr bwMode="auto">
          <a:xfrm>
            <a:off x="9347200" y="2792413"/>
            <a:ext cx="2030413" cy="452437"/>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Nottingham</a:t>
            </a:r>
          </a:p>
        </p:txBody>
      </p:sp>
      <p:sp>
        <p:nvSpPr>
          <p:cNvPr id="22554" name="Line 71"/>
          <p:cNvSpPr>
            <a:spLocks noChangeShapeType="1"/>
          </p:cNvSpPr>
          <p:nvPr/>
        </p:nvSpPr>
        <p:spPr bwMode="auto">
          <a:xfrm>
            <a:off x="3913188" y="1951038"/>
            <a:ext cx="6350" cy="1190625"/>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55" name="Oval 48"/>
          <p:cNvSpPr>
            <a:spLocks noChangeAspect="1" noChangeArrowheads="1"/>
          </p:cNvSpPr>
          <p:nvPr/>
        </p:nvSpPr>
        <p:spPr bwMode="auto">
          <a:xfrm>
            <a:off x="3571875" y="1743075"/>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51" name="Text Box 11"/>
          <p:cNvSpPr txBox="1">
            <a:spLocks noChangeArrowheads="1"/>
          </p:cNvSpPr>
          <p:nvPr/>
        </p:nvSpPr>
        <p:spPr bwMode="auto">
          <a:xfrm>
            <a:off x="9358313" y="5383213"/>
            <a:ext cx="2332037" cy="781050"/>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Telehouse</a:t>
            </a:r>
            <a:r>
              <a:rPr lang="en-GB" sz="2100" dirty="0">
                <a:latin typeface="+mj-lt"/>
                <a:ea typeface="ＭＳ Ｐゴシック" charset="0"/>
                <a:cs typeface="ＭＳ Ｐゴシック" charset="0"/>
              </a:rPr>
              <a:t> North</a:t>
            </a:r>
          </a:p>
        </p:txBody>
      </p:sp>
      <p:sp>
        <p:nvSpPr>
          <p:cNvPr id="52" name="Text Box 14"/>
          <p:cNvSpPr txBox="1">
            <a:spLocks noChangeArrowheads="1"/>
          </p:cNvSpPr>
          <p:nvPr/>
        </p:nvSpPr>
        <p:spPr bwMode="auto">
          <a:xfrm>
            <a:off x="1200150" y="5227638"/>
            <a:ext cx="2370138" cy="7810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Telecity</a:t>
            </a:r>
            <a:r>
              <a:rPr lang="en-GB" sz="2100" dirty="0">
                <a:latin typeface="+mj-lt"/>
                <a:ea typeface="ＭＳ Ｐゴシック" charset="0"/>
                <a:cs typeface="ＭＳ Ｐゴシック" charset="0"/>
              </a:rPr>
              <a:t> HX</a:t>
            </a:r>
          </a:p>
        </p:txBody>
      </p:sp>
      <p:sp>
        <p:nvSpPr>
          <p:cNvPr id="53" name="Cloud 52"/>
          <p:cNvSpPr>
            <a:spLocks/>
          </p:cNvSpPr>
          <p:nvPr/>
        </p:nvSpPr>
        <p:spPr bwMode="auto">
          <a:xfrm>
            <a:off x="679450" y="938213"/>
            <a:ext cx="3173413" cy="850900"/>
          </a:xfrm>
          <a:custGeom>
            <a:avLst/>
            <a:gdLst>
              <a:gd name="T0" fmla="*/ 298350 w 43200"/>
              <a:gd name="T1" fmla="*/ 364577 h 43200"/>
              <a:gd name="T2" fmla="*/ 137319 w 43200"/>
              <a:gd name="T3" fmla="*/ 353477 h 43200"/>
              <a:gd name="T4" fmla="*/ 440437 w 43200"/>
              <a:gd name="T5" fmla="*/ 486052 h 43200"/>
              <a:gd name="T6" fmla="*/ 369998 w 43200"/>
              <a:gd name="T7" fmla="*/ 491358 h 43200"/>
              <a:gd name="T8" fmla="*/ 1047564 w 43200"/>
              <a:gd name="T9" fmla="*/ 544421 h 43200"/>
              <a:gd name="T10" fmla="*/ 1005097 w 43200"/>
              <a:gd name="T11" fmla="*/ 520188 h 43200"/>
              <a:gd name="T12" fmla="*/ 1832633 w 43200"/>
              <a:gd name="T13" fmla="*/ 483991 h 43200"/>
              <a:gd name="T14" fmla="*/ 1815659 w 43200"/>
              <a:gd name="T15" fmla="*/ 510578 h 43200"/>
              <a:gd name="T16" fmla="*/ 2169700 w 43200"/>
              <a:gd name="T17" fmla="*/ 319689 h 43200"/>
              <a:gd name="T18" fmla="*/ 2376377 w 43200"/>
              <a:gd name="T19" fmla="*/ 419075 h 43200"/>
              <a:gd name="T20" fmla="*/ 2657245 w 43200"/>
              <a:gd name="T21" fmla="*/ 213841 h 43200"/>
              <a:gd name="T22" fmla="*/ 2565191 w 43200"/>
              <a:gd name="T23" fmla="*/ 251111 h 43200"/>
              <a:gd name="T24" fmla="*/ 2436391 w 43200"/>
              <a:gd name="T25" fmla="*/ 75570 h 43200"/>
              <a:gd name="T26" fmla="*/ 2441222 w 43200"/>
              <a:gd name="T27" fmla="*/ 93174 h 43200"/>
              <a:gd name="T28" fmla="*/ 1848590 w 43200"/>
              <a:gd name="T29" fmla="*/ 55041 h 43200"/>
              <a:gd name="T30" fmla="*/ 1895762 w 43200"/>
              <a:gd name="T31" fmla="*/ 32590 h 43200"/>
              <a:gd name="T32" fmla="*/ 1407581 w 43200"/>
              <a:gd name="T33" fmla="*/ 65737 h 43200"/>
              <a:gd name="T34" fmla="*/ 1430404 w 43200"/>
              <a:gd name="T35" fmla="*/ 46378 h 43200"/>
              <a:gd name="T36" fmla="*/ 890029 w 43200"/>
              <a:gd name="T37" fmla="*/ 72311 h 43200"/>
              <a:gd name="T38" fmla="*/ 972674 w 43200"/>
              <a:gd name="T39" fmla="*/ 91085 h 43200"/>
              <a:gd name="T40" fmla="*/ 262368 w 43200"/>
              <a:gd name="T41" fmla="*/ 219899 h 43200"/>
              <a:gd name="T42" fmla="*/ 247937 w 43200"/>
              <a:gd name="T43" fmla="*/ 200137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2100" dirty="0">
                <a:latin typeface="+mn-lt"/>
                <a:ea typeface="+mn-ea"/>
              </a:rPr>
              <a:t>Global Transit &amp; Peering</a:t>
            </a:r>
          </a:p>
        </p:txBody>
      </p:sp>
      <p:sp>
        <p:nvSpPr>
          <p:cNvPr id="54" name="Cloud 53"/>
          <p:cNvSpPr>
            <a:spLocks/>
          </p:cNvSpPr>
          <p:nvPr/>
        </p:nvSpPr>
        <p:spPr bwMode="auto">
          <a:xfrm>
            <a:off x="9067800" y="1052513"/>
            <a:ext cx="1957388" cy="600075"/>
          </a:xfrm>
          <a:custGeom>
            <a:avLst/>
            <a:gdLst>
              <a:gd name="T0" fmla="*/ 212639 w 43200"/>
              <a:gd name="T1" fmla="*/ 363615 h 43200"/>
              <a:gd name="T2" fmla="*/ 97869 w 43200"/>
              <a:gd name="T3" fmla="*/ 352544 h 43200"/>
              <a:gd name="T4" fmla="*/ 313907 w 43200"/>
              <a:gd name="T5" fmla="*/ 484769 h 43200"/>
              <a:gd name="T6" fmla="*/ 263704 w 43200"/>
              <a:gd name="T7" fmla="*/ 490061 h 43200"/>
              <a:gd name="T8" fmla="*/ 746617 w 43200"/>
              <a:gd name="T9" fmla="*/ 542985 h 43200"/>
              <a:gd name="T10" fmla="*/ 716350 w 43200"/>
              <a:gd name="T11" fmla="*/ 518815 h 43200"/>
              <a:gd name="T12" fmla="*/ 1306149 w 43200"/>
              <a:gd name="T13" fmla="*/ 482713 h 43200"/>
              <a:gd name="T14" fmla="*/ 1294051 w 43200"/>
              <a:gd name="T15" fmla="*/ 509230 h 43200"/>
              <a:gd name="T16" fmla="*/ 1546382 w 43200"/>
              <a:gd name="T17" fmla="*/ 318845 h 43200"/>
              <a:gd name="T18" fmla="*/ 1693684 w 43200"/>
              <a:gd name="T19" fmla="*/ 417969 h 43200"/>
              <a:gd name="T20" fmla="*/ 1893864 w 43200"/>
              <a:gd name="T21" fmla="*/ 213277 h 43200"/>
              <a:gd name="T22" fmla="*/ 1828255 w 43200"/>
              <a:gd name="T23" fmla="*/ 250448 h 43200"/>
              <a:gd name="T24" fmla="*/ 1736457 w 43200"/>
              <a:gd name="T25" fmla="*/ 75371 h 43200"/>
              <a:gd name="T26" fmla="*/ 1739900 w 43200"/>
              <a:gd name="T27" fmla="*/ 92928 h 43200"/>
              <a:gd name="T28" fmla="*/ 1317521 w 43200"/>
              <a:gd name="T29" fmla="*/ 54896 h 43200"/>
              <a:gd name="T30" fmla="*/ 1351141 w 43200"/>
              <a:gd name="T31" fmla="*/ 32504 h 43200"/>
              <a:gd name="T32" fmla="*/ 1003207 w 43200"/>
              <a:gd name="T33" fmla="*/ 65564 h 43200"/>
              <a:gd name="T34" fmla="*/ 1019473 w 43200"/>
              <a:gd name="T35" fmla="*/ 46256 h 43200"/>
              <a:gd name="T36" fmla="*/ 634339 w 43200"/>
              <a:gd name="T37" fmla="*/ 72120 h 43200"/>
              <a:gd name="T38" fmla="*/ 693242 w 43200"/>
              <a:gd name="T39" fmla="*/ 90845 h 43200"/>
              <a:gd name="T40" fmla="*/ 186994 w 43200"/>
              <a:gd name="T41" fmla="*/ 219319 h 43200"/>
              <a:gd name="T42" fmla="*/ 176709 w 43200"/>
              <a:gd name="T43" fmla="*/ 199608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2100" dirty="0">
                <a:latin typeface="+mn-lt"/>
                <a:ea typeface="+mn-ea"/>
              </a:rPr>
              <a:t>Peering</a:t>
            </a:r>
          </a:p>
        </p:txBody>
      </p:sp>
      <p:sp>
        <p:nvSpPr>
          <p:cNvPr id="59" name="Cloud 58"/>
          <p:cNvSpPr>
            <a:spLocks/>
          </p:cNvSpPr>
          <p:nvPr/>
        </p:nvSpPr>
        <p:spPr bwMode="auto">
          <a:xfrm>
            <a:off x="5067300" y="5697538"/>
            <a:ext cx="2909888" cy="773112"/>
          </a:xfrm>
          <a:custGeom>
            <a:avLst/>
            <a:gdLst>
              <a:gd name="T0" fmla="*/ 298178 w 43200"/>
              <a:gd name="T1" fmla="*/ 364577 h 43200"/>
              <a:gd name="T2" fmla="*/ 137239 w 43200"/>
              <a:gd name="T3" fmla="*/ 353477 h 43200"/>
              <a:gd name="T4" fmla="*/ 440183 w 43200"/>
              <a:gd name="T5" fmla="*/ 486052 h 43200"/>
              <a:gd name="T6" fmla="*/ 369784 w 43200"/>
              <a:gd name="T7" fmla="*/ 491358 h 43200"/>
              <a:gd name="T8" fmla="*/ 1046958 w 43200"/>
              <a:gd name="T9" fmla="*/ 544421 h 43200"/>
              <a:gd name="T10" fmla="*/ 1004516 w 43200"/>
              <a:gd name="T11" fmla="*/ 520188 h 43200"/>
              <a:gd name="T12" fmla="*/ 1831573 w 43200"/>
              <a:gd name="T13" fmla="*/ 483991 h 43200"/>
              <a:gd name="T14" fmla="*/ 1814609 w 43200"/>
              <a:gd name="T15" fmla="*/ 510578 h 43200"/>
              <a:gd name="T16" fmla="*/ 2168445 w 43200"/>
              <a:gd name="T17" fmla="*/ 319689 h 43200"/>
              <a:gd name="T18" fmla="*/ 2375003 w 43200"/>
              <a:gd name="T19" fmla="*/ 419075 h 43200"/>
              <a:gd name="T20" fmla="*/ 2655708 w 43200"/>
              <a:gd name="T21" fmla="*/ 213841 h 43200"/>
              <a:gd name="T22" fmla="*/ 2563707 w 43200"/>
              <a:gd name="T23" fmla="*/ 251111 h 43200"/>
              <a:gd name="T24" fmla="*/ 2434982 w 43200"/>
              <a:gd name="T25" fmla="*/ 75570 h 43200"/>
              <a:gd name="T26" fmla="*/ 2439811 w 43200"/>
              <a:gd name="T27" fmla="*/ 93174 h 43200"/>
              <a:gd name="T28" fmla="*/ 1847521 w 43200"/>
              <a:gd name="T29" fmla="*/ 55041 h 43200"/>
              <a:gd name="T30" fmla="*/ 1894665 w 43200"/>
              <a:gd name="T31" fmla="*/ 32590 h 43200"/>
              <a:gd name="T32" fmla="*/ 1406767 w 43200"/>
              <a:gd name="T33" fmla="*/ 65737 h 43200"/>
              <a:gd name="T34" fmla="*/ 1429577 w 43200"/>
              <a:gd name="T35" fmla="*/ 46378 h 43200"/>
              <a:gd name="T36" fmla="*/ 889514 w 43200"/>
              <a:gd name="T37" fmla="*/ 72311 h 43200"/>
              <a:gd name="T38" fmla="*/ 972112 w 43200"/>
              <a:gd name="T39" fmla="*/ 91085 h 43200"/>
              <a:gd name="T40" fmla="*/ 262216 w 43200"/>
              <a:gd name="T41" fmla="*/ 219899 h 43200"/>
              <a:gd name="T42" fmla="*/ 247793 w 43200"/>
              <a:gd name="T43" fmla="*/ 200137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1900" dirty="0">
                <a:latin typeface="+mn-lt"/>
                <a:ea typeface="+mn-ea"/>
              </a:rPr>
              <a:t>Global Transit &amp; Peering</a:t>
            </a:r>
          </a:p>
        </p:txBody>
      </p:sp>
      <p:sp>
        <p:nvSpPr>
          <p:cNvPr id="22561" name="Title 1"/>
          <p:cNvSpPr txBox="1">
            <a:spLocks/>
          </p:cNvSpPr>
          <p:nvPr/>
        </p:nvSpPr>
        <p:spPr bwMode="auto">
          <a:xfrm>
            <a:off x="3695700" y="176213"/>
            <a:ext cx="820896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7" tIns="60958" rIns="121917" bIns="60958"/>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lnSpc>
                <a:spcPct val="90000"/>
              </a:lnSpc>
            </a:pPr>
            <a:r>
              <a:rPr lang="en-US" altLang="en-US" sz="3200" b="1">
                <a:solidFill>
                  <a:srgbClr val="2C3841"/>
                </a:solidFill>
              </a:rPr>
              <a:t>Upgrade 16/17</a:t>
            </a:r>
          </a:p>
        </p:txBody>
      </p:sp>
      <p:sp>
        <p:nvSpPr>
          <p:cNvPr id="22562" name="Oval 48"/>
          <p:cNvSpPr>
            <a:spLocks noChangeAspect="1" noChangeArrowheads="1"/>
          </p:cNvSpPr>
          <p:nvPr/>
        </p:nvSpPr>
        <p:spPr bwMode="auto">
          <a:xfrm>
            <a:off x="6140450" y="973138"/>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2563" name="Oval 48"/>
          <p:cNvSpPr>
            <a:spLocks noChangeAspect="1" noChangeArrowheads="1"/>
          </p:cNvSpPr>
          <p:nvPr/>
        </p:nvSpPr>
        <p:spPr bwMode="auto">
          <a:xfrm>
            <a:off x="8677275" y="1743075"/>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2564" name="Oval 48"/>
          <p:cNvSpPr>
            <a:spLocks noChangeAspect="1" noChangeArrowheads="1"/>
          </p:cNvSpPr>
          <p:nvPr/>
        </p:nvSpPr>
        <p:spPr bwMode="auto">
          <a:xfrm>
            <a:off x="3571875" y="270510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2565" name="Oval 48"/>
          <p:cNvSpPr>
            <a:spLocks noChangeAspect="1" noChangeArrowheads="1"/>
          </p:cNvSpPr>
          <p:nvPr/>
        </p:nvSpPr>
        <p:spPr bwMode="auto">
          <a:xfrm>
            <a:off x="8677275" y="270510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2566" name="Oval 48"/>
          <p:cNvSpPr>
            <a:spLocks noChangeAspect="1" noChangeArrowheads="1"/>
          </p:cNvSpPr>
          <p:nvPr/>
        </p:nvSpPr>
        <p:spPr bwMode="auto">
          <a:xfrm>
            <a:off x="3571875" y="395605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2567" name="Oval 48"/>
          <p:cNvSpPr>
            <a:spLocks noChangeAspect="1" noChangeArrowheads="1"/>
          </p:cNvSpPr>
          <p:nvPr/>
        </p:nvSpPr>
        <p:spPr bwMode="auto">
          <a:xfrm>
            <a:off x="3571875" y="5395913"/>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2568" name="Oval 48"/>
          <p:cNvSpPr>
            <a:spLocks noChangeAspect="1" noChangeArrowheads="1"/>
          </p:cNvSpPr>
          <p:nvPr/>
        </p:nvSpPr>
        <p:spPr bwMode="auto">
          <a:xfrm>
            <a:off x="1347788" y="3373438"/>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2569" name="Oval 48"/>
          <p:cNvSpPr>
            <a:spLocks noChangeAspect="1" noChangeArrowheads="1"/>
          </p:cNvSpPr>
          <p:nvPr/>
        </p:nvSpPr>
        <p:spPr bwMode="auto">
          <a:xfrm>
            <a:off x="8677275" y="395605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2570" name="Oval 48"/>
          <p:cNvSpPr>
            <a:spLocks noChangeAspect="1" noChangeArrowheads="1"/>
          </p:cNvSpPr>
          <p:nvPr/>
        </p:nvSpPr>
        <p:spPr bwMode="auto">
          <a:xfrm>
            <a:off x="8677275" y="5395913"/>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grpSp>
        <p:nvGrpSpPr>
          <p:cNvPr id="22571" name="Group 9"/>
          <p:cNvGrpSpPr>
            <a:grpSpLocks/>
          </p:cNvGrpSpPr>
          <p:nvPr/>
        </p:nvGrpSpPr>
        <p:grpSpPr bwMode="auto">
          <a:xfrm>
            <a:off x="112713" y="5208588"/>
            <a:ext cx="1949450" cy="1163637"/>
            <a:chOff x="65088" y="5095806"/>
            <a:chExt cx="1949450" cy="1163189"/>
          </a:xfrm>
        </p:grpSpPr>
        <p:sp>
          <p:nvSpPr>
            <p:cNvPr id="22573" name="Rectangle 75"/>
            <p:cNvSpPr>
              <a:spLocks noChangeArrowheads="1"/>
            </p:cNvSpPr>
            <p:nvPr/>
          </p:nvSpPr>
          <p:spPr bwMode="auto">
            <a:xfrm>
              <a:off x="65088" y="5095806"/>
              <a:ext cx="1949450" cy="1163189"/>
            </a:xfrm>
            <a:prstGeom prst="rect">
              <a:avLst/>
            </a:prstGeom>
            <a:solidFill>
              <a:srgbClr val="FFCC00">
                <a:alpha val="70195"/>
              </a:srgbClr>
            </a:solidFill>
            <a:ln w="9525">
              <a:solidFill>
                <a:schemeClr val="tx1"/>
              </a:solidFill>
              <a:miter lim="800000"/>
              <a:headEnd/>
              <a:tailEnd/>
            </a:ln>
          </p:spPr>
          <p:txBody>
            <a:bodyPr wrap="none"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grpSp>
          <p:nvGrpSpPr>
            <p:cNvPr id="22574" name="Group 8"/>
            <p:cNvGrpSpPr>
              <a:grpSpLocks/>
            </p:cNvGrpSpPr>
            <p:nvPr/>
          </p:nvGrpSpPr>
          <p:grpSpPr bwMode="auto">
            <a:xfrm>
              <a:off x="176213" y="5095806"/>
              <a:ext cx="1821628" cy="292690"/>
              <a:chOff x="176213" y="5095806"/>
              <a:chExt cx="1821628" cy="292690"/>
            </a:xfrm>
          </p:grpSpPr>
          <p:sp>
            <p:nvSpPr>
              <p:cNvPr id="22584" name="Line 65"/>
              <p:cNvSpPr>
                <a:spLocks noChangeShapeType="1"/>
              </p:cNvSpPr>
              <p:nvPr/>
            </p:nvSpPr>
            <p:spPr bwMode="auto">
              <a:xfrm flipV="1">
                <a:off x="176213" y="5242151"/>
                <a:ext cx="862468" cy="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2585" name="Text Box 74"/>
              <p:cNvSpPr txBox="1">
                <a:spLocks noChangeArrowheads="1"/>
              </p:cNvSpPr>
              <p:nvPr/>
            </p:nvSpPr>
            <p:spPr bwMode="auto">
              <a:xfrm>
                <a:off x="831704" y="5095806"/>
                <a:ext cx="1166137" cy="292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100Gbit/s</a:t>
                </a:r>
              </a:p>
            </p:txBody>
          </p:sp>
        </p:grpSp>
        <p:grpSp>
          <p:nvGrpSpPr>
            <p:cNvPr id="22575" name="Group 7"/>
            <p:cNvGrpSpPr>
              <a:grpSpLocks/>
            </p:cNvGrpSpPr>
            <p:nvPr/>
          </p:nvGrpSpPr>
          <p:grpSpPr bwMode="auto">
            <a:xfrm>
              <a:off x="176213" y="5362103"/>
              <a:ext cx="1821628" cy="292084"/>
              <a:chOff x="176213" y="5362103"/>
              <a:chExt cx="1821628" cy="292084"/>
            </a:xfrm>
          </p:grpSpPr>
          <p:sp>
            <p:nvSpPr>
              <p:cNvPr id="22582" name="Line 65"/>
              <p:cNvSpPr>
                <a:spLocks noChangeShapeType="1"/>
              </p:cNvSpPr>
              <p:nvPr/>
            </p:nvSpPr>
            <p:spPr bwMode="auto">
              <a:xfrm flipV="1">
                <a:off x="176213" y="5508145"/>
                <a:ext cx="862012" cy="0"/>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83" name="Text Box 74"/>
              <p:cNvSpPr txBox="1">
                <a:spLocks noChangeArrowheads="1"/>
              </p:cNvSpPr>
              <p:nvPr/>
            </p:nvSpPr>
            <p:spPr bwMode="auto">
              <a:xfrm>
                <a:off x="831704" y="5362103"/>
                <a:ext cx="1166137" cy="292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200Gbit/s</a:t>
                </a:r>
              </a:p>
            </p:txBody>
          </p:sp>
        </p:grpSp>
        <p:grpSp>
          <p:nvGrpSpPr>
            <p:cNvPr id="22576" name="Group 6"/>
            <p:cNvGrpSpPr>
              <a:grpSpLocks/>
            </p:cNvGrpSpPr>
            <p:nvPr/>
          </p:nvGrpSpPr>
          <p:grpSpPr bwMode="auto">
            <a:xfrm>
              <a:off x="176213" y="5663978"/>
              <a:ext cx="1821628" cy="291785"/>
              <a:chOff x="176213" y="5663978"/>
              <a:chExt cx="1821628" cy="291785"/>
            </a:xfrm>
          </p:grpSpPr>
          <p:sp>
            <p:nvSpPr>
              <p:cNvPr id="67" name="Line 65"/>
              <p:cNvSpPr>
                <a:spLocks noChangeShapeType="1"/>
              </p:cNvSpPr>
              <p:nvPr/>
            </p:nvSpPr>
            <p:spPr bwMode="auto">
              <a:xfrm flipV="1">
                <a:off x="176213" y="5809906"/>
                <a:ext cx="862012" cy="0"/>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22581" name="Text Box 74"/>
              <p:cNvSpPr txBox="1">
                <a:spLocks noChangeArrowheads="1"/>
              </p:cNvSpPr>
              <p:nvPr/>
            </p:nvSpPr>
            <p:spPr bwMode="auto">
              <a:xfrm>
                <a:off x="831704" y="5663978"/>
                <a:ext cx="1166137" cy="29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400Gbit/s</a:t>
                </a:r>
              </a:p>
            </p:txBody>
          </p:sp>
        </p:grpSp>
        <p:grpSp>
          <p:nvGrpSpPr>
            <p:cNvPr id="22577" name="Group 5"/>
            <p:cNvGrpSpPr>
              <a:grpSpLocks/>
            </p:cNvGrpSpPr>
            <p:nvPr/>
          </p:nvGrpSpPr>
          <p:grpSpPr bwMode="auto">
            <a:xfrm>
              <a:off x="177781" y="5967210"/>
              <a:ext cx="1821628" cy="291785"/>
              <a:chOff x="177781" y="5967210"/>
              <a:chExt cx="1821628" cy="291785"/>
            </a:xfrm>
          </p:grpSpPr>
          <p:sp>
            <p:nvSpPr>
              <p:cNvPr id="22578" name="Line 65"/>
              <p:cNvSpPr>
                <a:spLocks noChangeShapeType="1"/>
              </p:cNvSpPr>
              <p:nvPr/>
            </p:nvSpPr>
            <p:spPr bwMode="auto">
              <a:xfrm flipV="1">
                <a:off x="177781" y="6113102"/>
                <a:ext cx="862012" cy="0"/>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2579" name="Text Box 74"/>
              <p:cNvSpPr txBox="1">
                <a:spLocks noChangeArrowheads="1"/>
              </p:cNvSpPr>
              <p:nvPr/>
            </p:nvSpPr>
            <p:spPr bwMode="auto">
              <a:xfrm>
                <a:off x="833272" y="5967210"/>
                <a:ext cx="1166137" cy="29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600Gbit/s</a:t>
                </a:r>
              </a:p>
            </p:txBody>
          </p:sp>
        </p:grpSp>
      </p:grpSp>
      <p:sp>
        <p:nvSpPr>
          <p:cNvPr id="22572" name="Slide Number Placeholder 1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Corbel" panose="020B0503020204020204" pitchFamily="34" charset="0"/>
                <a:ea typeface="MS PGothic" panose="020B0600070205080204" pitchFamily="34" charset="-128"/>
              </a:defRPr>
            </a:lvl1pPr>
            <a:lvl2pPr defTabSz="912813">
              <a:defRPr>
                <a:solidFill>
                  <a:schemeClr val="tx1"/>
                </a:solidFill>
                <a:latin typeface="Corbel" panose="020B0503020204020204" pitchFamily="34" charset="0"/>
                <a:ea typeface="MS PGothic" panose="020B0600070205080204" pitchFamily="34" charset="-128"/>
              </a:defRPr>
            </a:lvl2pPr>
            <a:lvl3pPr defTabSz="912813">
              <a:defRPr>
                <a:solidFill>
                  <a:schemeClr val="tx1"/>
                </a:solidFill>
                <a:latin typeface="Corbel" panose="020B0503020204020204" pitchFamily="34" charset="0"/>
                <a:ea typeface="MS PGothic" panose="020B0600070205080204" pitchFamily="34" charset="-128"/>
              </a:defRPr>
            </a:lvl3pPr>
            <a:lvl4pPr defTabSz="912813">
              <a:defRPr>
                <a:solidFill>
                  <a:schemeClr val="tx1"/>
                </a:solidFill>
                <a:latin typeface="Corbel" panose="020B0503020204020204" pitchFamily="34" charset="0"/>
                <a:ea typeface="MS PGothic" panose="020B0600070205080204" pitchFamily="34" charset="-128"/>
              </a:defRPr>
            </a:lvl4pPr>
            <a:lvl5pPr defTabSz="912813">
              <a:defRPr>
                <a:solidFill>
                  <a:schemeClr val="tx1"/>
                </a:solidFill>
                <a:latin typeface="Corbel" panose="020B0503020204020204" pitchFamily="34" charset="0"/>
                <a:ea typeface="MS PGothic" panose="020B0600070205080204" pitchFamily="34" charset="-128"/>
              </a:defRPr>
            </a:lvl5pPr>
            <a:lvl6pPr marL="22828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7400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1972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6544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fld id="{C51673D6-4429-4741-8934-E08494B2A847}" type="slidenum">
              <a:rPr lang="en-GB" altLang="en-US">
                <a:solidFill>
                  <a:srgbClr val="9BA7B0"/>
                </a:solidFill>
              </a:rPr>
              <a:pPr/>
              <a:t>10</a:t>
            </a:fld>
            <a:endParaRPr lang="en-GB" altLang="en-US">
              <a:solidFill>
                <a:srgbClr val="9BA7B0"/>
              </a:solidFill>
            </a:endParaRPr>
          </a:p>
        </p:txBody>
      </p:sp>
      <p:sp>
        <p:nvSpPr>
          <p:cNvPr id="6" name="Date Placeholder 5"/>
          <p:cNvSpPr>
            <a:spLocks noGrp="1"/>
          </p:cNvSpPr>
          <p:nvPr>
            <p:ph type="dt" sz="half" idx="10"/>
          </p:nvPr>
        </p:nvSpPr>
        <p:spPr/>
        <p:txBody>
          <a:bodyPr/>
          <a:lstStyle/>
          <a:p>
            <a:pPr>
              <a:defRPr/>
            </a:pPr>
            <a:r>
              <a:rPr lang="en-GB" smtClean="0"/>
              <a:t>02/08/2016</a:t>
            </a:r>
            <a:endParaRPr lang="en-GB"/>
          </a:p>
        </p:txBody>
      </p:sp>
      <p:sp>
        <p:nvSpPr>
          <p:cNvPr id="7" name="Footer Placeholder 6"/>
          <p:cNvSpPr>
            <a:spLocks noGrp="1"/>
          </p:cNvSpPr>
          <p:nvPr>
            <p:ph type="ftr" sz="quarter" idx="11"/>
          </p:nvPr>
        </p:nvSpPr>
        <p:spPr/>
        <p:txBody>
          <a:bodyPr/>
          <a:lstStyle/>
          <a:p>
            <a:pPr>
              <a:defRPr/>
            </a:pPr>
            <a:r>
              <a:rPr lang="en-US" smtClean="0"/>
              <a:t>REPO Fringe</a:t>
            </a:r>
            <a:endParaRPr lang="en-GB"/>
          </a:p>
        </p:txBody>
      </p:sp>
    </p:spTree>
    <p:extLst>
      <p:ext uri="{BB962C8B-B14F-4D97-AF65-F5344CB8AC3E}">
        <p14:creationId xmlns:p14="http://schemas.microsoft.com/office/powerpoint/2010/main" val="643595994"/>
      </p:ext>
    </p:extLst>
  </p:cSld>
  <p:clrMapOvr>
    <a:masterClrMapping/>
  </p:clrMapOvr>
  <p:transition spd="slow">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flipH="1" flipV="1">
            <a:off x="3951288" y="5741988"/>
            <a:ext cx="1857375" cy="35242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 name="Straight Connector 2"/>
          <p:cNvCxnSpPr/>
          <p:nvPr/>
        </p:nvCxnSpPr>
        <p:spPr>
          <a:xfrm flipV="1">
            <a:off x="7239000" y="5726113"/>
            <a:ext cx="1873250" cy="36830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4" name="Straight Connector 3"/>
          <p:cNvCxnSpPr/>
          <p:nvPr/>
        </p:nvCxnSpPr>
        <p:spPr>
          <a:xfrm flipV="1">
            <a:off x="9067800" y="1401763"/>
            <a:ext cx="728663" cy="66992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5" name="Straight Connector 4"/>
          <p:cNvCxnSpPr/>
          <p:nvPr/>
        </p:nvCxnSpPr>
        <p:spPr>
          <a:xfrm flipH="1" flipV="1">
            <a:off x="3119438" y="1484313"/>
            <a:ext cx="793750" cy="54927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23558" name="Line 41"/>
          <p:cNvSpPr>
            <a:spLocks noChangeShapeType="1"/>
          </p:cNvSpPr>
          <p:nvPr/>
        </p:nvSpPr>
        <p:spPr bwMode="auto">
          <a:xfrm flipH="1" flipV="1">
            <a:off x="3822700" y="2998788"/>
            <a:ext cx="5270500" cy="2722562"/>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3559" name="Line 41"/>
          <p:cNvSpPr>
            <a:spLocks noChangeShapeType="1"/>
          </p:cNvSpPr>
          <p:nvPr/>
        </p:nvSpPr>
        <p:spPr bwMode="auto">
          <a:xfrm flipV="1">
            <a:off x="1644650" y="2957513"/>
            <a:ext cx="2306638" cy="682625"/>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3560" name="Line 41"/>
          <p:cNvSpPr>
            <a:spLocks noChangeShapeType="1"/>
          </p:cNvSpPr>
          <p:nvPr/>
        </p:nvSpPr>
        <p:spPr bwMode="auto">
          <a:xfrm flipV="1">
            <a:off x="3951288" y="2965450"/>
            <a:ext cx="5273675" cy="2722563"/>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14" name="Line 71"/>
          <p:cNvSpPr>
            <a:spLocks noChangeShapeType="1"/>
          </p:cNvSpPr>
          <p:nvPr/>
        </p:nvSpPr>
        <p:spPr bwMode="auto">
          <a:xfrm>
            <a:off x="9028113" y="1941513"/>
            <a:ext cx="20637" cy="1200150"/>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23562" name="Line 69"/>
          <p:cNvSpPr>
            <a:spLocks noChangeShapeType="1"/>
          </p:cNvSpPr>
          <p:nvPr/>
        </p:nvSpPr>
        <p:spPr bwMode="auto">
          <a:xfrm flipV="1">
            <a:off x="3886200" y="4294188"/>
            <a:ext cx="5187950" cy="0"/>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3563" name="Line 69"/>
          <p:cNvSpPr>
            <a:spLocks noChangeShapeType="1"/>
          </p:cNvSpPr>
          <p:nvPr/>
        </p:nvSpPr>
        <p:spPr bwMode="auto">
          <a:xfrm flipV="1">
            <a:off x="3935413" y="3003550"/>
            <a:ext cx="5070475" cy="0"/>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3564" name="Line 71"/>
          <p:cNvSpPr>
            <a:spLocks noChangeShapeType="1"/>
          </p:cNvSpPr>
          <p:nvPr/>
        </p:nvSpPr>
        <p:spPr bwMode="auto">
          <a:xfrm>
            <a:off x="9045575" y="2836863"/>
            <a:ext cx="15875" cy="2905125"/>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17" name="Text Box 9"/>
          <p:cNvSpPr txBox="1">
            <a:spLocks noChangeArrowheads="1"/>
          </p:cNvSpPr>
          <p:nvPr/>
        </p:nvSpPr>
        <p:spPr bwMode="auto">
          <a:xfrm>
            <a:off x="5891213" y="585788"/>
            <a:ext cx="1347787" cy="454025"/>
          </a:xfrm>
          <a:prstGeom prst="rect">
            <a:avLst/>
          </a:prstGeom>
          <a:solidFill>
            <a:schemeClr val="bg1"/>
          </a:solidFill>
          <a:ln w="9525">
            <a:noFill/>
            <a:miter lim="800000"/>
            <a:headEnd/>
            <a:tailEnd/>
          </a:ln>
        </p:spPr>
        <p:txBody>
          <a:bodyPr lIns="121917" tIns="60958" rIns="121917" bIns="60958">
            <a:spAutoFit/>
          </a:bodyPr>
          <a:lstStyle/>
          <a:p>
            <a:pPr algn="ctr">
              <a:spcBef>
                <a:spcPct val="50000"/>
              </a:spcBef>
              <a:defRPr/>
            </a:pPr>
            <a:r>
              <a:rPr lang="en-GB" sz="2100" dirty="0">
                <a:latin typeface="+mj-lt"/>
                <a:ea typeface="ＭＳ Ｐゴシック" charset="0"/>
                <a:cs typeface="ＭＳ Ｐゴシック" charset="0"/>
              </a:rPr>
              <a:t>Glasgow</a:t>
            </a:r>
          </a:p>
        </p:txBody>
      </p:sp>
      <p:sp>
        <p:nvSpPr>
          <p:cNvPr id="18" name="Text Box 10"/>
          <p:cNvSpPr txBox="1">
            <a:spLocks noChangeArrowheads="1"/>
          </p:cNvSpPr>
          <p:nvPr/>
        </p:nvSpPr>
        <p:spPr bwMode="auto">
          <a:xfrm>
            <a:off x="9353550" y="1855788"/>
            <a:ext cx="1633538" cy="454025"/>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Leeds</a:t>
            </a:r>
          </a:p>
        </p:txBody>
      </p:sp>
      <p:sp>
        <p:nvSpPr>
          <p:cNvPr id="19" name="Text Box 11"/>
          <p:cNvSpPr txBox="1">
            <a:spLocks noChangeArrowheads="1"/>
          </p:cNvSpPr>
          <p:nvPr/>
        </p:nvSpPr>
        <p:spPr bwMode="auto">
          <a:xfrm>
            <a:off x="9359900" y="4002088"/>
            <a:ext cx="2330450" cy="779462"/>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Telehouse</a:t>
            </a:r>
            <a:r>
              <a:rPr lang="en-GB" sz="2100" dirty="0">
                <a:latin typeface="+mj-lt"/>
                <a:ea typeface="ＭＳ Ｐゴシック" charset="0"/>
                <a:cs typeface="ＭＳ Ｐゴシック" charset="0"/>
              </a:rPr>
              <a:t> West</a:t>
            </a:r>
          </a:p>
        </p:txBody>
      </p:sp>
      <p:sp>
        <p:nvSpPr>
          <p:cNvPr id="20" name="Text Box 12"/>
          <p:cNvSpPr txBox="1">
            <a:spLocks noChangeArrowheads="1"/>
          </p:cNvSpPr>
          <p:nvPr/>
        </p:nvSpPr>
        <p:spPr bwMode="auto">
          <a:xfrm>
            <a:off x="11113" y="3443288"/>
            <a:ext cx="1633537" cy="454025"/>
          </a:xfrm>
          <a:prstGeom prst="rect">
            <a:avLst/>
          </a:prstGeom>
          <a:noFill/>
          <a:ln w="9525">
            <a:noFill/>
            <a:miter lim="800000"/>
            <a:headEnd/>
            <a:tailEnd/>
          </a:ln>
        </p:spPr>
        <p:txBody>
          <a:bodyPr lIns="121917" tIns="60958" rIns="121917" bIns="60958">
            <a:spAutoFit/>
          </a:bodyPr>
          <a:lstStyle/>
          <a:p>
            <a:pPr algn="ctr">
              <a:spcBef>
                <a:spcPct val="50000"/>
              </a:spcBef>
              <a:defRPr/>
            </a:pPr>
            <a:r>
              <a:rPr lang="en-GB" sz="2100" dirty="0">
                <a:latin typeface="+mj-lt"/>
                <a:ea typeface="ＭＳ Ｐゴシック" charset="0"/>
                <a:cs typeface="ＭＳ Ｐゴシック" charset="0"/>
              </a:rPr>
              <a:t>Bristol</a:t>
            </a:r>
          </a:p>
        </p:txBody>
      </p:sp>
      <p:sp>
        <p:nvSpPr>
          <p:cNvPr id="21" name="Text Box 13"/>
          <p:cNvSpPr txBox="1">
            <a:spLocks noChangeArrowheads="1"/>
          </p:cNvSpPr>
          <p:nvPr/>
        </p:nvSpPr>
        <p:spPr bwMode="auto">
          <a:xfrm>
            <a:off x="1700213" y="1878013"/>
            <a:ext cx="1920875" cy="4508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Manchester</a:t>
            </a:r>
          </a:p>
        </p:txBody>
      </p:sp>
      <p:sp>
        <p:nvSpPr>
          <p:cNvPr id="22" name="Text Box 14"/>
          <p:cNvSpPr txBox="1">
            <a:spLocks noChangeArrowheads="1"/>
          </p:cNvSpPr>
          <p:nvPr/>
        </p:nvSpPr>
        <p:spPr bwMode="auto">
          <a:xfrm>
            <a:off x="954088" y="4179888"/>
            <a:ext cx="2717800" cy="779462"/>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London </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Telecity</a:t>
            </a:r>
            <a:r>
              <a:rPr lang="en-GB" sz="2100" dirty="0">
                <a:latin typeface="+mj-lt"/>
                <a:ea typeface="ＭＳ Ｐゴシック" charset="0"/>
                <a:cs typeface="ＭＳ Ｐゴシック" charset="0"/>
              </a:rPr>
              <a:t> </a:t>
            </a:r>
            <a:r>
              <a:rPr lang="en-GB" sz="2100" dirty="0" err="1">
                <a:latin typeface="+mj-lt"/>
                <a:ea typeface="ＭＳ Ｐゴシック" charset="0"/>
                <a:cs typeface="ＭＳ Ｐゴシック" charset="0"/>
              </a:rPr>
              <a:t>Powergate</a:t>
            </a:r>
            <a:endParaRPr lang="en-GB" sz="2100" dirty="0">
              <a:latin typeface="+mj-lt"/>
              <a:ea typeface="ＭＳ Ｐゴシック" charset="0"/>
              <a:cs typeface="ＭＳ Ｐゴシック" charset="0"/>
            </a:endParaRPr>
          </a:p>
        </p:txBody>
      </p:sp>
      <p:sp>
        <p:nvSpPr>
          <p:cNvPr id="23571" name="Line 41"/>
          <p:cNvSpPr>
            <a:spLocks noChangeShapeType="1"/>
          </p:cNvSpPr>
          <p:nvPr/>
        </p:nvSpPr>
        <p:spPr bwMode="auto">
          <a:xfrm>
            <a:off x="1644650" y="3640138"/>
            <a:ext cx="2281238" cy="71120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1528" name="Line 44"/>
          <p:cNvSpPr>
            <a:spLocks noChangeShapeType="1"/>
          </p:cNvSpPr>
          <p:nvPr/>
        </p:nvSpPr>
        <p:spPr bwMode="auto">
          <a:xfrm flipH="1">
            <a:off x="3852863" y="1276350"/>
            <a:ext cx="2622550" cy="757238"/>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21529" name="Line 45"/>
          <p:cNvSpPr>
            <a:spLocks noChangeShapeType="1"/>
          </p:cNvSpPr>
          <p:nvPr/>
        </p:nvSpPr>
        <p:spPr bwMode="auto">
          <a:xfrm>
            <a:off x="6475413" y="1276350"/>
            <a:ext cx="2636837" cy="757238"/>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21531" name="Line 69"/>
          <p:cNvSpPr>
            <a:spLocks noChangeShapeType="1"/>
          </p:cNvSpPr>
          <p:nvPr/>
        </p:nvSpPr>
        <p:spPr bwMode="auto">
          <a:xfrm flipV="1">
            <a:off x="3913188" y="2100263"/>
            <a:ext cx="5070475" cy="0"/>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23575" name="Line 71"/>
          <p:cNvSpPr>
            <a:spLocks noChangeShapeType="1"/>
          </p:cNvSpPr>
          <p:nvPr/>
        </p:nvSpPr>
        <p:spPr bwMode="auto">
          <a:xfrm>
            <a:off x="3910013" y="2919413"/>
            <a:ext cx="14287" cy="2822575"/>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38" name="Text Box 30"/>
          <p:cNvSpPr txBox="1">
            <a:spLocks noChangeArrowheads="1"/>
          </p:cNvSpPr>
          <p:nvPr/>
        </p:nvSpPr>
        <p:spPr bwMode="auto">
          <a:xfrm>
            <a:off x="1608138" y="2735263"/>
            <a:ext cx="2035175" cy="4508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Birmingham</a:t>
            </a:r>
          </a:p>
        </p:txBody>
      </p:sp>
      <p:sp>
        <p:nvSpPr>
          <p:cNvPr id="39" name="Text Box 11"/>
          <p:cNvSpPr txBox="1">
            <a:spLocks noChangeArrowheads="1"/>
          </p:cNvSpPr>
          <p:nvPr/>
        </p:nvSpPr>
        <p:spPr bwMode="auto">
          <a:xfrm>
            <a:off x="9347200" y="2792413"/>
            <a:ext cx="2030413" cy="452437"/>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Nottingham</a:t>
            </a:r>
          </a:p>
        </p:txBody>
      </p:sp>
      <p:sp>
        <p:nvSpPr>
          <p:cNvPr id="21541" name="Line 71"/>
          <p:cNvSpPr>
            <a:spLocks noChangeShapeType="1"/>
          </p:cNvSpPr>
          <p:nvPr/>
        </p:nvSpPr>
        <p:spPr bwMode="auto">
          <a:xfrm flipH="1">
            <a:off x="3900488" y="1951038"/>
            <a:ext cx="12700" cy="1190625"/>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23579" name="Oval 48"/>
          <p:cNvSpPr>
            <a:spLocks noChangeAspect="1" noChangeArrowheads="1"/>
          </p:cNvSpPr>
          <p:nvPr/>
        </p:nvSpPr>
        <p:spPr bwMode="auto">
          <a:xfrm>
            <a:off x="3571875" y="1743075"/>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51" name="Text Box 11"/>
          <p:cNvSpPr txBox="1">
            <a:spLocks noChangeArrowheads="1"/>
          </p:cNvSpPr>
          <p:nvPr/>
        </p:nvSpPr>
        <p:spPr bwMode="auto">
          <a:xfrm>
            <a:off x="9358313" y="5383213"/>
            <a:ext cx="2332037" cy="781050"/>
          </a:xfrm>
          <a:prstGeom prst="rect">
            <a:avLst/>
          </a:prstGeom>
          <a:noFill/>
          <a:ln w="9525">
            <a:noFill/>
            <a:miter lim="800000"/>
            <a:headEnd/>
            <a:tailEnd/>
          </a:ln>
        </p:spPr>
        <p:txBody>
          <a:bodyPr lIns="121917" tIns="60958" rIns="121917" bIns="60958">
            <a:spAutoFit/>
          </a:bodyPr>
          <a:lstStyle/>
          <a:p>
            <a:pP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Telehouse</a:t>
            </a:r>
            <a:r>
              <a:rPr lang="en-GB" sz="2100" dirty="0">
                <a:latin typeface="+mj-lt"/>
                <a:ea typeface="ＭＳ Ｐゴシック" charset="0"/>
                <a:cs typeface="ＭＳ Ｐゴシック" charset="0"/>
              </a:rPr>
              <a:t> North</a:t>
            </a:r>
          </a:p>
        </p:txBody>
      </p:sp>
      <p:sp>
        <p:nvSpPr>
          <p:cNvPr id="52" name="Text Box 14"/>
          <p:cNvSpPr txBox="1">
            <a:spLocks noChangeArrowheads="1"/>
          </p:cNvSpPr>
          <p:nvPr/>
        </p:nvSpPr>
        <p:spPr bwMode="auto">
          <a:xfrm>
            <a:off x="1200150" y="5227638"/>
            <a:ext cx="2370138" cy="781050"/>
          </a:xfrm>
          <a:prstGeom prst="rect">
            <a:avLst/>
          </a:prstGeom>
          <a:noFill/>
          <a:ln w="9525">
            <a:noFill/>
            <a:miter lim="800000"/>
            <a:headEnd/>
            <a:tailEnd/>
          </a:ln>
        </p:spPr>
        <p:txBody>
          <a:bodyPr lIns="121917" tIns="60958" rIns="121917" bIns="60958">
            <a:spAutoFit/>
          </a:bodyPr>
          <a:lstStyle/>
          <a:p>
            <a:pPr algn="r">
              <a:spcBef>
                <a:spcPct val="50000"/>
              </a:spcBef>
              <a:defRPr/>
            </a:pPr>
            <a:r>
              <a:rPr lang="en-GB" sz="2100" dirty="0">
                <a:latin typeface="+mj-lt"/>
                <a:ea typeface="ＭＳ Ｐゴシック" charset="0"/>
                <a:cs typeface="ＭＳ Ｐゴシック" charset="0"/>
              </a:rPr>
              <a:t>London</a:t>
            </a:r>
            <a:br>
              <a:rPr lang="en-GB" sz="2100" dirty="0">
                <a:latin typeface="+mj-lt"/>
                <a:ea typeface="ＭＳ Ｐゴシック" charset="0"/>
                <a:cs typeface="ＭＳ Ｐゴシック" charset="0"/>
              </a:rPr>
            </a:br>
            <a:r>
              <a:rPr lang="en-GB" sz="2100" dirty="0" err="1">
                <a:latin typeface="+mj-lt"/>
                <a:ea typeface="ＭＳ Ｐゴシック" charset="0"/>
                <a:cs typeface="ＭＳ Ｐゴシック" charset="0"/>
              </a:rPr>
              <a:t>Telecity</a:t>
            </a:r>
            <a:r>
              <a:rPr lang="en-GB" sz="2100" dirty="0">
                <a:latin typeface="+mj-lt"/>
                <a:ea typeface="ＭＳ Ｐゴシック" charset="0"/>
                <a:cs typeface="ＭＳ Ｐゴシック" charset="0"/>
              </a:rPr>
              <a:t> HX</a:t>
            </a:r>
          </a:p>
        </p:txBody>
      </p:sp>
      <p:sp>
        <p:nvSpPr>
          <p:cNvPr id="53" name="Cloud 52"/>
          <p:cNvSpPr>
            <a:spLocks/>
          </p:cNvSpPr>
          <p:nvPr/>
        </p:nvSpPr>
        <p:spPr bwMode="auto">
          <a:xfrm>
            <a:off x="679450" y="938213"/>
            <a:ext cx="3173413" cy="850900"/>
          </a:xfrm>
          <a:custGeom>
            <a:avLst/>
            <a:gdLst>
              <a:gd name="T0" fmla="*/ 298350 w 43200"/>
              <a:gd name="T1" fmla="*/ 364577 h 43200"/>
              <a:gd name="T2" fmla="*/ 137319 w 43200"/>
              <a:gd name="T3" fmla="*/ 353477 h 43200"/>
              <a:gd name="T4" fmla="*/ 440437 w 43200"/>
              <a:gd name="T5" fmla="*/ 486052 h 43200"/>
              <a:gd name="T6" fmla="*/ 369998 w 43200"/>
              <a:gd name="T7" fmla="*/ 491358 h 43200"/>
              <a:gd name="T8" fmla="*/ 1047564 w 43200"/>
              <a:gd name="T9" fmla="*/ 544421 h 43200"/>
              <a:gd name="T10" fmla="*/ 1005097 w 43200"/>
              <a:gd name="T11" fmla="*/ 520188 h 43200"/>
              <a:gd name="T12" fmla="*/ 1832633 w 43200"/>
              <a:gd name="T13" fmla="*/ 483991 h 43200"/>
              <a:gd name="T14" fmla="*/ 1815659 w 43200"/>
              <a:gd name="T15" fmla="*/ 510578 h 43200"/>
              <a:gd name="T16" fmla="*/ 2169700 w 43200"/>
              <a:gd name="T17" fmla="*/ 319689 h 43200"/>
              <a:gd name="T18" fmla="*/ 2376377 w 43200"/>
              <a:gd name="T19" fmla="*/ 419075 h 43200"/>
              <a:gd name="T20" fmla="*/ 2657245 w 43200"/>
              <a:gd name="T21" fmla="*/ 213841 h 43200"/>
              <a:gd name="T22" fmla="*/ 2565191 w 43200"/>
              <a:gd name="T23" fmla="*/ 251111 h 43200"/>
              <a:gd name="T24" fmla="*/ 2436391 w 43200"/>
              <a:gd name="T25" fmla="*/ 75570 h 43200"/>
              <a:gd name="T26" fmla="*/ 2441222 w 43200"/>
              <a:gd name="T27" fmla="*/ 93174 h 43200"/>
              <a:gd name="T28" fmla="*/ 1848590 w 43200"/>
              <a:gd name="T29" fmla="*/ 55041 h 43200"/>
              <a:gd name="T30" fmla="*/ 1895762 w 43200"/>
              <a:gd name="T31" fmla="*/ 32590 h 43200"/>
              <a:gd name="T32" fmla="*/ 1407581 w 43200"/>
              <a:gd name="T33" fmla="*/ 65737 h 43200"/>
              <a:gd name="T34" fmla="*/ 1430404 w 43200"/>
              <a:gd name="T35" fmla="*/ 46378 h 43200"/>
              <a:gd name="T36" fmla="*/ 890029 w 43200"/>
              <a:gd name="T37" fmla="*/ 72311 h 43200"/>
              <a:gd name="T38" fmla="*/ 972674 w 43200"/>
              <a:gd name="T39" fmla="*/ 91085 h 43200"/>
              <a:gd name="T40" fmla="*/ 262368 w 43200"/>
              <a:gd name="T41" fmla="*/ 219899 h 43200"/>
              <a:gd name="T42" fmla="*/ 247937 w 43200"/>
              <a:gd name="T43" fmla="*/ 200137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2100" dirty="0">
                <a:latin typeface="+mn-lt"/>
                <a:ea typeface="+mn-ea"/>
              </a:rPr>
              <a:t>Global Transit &amp; Peering</a:t>
            </a:r>
          </a:p>
        </p:txBody>
      </p:sp>
      <p:sp>
        <p:nvSpPr>
          <p:cNvPr id="54" name="Cloud 53"/>
          <p:cNvSpPr>
            <a:spLocks/>
          </p:cNvSpPr>
          <p:nvPr/>
        </p:nvSpPr>
        <p:spPr bwMode="auto">
          <a:xfrm>
            <a:off x="9067800" y="1052513"/>
            <a:ext cx="1957388" cy="600075"/>
          </a:xfrm>
          <a:custGeom>
            <a:avLst/>
            <a:gdLst>
              <a:gd name="T0" fmla="*/ 212639 w 43200"/>
              <a:gd name="T1" fmla="*/ 363615 h 43200"/>
              <a:gd name="T2" fmla="*/ 97869 w 43200"/>
              <a:gd name="T3" fmla="*/ 352544 h 43200"/>
              <a:gd name="T4" fmla="*/ 313907 w 43200"/>
              <a:gd name="T5" fmla="*/ 484769 h 43200"/>
              <a:gd name="T6" fmla="*/ 263704 w 43200"/>
              <a:gd name="T7" fmla="*/ 490061 h 43200"/>
              <a:gd name="T8" fmla="*/ 746617 w 43200"/>
              <a:gd name="T9" fmla="*/ 542985 h 43200"/>
              <a:gd name="T10" fmla="*/ 716350 w 43200"/>
              <a:gd name="T11" fmla="*/ 518815 h 43200"/>
              <a:gd name="T12" fmla="*/ 1306149 w 43200"/>
              <a:gd name="T13" fmla="*/ 482713 h 43200"/>
              <a:gd name="T14" fmla="*/ 1294051 w 43200"/>
              <a:gd name="T15" fmla="*/ 509230 h 43200"/>
              <a:gd name="T16" fmla="*/ 1546382 w 43200"/>
              <a:gd name="T17" fmla="*/ 318845 h 43200"/>
              <a:gd name="T18" fmla="*/ 1693684 w 43200"/>
              <a:gd name="T19" fmla="*/ 417969 h 43200"/>
              <a:gd name="T20" fmla="*/ 1893864 w 43200"/>
              <a:gd name="T21" fmla="*/ 213277 h 43200"/>
              <a:gd name="T22" fmla="*/ 1828255 w 43200"/>
              <a:gd name="T23" fmla="*/ 250448 h 43200"/>
              <a:gd name="T24" fmla="*/ 1736457 w 43200"/>
              <a:gd name="T25" fmla="*/ 75371 h 43200"/>
              <a:gd name="T26" fmla="*/ 1739900 w 43200"/>
              <a:gd name="T27" fmla="*/ 92928 h 43200"/>
              <a:gd name="T28" fmla="*/ 1317521 w 43200"/>
              <a:gd name="T29" fmla="*/ 54896 h 43200"/>
              <a:gd name="T30" fmla="*/ 1351141 w 43200"/>
              <a:gd name="T31" fmla="*/ 32504 h 43200"/>
              <a:gd name="T32" fmla="*/ 1003207 w 43200"/>
              <a:gd name="T33" fmla="*/ 65564 h 43200"/>
              <a:gd name="T34" fmla="*/ 1019473 w 43200"/>
              <a:gd name="T35" fmla="*/ 46256 h 43200"/>
              <a:gd name="T36" fmla="*/ 634339 w 43200"/>
              <a:gd name="T37" fmla="*/ 72120 h 43200"/>
              <a:gd name="T38" fmla="*/ 693242 w 43200"/>
              <a:gd name="T39" fmla="*/ 90845 h 43200"/>
              <a:gd name="T40" fmla="*/ 186994 w 43200"/>
              <a:gd name="T41" fmla="*/ 219319 h 43200"/>
              <a:gd name="T42" fmla="*/ 176709 w 43200"/>
              <a:gd name="T43" fmla="*/ 199608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2100" dirty="0">
                <a:latin typeface="+mn-lt"/>
                <a:ea typeface="+mn-ea"/>
              </a:rPr>
              <a:t>Peering</a:t>
            </a:r>
          </a:p>
        </p:txBody>
      </p:sp>
      <p:sp>
        <p:nvSpPr>
          <p:cNvPr id="59" name="Cloud 58"/>
          <p:cNvSpPr>
            <a:spLocks/>
          </p:cNvSpPr>
          <p:nvPr/>
        </p:nvSpPr>
        <p:spPr bwMode="auto">
          <a:xfrm>
            <a:off x="5067300" y="5697538"/>
            <a:ext cx="2909888" cy="773112"/>
          </a:xfrm>
          <a:custGeom>
            <a:avLst/>
            <a:gdLst>
              <a:gd name="T0" fmla="*/ 298178 w 43200"/>
              <a:gd name="T1" fmla="*/ 364577 h 43200"/>
              <a:gd name="T2" fmla="*/ 137239 w 43200"/>
              <a:gd name="T3" fmla="*/ 353477 h 43200"/>
              <a:gd name="T4" fmla="*/ 440183 w 43200"/>
              <a:gd name="T5" fmla="*/ 486052 h 43200"/>
              <a:gd name="T6" fmla="*/ 369784 w 43200"/>
              <a:gd name="T7" fmla="*/ 491358 h 43200"/>
              <a:gd name="T8" fmla="*/ 1046958 w 43200"/>
              <a:gd name="T9" fmla="*/ 544421 h 43200"/>
              <a:gd name="T10" fmla="*/ 1004516 w 43200"/>
              <a:gd name="T11" fmla="*/ 520188 h 43200"/>
              <a:gd name="T12" fmla="*/ 1831573 w 43200"/>
              <a:gd name="T13" fmla="*/ 483991 h 43200"/>
              <a:gd name="T14" fmla="*/ 1814609 w 43200"/>
              <a:gd name="T15" fmla="*/ 510578 h 43200"/>
              <a:gd name="T16" fmla="*/ 2168445 w 43200"/>
              <a:gd name="T17" fmla="*/ 319689 h 43200"/>
              <a:gd name="T18" fmla="*/ 2375003 w 43200"/>
              <a:gd name="T19" fmla="*/ 419075 h 43200"/>
              <a:gd name="T20" fmla="*/ 2655708 w 43200"/>
              <a:gd name="T21" fmla="*/ 213841 h 43200"/>
              <a:gd name="T22" fmla="*/ 2563707 w 43200"/>
              <a:gd name="T23" fmla="*/ 251111 h 43200"/>
              <a:gd name="T24" fmla="*/ 2434982 w 43200"/>
              <a:gd name="T25" fmla="*/ 75570 h 43200"/>
              <a:gd name="T26" fmla="*/ 2439811 w 43200"/>
              <a:gd name="T27" fmla="*/ 93174 h 43200"/>
              <a:gd name="T28" fmla="*/ 1847521 w 43200"/>
              <a:gd name="T29" fmla="*/ 55041 h 43200"/>
              <a:gd name="T30" fmla="*/ 1894665 w 43200"/>
              <a:gd name="T31" fmla="*/ 32590 h 43200"/>
              <a:gd name="T32" fmla="*/ 1406767 w 43200"/>
              <a:gd name="T33" fmla="*/ 65737 h 43200"/>
              <a:gd name="T34" fmla="*/ 1429577 w 43200"/>
              <a:gd name="T35" fmla="*/ 46378 h 43200"/>
              <a:gd name="T36" fmla="*/ 889514 w 43200"/>
              <a:gd name="T37" fmla="*/ 72311 h 43200"/>
              <a:gd name="T38" fmla="*/ 972112 w 43200"/>
              <a:gd name="T39" fmla="*/ 91085 h 43200"/>
              <a:gd name="T40" fmla="*/ 262216 w 43200"/>
              <a:gd name="T41" fmla="*/ 219899 h 43200"/>
              <a:gd name="T42" fmla="*/ 247793 w 43200"/>
              <a:gd name="T43" fmla="*/ 200137 h 432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00"/>
              <a:gd name="T67" fmla="*/ 0 h 43200"/>
              <a:gd name="T68" fmla="*/ 43200 w 43200"/>
              <a:gd name="T69" fmla="*/ 43200 h 432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00" h="43200">
                <a:moveTo>
                  <a:pt x="3900" y="14370"/>
                </a:moveTo>
                <a:cubicBezTo>
                  <a:pt x="3629" y="11657"/>
                  <a:pt x="4261" y="8921"/>
                  <a:pt x="5623" y="6907"/>
                </a:cubicBezTo>
                <a:cubicBezTo>
                  <a:pt x="7775" y="3726"/>
                  <a:pt x="11264" y="3017"/>
                  <a:pt x="14005" y="5202"/>
                </a:cubicBezTo>
                <a:cubicBezTo>
                  <a:pt x="15678" y="909"/>
                  <a:pt x="19914" y="22"/>
                  <a:pt x="22456" y="3432"/>
                </a:cubicBezTo>
                <a:cubicBezTo>
                  <a:pt x="23097" y="1683"/>
                  <a:pt x="24328" y="474"/>
                  <a:pt x="25749" y="200"/>
                </a:cubicBezTo>
                <a:cubicBezTo>
                  <a:pt x="27313" y="-102"/>
                  <a:pt x="28875" y="770"/>
                  <a:pt x="29833" y="2481"/>
                </a:cubicBezTo>
                <a:cubicBezTo>
                  <a:pt x="31215" y="267"/>
                  <a:pt x="33501" y="-460"/>
                  <a:pt x="35463" y="690"/>
                </a:cubicBezTo>
                <a:cubicBezTo>
                  <a:pt x="36958" y="1566"/>
                  <a:pt x="38030" y="3400"/>
                  <a:pt x="38318" y="5576"/>
                </a:cubicBezTo>
                <a:cubicBezTo>
                  <a:pt x="40046" y="6218"/>
                  <a:pt x="41422" y="7998"/>
                  <a:pt x="41982" y="10318"/>
                </a:cubicBezTo>
                <a:cubicBezTo>
                  <a:pt x="42389" y="12002"/>
                  <a:pt x="42331" y="13831"/>
                  <a:pt x="41818" y="15460"/>
                </a:cubicBezTo>
                <a:cubicBezTo>
                  <a:pt x="43079" y="17694"/>
                  <a:pt x="43520" y="20590"/>
                  <a:pt x="43016" y="23322"/>
                </a:cubicBezTo>
                <a:cubicBezTo>
                  <a:pt x="42346" y="26954"/>
                  <a:pt x="40128" y="29674"/>
                  <a:pt x="37404" y="30204"/>
                </a:cubicBezTo>
                <a:cubicBezTo>
                  <a:pt x="37391" y="32471"/>
                  <a:pt x="36658" y="34621"/>
                  <a:pt x="35395" y="36101"/>
                </a:cubicBezTo>
                <a:cubicBezTo>
                  <a:pt x="33476" y="38350"/>
                  <a:pt x="30704" y="38639"/>
                  <a:pt x="28555" y="36815"/>
                </a:cubicBezTo>
                <a:cubicBezTo>
                  <a:pt x="27860" y="39948"/>
                  <a:pt x="25999" y="42343"/>
                  <a:pt x="23667" y="43106"/>
                </a:cubicBezTo>
                <a:cubicBezTo>
                  <a:pt x="20919" y="44005"/>
                  <a:pt x="18051" y="42473"/>
                  <a:pt x="16480" y="39266"/>
                </a:cubicBezTo>
                <a:cubicBezTo>
                  <a:pt x="12772" y="42310"/>
                  <a:pt x="7956" y="40599"/>
                  <a:pt x="5804" y="35472"/>
                </a:cubicBezTo>
                <a:cubicBezTo>
                  <a:pt x="3690" y="35809"/>
                  <a:pt x="1705" y="34024"/>
                  <a:pt x="1110" y="31250"/>
                </a:cubicBezTo>
                <a:cubicBezTo>
                  <a:pt x="679" y="29243"/>
                  <a:pt x="1060" y="27077"/>
                  <a:pt x="2113" y="25551"/>
                </a:cubicBezTo>
                <a:cubicBezTo>
                  <a:pt x="619" y="24354"/>
                  <a:pt x="-213" y="22057"/>
                  <a:pt x="-5" y="19704"/>
                </a:cubicBezTo>
                <a:cubicBezTo>
                  <a:pt x="239" y="16949"/>
                  <a:pt x="1845" y="14791"/>
                  <a:pt x="3863" y="14507"/>
                </a:cubicBezTo>
                <a:cubicBezTo>
                  <a:pt x="3875" y="14461"/>
                  <a:pt x="3888" y="14416"/>
                  <a:pt x="3900" y="14370"/>
                </a:cubicBezTo>
                <a:close/>
              </a:path>
              <a:path w="43200" h="43200" fill="none">
                <a:moveTo>
                  <a:pt x="4693" y="26177"/>
                </a:moveTo>
                <a:cubicBezTo>
                  <a:pt x="3809" y="26271"/>
                  <a:pt x="2925" y="25993"/>
                  <a:pt x="2160" y="25380"/>
                </a:cubicBezTo>
                <a:moveTo>
                  <a:pt x="6928" y="34899"/>
                </a:moveTo>
                <a:cubicBezTo>
                  <a:pt x="6573" y="35092"/>
                  <a:pt x="6200" y="35220"/>
                  <a:pt x="5820" y="35280"/>
                </a:cubicBezTo>
                <a:moveTo>
                  <a:pt x="16478" y="39090"/>
                </a:moveTo>
                <a:cubicBezTo>
                  <a:pt x="16211" y="38544"/>
                  <a:pt x="15987" y="37961"/>
                  <a:pt x="15810" y="37350"/>
                </a:cubicBezTo>
                <a:moveTo>
                  <a:pt x="28827" y="34751"/>
                </a:moveTo>
                <a:cubicBezTo>
                  <a:pt x="28788" y="35398"/>
                  <a:pt x="28698" y="36038"/>
                  <a:pt x="28560" y="36660"/>
                </a:cubicBezTo>
                <a:moveTo>
                  <a:pt x="34129" y="22954"/>
                </a:moveTo>
                <a:cubicBezTo>
                  <a:pt x="36133" y="24282"/>
                  <a:pt x="37398" y="27058"/>
                  <a:pt x="37380" y="30090"/>
                </a:cubicBezTo>
                <a:moveTo>
                  <a:pt x="41798" y="15354"/>
                </a:moveTo>
                <a:cubicBezTo>
                  <a:pt x="41473" y="16386"/>
                  <a:pt x="40978" y="17302"/>
                  <a:pt x="40350" y="18030"/>
                </a:cubicBezTo>
                <a:moveTo>
                  <a:pt x="38324" y="5426"/>
                </a:moveTo>
                <a:cubicBezTo>
                  <a:pt x="38379" y="5843"/>
                  <a:pt x="38405" y="6266"/>
                  <a:pt x="38400" y="6690"/>
                </a:cubicBezTo>
                <a:moveTo>
                  <a:pt x="29078" y="3952"/>
                </a:moveTo>
                <a:cubicBezTo>
                  <a:pt x="29267" y="3369"/>
                  <a:pt x="29516" y="2826"/>
                  <a:pt x="29820" y="2340"/>
                </a:cubicBezTo>
                <a:moveTo>
                  <a:pt x="22141" y="4720"/>
                </a:moveTo>
                <a:cubicBezTo>
                  <a:pt x="22218" y="4238"/>
                  <a:pt x="22339" y="3771"/>
                  <a:pt x="22500" y="3330"/>
                </a:cubicBezTo>
                <a:moveTo>
                  <a:pt x="14000" y="5192"/>
                </a:moveTo>
                <a:cubicBezTo>
                  <a:pt x="14472" y="5568"/>
                  <a:pt x="14908" y="6021"/>
                  <a:pt x="15300" y="6540"/>
                </a:cubicBezTo>
                <a:moveTo>
                  <a:pt x="4127" y="15789"/>
                </a:moveTo>
                <a:cubicBezTo>
                  <a:pt x="4024" y="15325"/>
                  <a:pt x="3948" y="14851"/>
                  <a:pt x="3900" y="14370"/>
                </a:cubicBezTo>
              </a:path>
            </a:pathLst>
          </a:custGeom>
          <a:solidFill>
            <a:srgbClr val="FFFF00"/>
          </a:solidFill>
          <a:ln w="9525">
            <a:solidFill>
              <a:schemeClr val="tx1"/>
            </a:solidFill>
            <a:miter lim="800000"/>
            <a:headEnd/>
            <a:tailEnd/>
          </a:ln>
          <a:effectLst>
            <a:outerShdw blurRad="40000" dist="23000" dir="5400000" rotWithShape="0">
              <a:srgbClr val="808080">
                <a:alpha val="34999"/>
              </a:srgbClr>
            </a:outerShdw>
          </a:effectLst>
        </p:spPr>
        <p:txBody>
          <a:bodyPr lIns="47999" tIns="60958" rIns="47999" bIns="60958" anchor="ctr"/>
          <a:lstStyle/>
          <a:p>
            <a:pPr algn="ctr">
              <a:defRPr/>
            </a:pPr>
            <a:r>
              <a:rPr lang="en-GB" sz="1900" dirty="0">
                <a:latin typeface="+mn-lt"/>
                <a:ea typeface="+mn-ea"/>
              </a:rPr>
              <a:t>Global Transit &amp; Peering</a:t>
            </a:r>
          </a:p>
        </p:txBody>
      </p:sp>
      <p:sp>
        <p:nvSpPr>
          <p:cNvPr id="23585" name="Title 1"/>
          <p:cNvSpPr txBox="1">
            <a:spLocks/>
          </p:cNvSpPr>
          <p:nvPr/>
        </p:nvSpPr>
        <p:spPr bwMode="auto">
          <a:xfrm>
            <a:off x="3695700" y="176213"/>
            <a:ext cx="820896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7" tIns="60958" rIns="121917" bIns="60958"/>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lnSpc>
                <a:spcPct val="90000"/>
              </a:lnSpc>
            </a:pPr>
            <a:r>
              <a:rPr lang="en-US" altLang="en-US" sz="3200" b="1">
                <a:solidFill>
                  <a:srgbClr val="2C3841"/>
                </a:solidFill>
              </a:rPr>
              <a:t>Upgrade 17/18</a:t>
            </a:r>
          </a:p>
        </p:txBody>
      </p:sp>
      <p:sp>
        <p:nvSpPr>
          <p:cNvPr id="23586" name="Oval 48"/>
          <p:cNvSpPr>
            <a:spLocks noChangeAspect="1" noChangeArrowheads="1"/>
          </p:cNvSpPr>
          <p:nvPr/>
        </p:nvSpPr>
        <p:spPr bwMode="auto">
          <a:xfrm>
            <a:off x="6140450" y="973138"/>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3587" name="Oval 48"/>
          <p:cNvSpPr>
            <a:spLocks noChangeAspect="1" noChangeArrowheads="1"/>
          </p:cNvSpPr>
          <p:nvPr/>
        </p:nvSpPr>
        <p:spPr bwMode="auto">
          <a:xfrm>
            <a:off x="8677275" y="1743075"/>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3588" name="Oval 48"/>
          <p:cNvSpPr>
            <a:spLocks noChangeAspect="1" noChangeArrowheads="1"/>
          </p:cNvSpPr>
          <p:nvPr/>
        </p:nvSpPr>
        <p:spPr bwMode="auto">
          <a:xfrm>
            <a:off x="3571875" y="270510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3589" name="Oval 48"/>
          <p:cNvSpPr>
            <a:spLocks noChangeAspect="1" noChangeArrowheads="1"/>
          </p:cNvSpPr>
          <p:nvPr/>
        </p:nvSpPr>
        <p:spPr bwMode="auto">
          <a:xfrm>
            <a:off x="8677275" y="270510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3590" name="Oval 48"/>
          <p:cNvSpPr>
            <a:spLocks noChangeAspect="1" noChangeArrowheads="1"/>
          </p:cNvSpPr>
          <p:nvPr/>
        </p:nvSpPr>
        <p:spPr bwMode="auto">
          <a:xfrm>
            <a:off x="3571875" y="395605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3591" name="Oval 48"/>
          <p:cNvSpPr>
            <a:spLocks noChangeAspect="1" noChangeArrowheads="1"/>
          </p:cNvSpPr>
          <p:nvPr/>
        </p:nvSpPr>
        <p:spPr bwMode="auto">
          <a:xfrm>
            <a:off x="3571875" y="5395913"/>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3592" name="Oval 48"/>
          <p:cNvSpPr>
            <a:spLocks noChangeAspect="1" noChangeArrowheads="1"/>
          </p:cNvSpPr>
          <p:nvPr/>
        </p:nvSpPr>
        <p:spPr bwMode="auto">
          <a:xfrm>
            <a:off x="1347788" y="3373438"/>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3593" name="Oval 48"/>
          <p:cNvSpPr>
            <a:spLocks noChangeAspect="1" noChangeArrowheads="1"/>
          </p:cNvSpPr>
          <p:nvPr/>
        </p:nvSpPr>
        <p:spPr bwMode="auto">
          <a:xfrm>
            <a:off x="8677275" y="3956050"/>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sp>
        <p:nvSpPr>
          <p:cNvPr id="23594" name="Oval 48"/>
          <p:cNvSpPr>
            <a:spLocks noChangeAspect="1" noChangeArrowheads="1"/>
          </p:cNvSpPr>
          <p:nvPr/>
        </p:nvSpPr>
        <p:spPr bwMode="auto">
          <a:xfrm>
            <a:off x="8677275" y="5395913"/>
            <a:ext cx="730250" cy="660400"/>
          </a:xfrm>
          <a:prstGeom prst="ellipse">
            <a:avLst/>
          </a:prstGeom>
          <a:solidFill>
            <a:srgbClr val="FFC000"/>
          </a:solidFill>
          <a:ln w="9525">
            <a:solidFill>
              <a:schemeClr val="tx1"/>
            </a:solidFill>
            <a:round/>
            <a:headEnd/>
            <a:tailEnd/>
          </a:ln>
        </p:spPr>
        <p:txBody>
          <a:bodyPr wrap="none" lIns="121917" tIns="60958" rIns="121917" bIns="60958"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grpSp>
        <p:nvGrpSpPr>
          <p:cNvPr id="23595" name="Group 9"/>
          <p:cNvGrpSpPr>
            <a:grpSpLocks/>
          </p:cNvGrpSpPr>
          <p:nvPr/>
        </p:nvGrpSpPr>
        <p:grpSpPr bwMode="auto">
          <a:xfrm>
            <a:off x="112713" y="5208588"/>
            <a:ext cx="1949450" cy="1163637"/>
            <a:chOff x="65088" y="5095806"/>
            <a:chExt cx="1949450" cy="1163189"/>
          </a:xfrm>
        </p:grpSpPr>
        <p:sp>
          <p:nvSpPr>
            <p:cNvPr id="23597" name="Rectangle 75"/>
            <p:cNvSpPr>
              <a:spLocks noChangeArrowheads="1"/>
            </p:cNvSpPr>
            <p:nvPr/>
          </p:nvSpPr>
          <p:spPr bwMode="auto">
            <a:xfrm>
              <a:off x="65088" y="5095806"/>
              <a:ext cx="1949450" cy="1163189"/>
            </a:xfrm>
            <a:prstGeom prst="rect">
              <a:avLst/>
            </a:prstGeom>
            <a:solidFill>
              <a:srgbClr val="FFCC00">
                <a:alpha val="70195"/>
              </a:srgbClr>
            </a:solidFill>
            <a:ln w="9525">
              <a:solidFill>
                <a:schemeClr val="tx1"/>
              </a:solidFill>
              <a:miter lim="800000"/>
              <a:headEnd/>
              <a:tailEnd/>
            </a:ln>
          </p:spPr>
          <p:txBody>
            <a:bodyPr wrap="none" anchor="ct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endParaRPr lang="en-US" altLang="en-US">
                <a:latin typeface="Calibri" panose="020F0502020204030204" pitchFamily="34" charset="0"/>
              </a:endParaRPr>
            </a:p>
          </p:txBody>
        </p:sp>
        <p:grpSp>
          <p:nvGrpSpPr>
            <p:cNvPr id="23598" name="Group 8"/>
            <p:cNvGrpSpPr>
              <a:grpSpLocks/>
            </p:cNvGrpSpPr>
            <p:nvPr/>
          </p:nvGrpSpPr>
          <p:grpSpPr bwMode="auto">
            <a:xfrm>
              <a:off x="176213" y="5095806"/>
              <a:ext cx="1821628" cy="292690"/>
              <a:chOff x="176213" y="5095806"/>
              <a:chExt cx="1821628" cy="292690"/>
            </a:xfrm>
          </p:grpSpPr>
          <p:sp>
            <p:nvSpPr>
              <p:cNvPr id="23608" name="Line 65"/>
              <p:cNvSpPr>
                <a:spLocks noChangeShapeType="1"/>
              </p:cNvSpPr>
              <p:nvPr/>
            </p:nvSpPr>
            <p:spPr bwMode="auto">
              <a:xfrm flipV="1">
                <a:off x="176213" y="5242151"/>
                <a:ext cx="862468" cy="0"/>
              </a:xfrm>
              <a:prstGeom prst="line">
                <a:avLst/>
              </a:prstGeom>
              <a:noFill/>
              <a:ln w="63500">
                <a:solidFill>
                  <a:srgbClr val="FF66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609" name="Text Box 74"/>
              <p:cNvSpPr txBox="1">
                <a:spLocks noChangeArrowheads="1"/>
              </p:cNvSpPr>
              <p:nvPr/>
            </p:nvSpPr>
            <p:spPr bwMode="auto">
              <a:xfrm>
                <a:off x="831704" y="5095806"/>
                <a:ext cx="1166137" cy="292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100Gbit/s</a:t>
                </a:r>
              </a:p>
            </p:txBody>
          </p:sp>
        </p:grpSp>
        <p:grpSp>
          <p:nvGrpSpPr>
            <p:cNvPr id="23599" name="Group 7"/>
            <p:cNvGrpSpPr>
              <a:grpSpLocks/>
            </p:cNvGrpSpPr>
            <p:nvPr/>
          </p:nvGrpSpPr>
          <p:grpSpPr bwMode="auto">
            <a:xfrm>
              <a:off x="176213" y="5362103"/>
              <a:ext cx="1821628" cy="292084"/>
              <a:chOff x="176213" y="5362103"/>
              <a:chExt cx="1821628" cy="292084"/>
            </a:xfrm>
          </p:grpSpPr>
          <p:sp>
            <p:nvSpPr>
              <p:cNvPr id="23606" name="Line 65"/>
              <p:cNvSpPr>
                <a:spLocks noChangeShapeType="1"/>
              </p:cNvSpPr>
              <p:nvPr/>
            </p:nvSpPr>
            <p:spPr bwMode="auto">
              <a:xfrm flipV="1">
                <a:off x="176213" y="5508145"/>
                <a:ext cx="862012" cy="0"/>
              </a:xfrm>
              <a:prstGeom prst="line">
                <a:avLst/>
              </a:prstGeom>
              <a:noFill/>
              <a:ln w="101600">
                <a:solidFill>
                  <a:srgbClr val="0070C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3607" name="Text Box 74"/>
              <p:cNvSpPr txBox="1">
                <a:spLocks noChangeArrowheads="1"/>
              </p:cNvSpPr>
              <p:nvPr/>
            </p:nvSpPr>
            <p:spPr bwMode="auto">
              <a:xfrm>
                <a:off x="831704" y="5362103"/>
                <a:ext cx="1166137" cy="292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200Gbit/s</a:t>
                </a:r>
              </a:p>
            </p:txBody>
          </p:sp>
        </p:grpSp>
        <p:grpSp>
          <p:nvGrpSpPr>
            <p:cNvPr id="23600" name="Group 6"/>
            <p:cNvGrpSpPr>
              <a:grpSpLocks/>
            </p:cNvGrpSpPr>
            <p:nvPr/>
          </p:nvGrpSpPr>
          <p:grpSpPr bwMode="auto">
            <a:xfrm>
              <a:off x="176213" y="5663978"/>
              <a:ext cx="1821628" cy="291785"/>
              <a:chOff x="176213" y="5663978"/>
              <a:chExt cx="1821628" cy="291785"/>
            </a:xfrm>
          </p:grpSpPr>
          <p:sp>
            <p:nvSpPr>
              <p:cNvPr id="67" name="Line 65"/>
              <p:cNvSpPr>
                <a:spLocks noChangeShapeType="1"/>
              </p:cNvSpPr>
              <p:nvPr/>
            </p:nvSpPr>
            <p:spPr bwMode="auto">
              <a:xfrm flipV="1">
                <a:off x="176213" y="5809906"/>
                <a:ext cx="862012" cy="0"/>
              </a:xfrm>
              <a:prstGeom prst="line">
                <a:avLst/>
              </a:prstGeom>
              <a:noFill/>
              <a:ln w="139700">
                <a:solidFill>
                  <a:schemeClr val="accent5"/>
                </a:solidFill>
                <a:prstDash val="solid"/>
                <a:round/>
                <a:headEnd/>
                <a:tailEnd/>
              </a:ln>
              <a:extLst>
                <a:ext uri="{909E8E84-426E-40DD-AFC4-6F175D3DCCD1}">
                  <a14:hiddenFill xmlns:a14="http://schemas.microsoft.com/office/drawing/2010/main">
                    <a:noFill/>
                  </a14:hiddenFill>
                </a:ext>
              </a:extLst>
            </p:spPr>
            <p:txBody>
              <a:bodyPr lIns="121917" tIns="60958" rIns="121917" bIns="60958"/>
              <a:lstStyle/>
              <a:p>
                <a:pPr>
                  <a:defRPr/>
                </a:pPr>
                <a:endParaRPr lang="en-GB"/>
              </a:p>
            </p:txBody>
          </p:sp>
          <p:sp>
            <p:nvSpPr>
              <p:cNvPr id="23605" name="Text Box 74"/>
              <p:cNvSpPr txBox="1">
                <a:spLocks noChangeArrowheads="1"/>
              </p:cNvSpPr>
              <p:nvPr/>
            </p:nvSpPr>
            <p:spPr bwMode="auto">
              <a:xfrm>
                <a:off x="831704" y="5663978"/>
                <a:ext cx="1166137" cy="29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400Gbit/s</a:t>
                </a:r>
              </a:p>
            </p:txBody>
          </p:sp>
        </p:grpSp>
        <p:grpSp>
          <p:nvGrpSpPr>
            <p:cNvPr id="23601" name="Group 5"/>
            <p:cNvGrpSpPr>
              <a:grpSpLocks/>
            </p:cNvGrpSpPr>
            <p:nvPr/>
          </p:nvGrpSpPr>
          <p:grpSpPr bwMode="auto">
            <a:xfrm>
              <a:off x="177781" y="5967210"/>
              <a:ext cx="1821628" cy="291785"/>
              <a:chOff x="177781" y="5967210"/>
              <a:chExt cx="1821628" cy="291785"/>
            </a:xfrm>
          </p:grpSpPr>
          <p:sp>
            <p:nvSpPr>
              <p:cNvPr id="23602" name="Line 65"/>
              <p:cNvSpPr>
                <a:spLocks noChangeShapeType="1"/>
              </p:cNvSpPr>
              <p:nvPr/>
            </p:nvSpPr>
            <p:spPr bwMode="auto">
              <a:xfrm flipV="1">
                <a:off x="177781" y="6113102"/>
                <a:ext cx="862012" cy="0"/>
              </a:xfrm>
              <a:prstGeom prst="line">
                <a:avLst/>
              </a:prstGeom>
              <a:noFill/>
              <a:ln w="180975">
                <a:solidFill>
                  <a:srgbClr val="00B050"/>
                </a:solidFill>
                <a:round/>
                <a:headEnd/>
                <a:tailEnd/>
              </a:ln>
              <a:extLst>
                <a:ext uri="{909E8E84-426E-40DD-AFC4-6F175D3DCCD1}">
                  <a14:hiddenFill xmlns:a14="http://schemas.microsoft.com/office/drawing/2010/main">
                    <a:noFill/>
                  </a14:hiddenFill>
                </a:ext>
              </a:extLst>
            </p:spPr>
            <p:txBody>
              <a:bodyPr lIns="121917" tIns="60958" rIns="121917" bIns="60958"/>
              <a:lstStyle/>
              <a:p>
                <a:endParaRPr lang="en-GB"/>
              </a:p>
            </p:txBody>
          </p:sp>
          <p:sp>
            <p:nvSpPr>
              <p:cNvPr id="23603" name="Text Box 74"/>
              <p:cNvSpPr txBox="1">
                <a:spLocks noChangeArrowheads="1"/>
              </p:cNvSpPr>
              <p:nvPr/>
            </p:nvSpPr>
            <p:spPr bwMode="auto">
              <a:xfrm>
                <a:off x="833272" y="5967210"/>
                <a:ext cx="1166137" cy="29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ea typeface="MS PGothic" panose="020B0600070205080204" pitchFamily="34" charset="-128"/>
                  </a:defRPr>
                </a:lvl1pPr>
                <a:lvl2pPr marL="742950" indent="-285750">
                  <a:defRPr>
                    <a:solidFill>
                      <a:schemeClr val="tx1"/>
                    </a:solidFill>
                    <a:latin typeface="Corbel" panose="020B0503020204020204" pitchFamily="34" charset="0"/>
                    <a:ea typeface="MS PGothic" panose="020B0600070205080204" pitchFamily="34" charset="-128"/>
                  </a:defRPr>
                </a:lvl2pPr>
                <a:lvl3pPr marL="1143000" indent="-228600">
                  <a:defRPr>
                    <a:solidFill>
                      <a:schemeClr val="tx1"/>
                    </a:solidFill>
                    <a:latin typeface="Corbel" panose="020B0503020204020204" pitchFamily="34" charset="0"/>
                    <a:ea typeface="MS PGothic" panose="020B0600070205080204" pitchFamily="34" charset="-128"/>
                  </a:defRPr>
                </a:lvl3pPr>
                <a:lvl4pPr marL="1600200" indent="-228600">
                  <a:defRPr>
                    <a:solidFill>
                      <a:schemeClr val="tx1"/>
                    </a:solidFill>
                    <a:latin typeface="Corbel" panose="020B0503020204020204" pitchFamily="34" charset="0"/>
                    <a:ea typeface="MS PGothic" panose="020B0600070205080204" pitchFamily="34" charset="-128"/>
                  </a:defRPr>
                </a:lvl4pPr>
                <a:lvl5pPr marL="2057400" indent="-228600">
                  <a:defRPr>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pPr algn="r" eaLnBrk="1" hangingPunct="1">
                  <a:spcBef>
                    <a:spcPct val="50000"/>
                  </a:spcBef>
                </a:pPr>
                <a:r>
                  <a:rPr lang="en-GB" altLang="en-US" sz="1300">
                    <a:latin typeface="35 Helvetica Thin" charset="0"/>
                  </a:rPr>
                  <a:t>600Gbit/s</a:t>
                </a:r>
              </a:p>
            </p:txBody>
          </p:sp>
        </p:grpSp>
      </p:grpSp>
      <p:sp>
        <p:nvSpPr>
          <p:cNvPr id="23596" name="Slide Number Placeholder 1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2813">
              <a:defRPr>
                <a:solidFill>
                  <a:schemeClr val="tx1"/>
                </a:solidFill>
                <a:latin typeface="Corbel" panose="020B0503020204020204" pitchFamily="34" charset="0"/>
                <a:ea typeface="MS PGothic" panose="020B0600070205080204" pitchFamily="34" charset="-128"/>
              </a:defRPr>
            </a:lvl1pPr>
            <a:lvl2pPr defTabSz="912813">
              <a:defRPr>
                <a:solidFill>
                  <a:schemeClr val="tx1"/>
                </a:solidFill>
                <a:latin typeface="Corbel" panose="020B0503020204020204" pitchFamily="34" charset="0"/>
                <a:ea typeface="MS PGothic" panose="020B0600070205080204" pitchFamily="34" charset="-128"/>
              </a:defRPr>
            </a:lvl2pPr>
            <a:lvl3pPr defTabSz="912813">
              <a:defRPr>
                <a:solidFill>
                  <a:schemeClr val="tx1"/>
                </a:solidFill>
                <a:latin typeface="Corbel" panose="020B0503020204020204" pitchFamily="34" charset="0"/>
                <a:ea typeface="MS PGothic" panose="020B0600070205080204" pitchFamily="34" charset="-128"/>
              </a:defRPr>
            </a:lvl3pPr>
            <a:lvl4pPr defTabSz="912813">
              <a:defRPr>
                <a:solidFill>
                  <a:schemeClr val="tx1"/>
                </a:solidFill>
                <a:latin typeface="Corbel" panose="020B0503020204020204" pitchFamily="34" charset="0"/>
                <a:ea typeface="MS PGothic" panose="020B0600070205080204" pitchFamily="34" charset="-128"/>
              </a:defRPr>
            </a:lvl4pPr>
            <a:lvl5pPr defTabSz="912813">
              <a:defRPr>
                <a:solidFill>
                  <a:schemeClr val="tx1"/>
                </a:solidFill>
                <a:latin typeface="Corbel" panose="020B0503020204020204" pitchFamily="34" charset="0"/>
                <a:ea typeface="MS PGothic" panose="020B0600070205080204" pitchFamily="34" charset="-128"/>
              </a:defRPr>
            </a:lvl5pPr>
            <a:lvl6pPr marL="22828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6pPr>
            <a:lvl7pPr marL="27400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7pPr>
            <a:lvl8pPr marL="31972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8pPr>
            <a:lvl9pPr marL="3654425" indent="1588" defTabSz="912813" eaLnBrk="0" fontAlgn="base" hangingPunct="0">
              <a:spcBef>
                <a:spcPct val="0"/>
              </a:spcBef>
              <a:spcAft>
                <a:spcPct val="0"/>
              </a:spcAft>
              <a:defRPr>
                <a:solidFill>
                  <a:schemeClr val="tx1"/>
                </a:solidFill>
                <a:latin typeface="Corbel" panose="020B0503020204020204" pitchFamily="34" charset="0"/>
                <a:ea typeface="MS PGothic" panose="020B0600070205080204" pitchFamily="34" charset="-128"/>
              </a:defRPr>
            </a:lvl9pPr>
          </a:lstStyle>
          <a:p>
            <a:fld id="{58743E41-39E9-4574-82D1-BDE2F204B12A}" type="slidenum">
              <a:rPr lang="en-GB" altLang="en-US">
                <a:solidFill>
                  <a:srgbClr val="9BA7B0"/>
                </a:solidFill>
              </a:rPr>
              <a:pPr/>
              <a:t>11</a:t>
            </a:fld>
            <a:endParaRPr lang="en-GB" altLang="en-US">
              <a:solidFill>
                <a:srgbClr val="9BA7B0"/>
              </a:solidFill>
            </a:endParaRPr>
          </a:p>
        </p:txBody>
      </p:sp>
      <p:sp>
        <p:nvSpPr>
          <p:cNvPr id="6" name="Date Placeholder 5"/>
          <p:cNvSpPr>
            <a:spLocks noGrp="1"/>
          </p:cNvSpPr>
          <p:nvPr>
            <p:ph type="dt" sz="half" idx="10"/>
          </p:nvPr>
        </p:nvSpPr>
        <p:spPr/>
        <p:txBody>
          <a:bodyPr/>
          <a:lstStyle/>
          <a:p>
            <a:pPr>
              <a:defRPr/>
            </a:pPr>
            <a:r>
              <a:rPr lang="en-GB" smtClean="0"/>
              <a:t>02/08/2016</a:t>
            </a:r>
            <a:endParaRPr lang="en-GB"/>
          </a:p>
        </p:txBody>
      </p:sp>
      <p:sp>
        <p:nvSpPr>
          <p:cNvPr id="7" name="Footer Placeholder 6"/>
          <p:cNvSpPr>
            <a:spLocks noGrp="1"/>
          </p:cNvSpPr>
          <p:nvPr>
            <p:ph type="ftr" sz="quarter" idx="11"/>
          </p:nvPr>
        </p:nvSpPr>
        <p:spPr/>
        <p:txBody>
          <a:bodyPr/>
          <a:lstStyle/>
          <a:p>
            <a:pPr>
              <a:defRPr/>
            </a:pPr>
            <a:r>
              <a:rPr lang="en-US" smtClean="0"/>
              <a:t>REPO Fringe</a:t>
            </a:r>
            <a:endParaRPr lang="en-GB"/>
          </a:p>
        </p:txBody>
      </p:sp>
    </p:spTree>
    <p:extLst>
      <p:ext uri="{BB962C8B-B14F-4D97-AF65-F5344CB8AC3E}">
        <p14:creationId xmlns:p14="http://schemas.microsoft.com/office/powerpoint/2010/main" val="4156314830"/>
      </p:ext>
    </p:extLst>
  </p:cSld>
  <p:clrMapOvr>
    <a:masterClrMapping/>
  </p:clrMapOvr>
  <p:transition spd="slow">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Jisc and Open Educational Resources</a:t>
            </a:r>
            <a:endParaRPr lang="en-GB" dirty="0"/>
          </a:p>
        </p:txBody>
      </p:sp>
      <p:sp>
        <p:nvSpPr>
          <p:cNvPr id="3" name="Content Placeholder 2"/>
          <p:cNvSpPr>
            <a:spLocks noGrp="1"/>
          </p:cNvSpPr>
          <p:nvPr>
            <p:ph idx="1"/>
          </p:nvPr>
        </p:nvSpPr>
        <p:spPr>
          <a:xfrm>
            <a:off x="601329" y="1155944"/>
            <a:ext cx="4702191" cy="4921299"/>
          </a:xfrm>
        </p:spPr>
        <p:txBody>
          <a:bodyPr/>
          <a:lstStyle/>
          <a:p>
            <a:r>
              <a:rPr lang="en-GB" dirty="0" smtClean="0"/>
              <a:t> </a:t>
            </a:r>
            <a:r>
              <a:rPr lang="en-GB" sz="2400" dirty="0" smtClean="0"/>
              <a:t>Closure of Jorum</a:t>
            </a:r>
          </a:p>
          <a:p>
            <a:pPr marL="342900" indent="-342900">
              <a:buFont typeface="Arial" panose="020B0604020202020204" pitchFamily="34" charset="0"/>
              <a:buChar char="•"/>
            </a:pPr>
            <a:r>
              <a:rPr lang="en-GB" sz="1800" dirty="0" smtClean="0"/>
              <a:t>Decision based on platform not being fit for purpose; not about the content</a:t>
            </a:r>
          </a:p>
          <a:p>
            <a:pPr marL="522900" lvl="1" indent="-342900">
              <a:buFont typeface="Arial" panose="020B0604020202020204" pitchFamily="34" charset="0"/>
              <a:buChar char="•"/>
            </a:pPr>
            <a:r>
              <a:rPr lang="en-GB" sz="1800" dirty="0" smtClean="0"/>
              <a:t>Resources hard to find</a:t>
            </a:r>
          </a:p>
          <a:p>
            <a:pPr marL="522900" lvl="1" indent="-342900">
              <a:buFont typeface="Arial" panose="020B0604020202020204" pitchFamily="34" charset="0"/>
              <a:buChar char="•"/>
            </a:pPr>
            <a:r>
              <a:rPr lang="en-GB" sz="1800" dirty="0" smtClean="0"/>
              <a:t>Resources not pre-viewable</a:t>
            </a:r>
          </a:p>
          <a:p>
            <a:pPr marL="522900" lvl="1" indent="-342900">
              <a:buFont typeface="Arial" panose="020B0604020202020204" pitchFamily="34" charset="0"/>
              <a:buChar char="•"/>
            </a:pPr>
            <a:r>
              <a:rPr lang="en-GB" sz="1800" dirty="0" smtClean="0"/>
              <a:t>Resources had no ownership</a:t>
            </a:r>
          </a:p>
          <a:p>
            <a:pPr marL="522900" lvl="1" indent="-342900">
              <a:buFont typeface="Arial" panose="020B0604020202020204" pitchFamily="34" charset="0"/>
              <a:buChar char="•"/>
            </a:pPr>
            <a:r>
              <a:rPr lang="en-GB" sz="1800" dirty="0" smtClean="0"/>
              <a:t>No way for users to share their experiences</a:t>
            </a:r>
            <a:endParaRPr lang="en-GB" sz="1800" dirty="0"/>
          </a:p>
          <a:p>
            <a:pPr marL="342900" indent="-342900">
              <a:buFont typeface="Arial" panose="020B0604020202020204" pitchFamily="34" charset="0"/>
              <a:buChar char="•"/>
            </a:pPr>
            <a:r>
              <a:rPr lang="en-GB" sz="1800" dirty="0" smtClean="0"/>
              <a:t>Some content retired – consultation with the community, and opportunities for decision to be revisited</a:t>
            </a:r>
            <a:endParaRPr lang="en-GB" sz="1800" dirty="0"/>
          </a:p>
        </p:txBody>
      </p:sp>
      <p:sp>
        <p:nvSpPr>
          <p:cNvPr id="5" name="Slide Number Placeholder 4"/>
          <p:cNvSpPr>
            <a:spLocks noGrp="1"/>
          </p:cNvSpPr>
          <p:nvPr>
            <p:ph type="sldNum" sz="quarter" idx="12"/>
          </p:nvPr>
        </p:nvSpPr>
        <p:spPr/>
        <p:txBody>
          <a:bodyPr/>
          <a:lstStyle/>
          <a:p>
            <a:fld id="{8768D980-8028-4768-849B-459B1B49463D}" type="slidenum">
              <a:rPr lang="en-GB" smtClean="0"/>
              <a:pPr/>
              <a:t>12</a:t>
            </a:fld>
            <a:endParaRPr lang="en-GB"/>
          </a:p>
        </p:txBody>
      </p:sp>
      <p:sp>
        <p:nvSpPr>
          <p:cNvPr id="7" name="Content Placeholder 6"/>
          <p:cNvSpPr>
            <a:spLocks noGrp="1"/>
          </p:cNvSpPr>
          <p:nvPr>
            <p:ph sz="quarter" idx="14"/>
          </p:nvPr>
        </p:nvSpPr>
        <p:spPr>
          <a:xfrm>
            <a:off x="5822821" y="1155944"/>
            <a:ext cx="4790016" cy="3984625"/>
          </a:xfrm>
        </p:spPr>
        <p:txBody>
          <a:bodyPr>
            <a:normAutofit fontScale="40000" lnSpcReduction="20000"/>
          </a:bodyPr>
          <a:lstStyle/>
          <a:p>
            <a:r>
              <a:rPr lang="en-GB" sz="4500" dirty="0" smtClean="0"/>
              <a:t> </a:t>
            </a:r>
            <a:r>
              <a:rPr lang="en-GB" sz="6000" dirty="0" smtClean="0"/>
              <a:t>Development of Content/App Store</a:t>
            </a:r>
          </a:p>
          <a:p>
            <a:pPr marL="342900" indent="-342900">
              <a:buFont typeface="Arial" panose="020B0604020202020204" pitchFamily="34" charset="0"/>
              <a:buChar char="•"/>
            </a:pPr>
            <a:r>
              <a:rPr lang="en-GB" sz="4500" dirty="0" smtClean="0"/>
              <a:t>Focus on providing functionality required by teaching staff to source and curate learning resources (dealing with barriers described)</a:t>
            </a:r>
          </a:p>
          <a:p>
            <a:pPr marL="342900" indent="-342900">
              <a:buFont typeface="Arial" panose="020B0604020202020204" pitchFamily="34" charset="0"/>
              <a:buChar char="•"/>
            </a:pPr>
            <a:r>
              <a:rPr lang="en-GB" sz="4500" dirty="0" smtClean="0"/>
              <a:t>Content from Jorum being taken forward on new platform, circa 7000 rich open resources</a:t>
            </a:r>
          </a:p>
          <a:p>
            <a:pPr marL="342900" indent="-342900">
              <a:buFont typeface="Arial" panose="020B0604020202020204" pitchFamily="34" charset="0"/>
              <a:buChar char="•"/>
            </a:pPr>
            <a:r>
              <a:rPr lang="en-GB" sz="4500" dirty="0" smtClean="0"/>
              <a:t>Open Content mixed with Paid for content – user decides what suits their needs</a:t>
            </a:r>
          </a:p>
          <a:p>
            <a:pPr marL="342900" indent="-342900">
              <a:buFont typeface="Arial" panose="020B0604020202020204" pitchFamily="34" charset="0"/>
              <a:buChar char="•"/>
            </a:pPr>
            <a:r>
              <a:rPr lang="en-GB" sz="4500" dirty="0" smtClean="0"/>
              <a:t>Curation – user playlists; shareable</a:t>
            </a:r>
          </a:p>
          <a:p>
            <a:pPr marL="342900" indent="-342900">
              <a:buFont typeface="Arial" panose="020B0604020202020204" pitchFamily="34" charset="0"/>
              <a:buChar char="•"/>
            </a:pPr>
            <a:r>
              <a:rPr lang="en-GB" sz="4500" dirty="0" smtClean="0"/>
              <a:t>Ranking – user feedback, quality </a:t>
            </a:r>
            <a:r>
              <a:rPr lang="en-GB" sz="4500" dirty="0" err="1" smtClean="0"/>
              <a:t>ID’d</a:t>
            </a:r>
            <a:endParaRPr lang="en-GB" sz="4500" dirty="0" smtClean="0"/>
          </a:p>
          <a:p>
            <a:pPr marL="342900" indent="-342900">
              <a:buFont typeface="Arial" panose="020B0604020202020204" pitchFamily="34" charset="0"/>
              <a:buChar char="•"/>
            </a:pPr>
            <a:r>
              <a:rPr lang="en-GB" sz="4500" dirty="0" smtClean="0"/>
              <a:t>Re-useable – can be re-mixed and re-shared</a:t>
            </a:r>
            <a:endParaRPr lang="en-GB" dirty="0"/>
          </a:p>
        </p:txBody>
      </p:sp>
      <p:sp>
        <p:nvSpPr>
          <p:cNvPr id="13" name="Footer Placeholder 12"/>
          <p:cNvSpPr>
            <a:spLocks noGrp="1"/>
          </p:cNvSpPr>
          <p:nvPr>
            <p:ph type="ftr" sz="quarter" idx="11"/>
          </p:nvPr>
        </p:nvSpPr>
        <p:spPr/>
        <p:txBody>
          <a:bodyPr/>
          <a:lstStyle/>
          <a:p>
            <a:r>
              <a:rPr lang="en-GB" smtClean="0"/>
              <a:t>REPO Fringe</a:t>
            </a:r>
            <a:endParaRPr lang="en-GB"/>
          </a:p>
        </p:txBody>
      </p:sp>
    </p:spTree>
    <p:extLst>
      <p:ext uri="{BB962C8B-B14F-4D97-AF65-F5344CB8AC3E}">
        <p14:creationId xmlns:p14="http://schemas.microsoft.com/office/powerpoint/2010/main" val="4718343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97712" y="1504079"/>
            <a:ext cx="6275616" cy="4774261"/>
          </a:xfrm>
        </p:spPr>
        <p:txBody>
          <a:bodyPr numCol="1"/>
          <a:lstStyle/>
          <a:p>
            <a:endParaRPr lang="en-US" sz="2000" dirty="0" smtClean="0"/>
          </a:p>
          <a:p>
            <a:endParaRPr lang="en-US" sz="2000" dirty="0" smtClean="0"/>
          </a:p>
          <a:p>
            <a:r>
              <a:rPr lang="en-US" sz="2000" dirty="0" smtClean="0"/>
              <a:t>Particularly relevant with the Research Excellence Framework and REF OA policy</a:t>
            </a:r>
          </a:p>
          <a:p>
            <a:r>
              <a:rPr lang="en-US" sz="2000" dirty="0" smtClean="0"/>
              <a:t>3 new services coming soon:</a:t>
            </a:r>
          </a:p>
          <a:p>
            <a:pPr lvl="1"/>
            <a:r>
              <a:rPr lang="en-US" sz="2000" b="1" dirty="0" err="1" smtClean="0"/>
              <a:t>Jisc</a:t>
            </a:r>
            <a:r>
              <a:rPr lang="en-US" sz="2000" b="1" dirty="0" smtClean="0"/>
              <a:t> </a:t>
            </a:r>
            <a:r>
              <a:rPr lang="en-US" sz="2000" b="1" dirty="0"/>
              <a:t>Publications Router </a:t>
            </a:r>
            <a:r>
              <a:rPr lang="en-US" sz="2000" dirty="0"/>
              <a:t>– notification service to help institutional repositories comply with the REF OA </a:t>
            </a:r>
            <a:r>
              <a:rPr lang="en-US" sz="2000" dirty="0" smtClean="0"/>
              <a:t>policy	</a:t>
            </a:r>
          </a:p>
          <a:p>
            <a:pPr lvl="1"/>
            <a:r>
              <a:rPr lang="en-US" sz="2000" b="1" dirty="0" err="1" smtClean="0"/>
              <a:t>Jisc</a:t>
            </a:r>
            <a:r>
              <a:rPr lang="en-US" sz="2000" b="1" dirty="0" smtClean="0"/>
              <a:t> Monitor </a:t>
            </a:r>
            <a:r>
              <a:rPr lang="en-US" sz="2000" b="1" dirty="0"/>
              <a:t>UK </a:t>
            </a:r>
            <a:r>
              <a:rPr lang="en-US" sz="2000" dirty="0"/>
              <a:t>– national service giving cost and compliance information for </a:t>
            </a:r>
            <a:r>
              <a:rPr lang="en-US" sz="2000" dirty="0" smtClean="0"/>
              <a:t>OA	</a:t>
            </a:r>
          </a:p>
          <a:p>
            <a:pPr lvl="1"/>
            <a:r>
              <a:rPr lang="en-US" sz="2000" b="1" dirty="0" err="1" smtClean="0"/>
              <a:t>Jisc</a:t>
            </a:r>
            <a:r>
              <a:rPr lang="en-US" sz="2000" b="1" dirty="0" smtClean="0"/>
              <a:t> Monitor </a:t>
            </a:r>
            <a:r>
              <a:rPr lang="en-US" sz="2000" b="1" dirty="0"/>
              <a:t>Local </a:t>
            </a:r>
            <a:r>
              <a:rPr lang="en-US" sz="2000" dirty="0"/>
              <a:t>– cloud-hosted application for HEIs to collate and use information about research outputs being published OA</a:t>
            </a:r>
            <a:endParaRPr lang="en-US" sz="2000" u="sng" dirty="0" smtClean="0"/>
          </a:p>
        </p:txBody>
      </p:sp>
      <p:sp>
        <p:nvSpPr>
          <p:cNvPr id="6" name="Text Placeholder 5"/>
          <p:cNvSpPr>
            <a:spLocks noGrp="1"/>
          </p:cNvSpPr>
          <p:nvPr>
            <p:ph type="body" idx="13"/>
          </p:nvPr>
        </p:nvSpPr>
        <p:spPr>
          <a:xfrm>
            <a:off x="297712" y="828525"/>
            <a:ext cx="11568000" cy="600000"/>
          </a:xfrm>
        </p:spPr>
        <p:txBody>
          <a:bodyPr/>
          <a:lstStyle/>
          <a:p>
            <a:r>
              <a:rPr lang="en-US" dirty="0" smtClean="0"/>
              <a:t>Open Access </a:t>
            </a:r>
            <a:endParaRPr lang="en-US" dirty="0"/>
          </a:p>
        </p:txBody>
      </p:sp>
      <p:sp>
        <p:nvSpPr>
          <p:cNvPr id="7" name="Title 6"/>
          <p:cNvSpPr>
            <a:spLocks noGrp="1"/>
          </p:cNvSpPr>
          <p:nvPr>
            <p:ph type="title"/>
          </p:nvPr>
        </p:nvSpPr>
        <p:spPr/>
        <p:txBody>
          <a:bodyPr>
            <a:normAutofit/>
          </a:bodyPr>
          <a:lstStyle/>
          <a:p>
            <a:r>
              <a:rPr lang="en-US" dirty="0" smtClean="0"/>
              <a:t>Product Update</a:t>
            </a:r>
            <a:endParaRPr lang="en-US" dirty="0"/>
          </a:p>
        </p:txBody>
      </p:sp>
      <p:pic>
        <p:nvPicPr>
          <p:cNvPr id="2" name="Picture 1"/>
          <p:cNvPicPr>
            <a:picLocks noChangeAspect="1"/>
          </p:cNvPicPr>
          <p:nvPr/>
        </p:nvPicPr>
        <p:blipFill>
          <a:blip r:embed="rId3"/>
          <a:stretch>
            <a:fillRect/>
          </a:stretch>
        </p:blipFill>
        <p:spPr>
          <a:xfrm>
            <a:off x="9824319" y="828525"/>
            <a:ext cx="2041393" cy="1331343"/>
          </a:xfrm>
          <a:prstGeom prst="rect">
            <a:avLst/>
          </a:prstGeom>
        </p:spPr>
      </p:pic>
      <p:sp>
        <p:nvSpPr>
          <p:cNvPr id="3" name="TextBox 2"/>
          <p:cNvSpPr txBox="1"/>
          <p:nvPr/>
        </p:nvSpPr>
        <p:spPr>
          <a:xfrm>
            <a:off x="9824319" y="2159868"/>
            <a:ext cx="2148602" cy="307777"/>
          </a:xfrm>
          <a:prstGeom prst="rect">
            <a:avLst/>
          </a:prstGeom>
          <a:noFill/>
        </p:spPr>
        <p:txBody>
          <a:bodyPr wrap="none" rtlCol="0">
            <a:spAutoFit/>
          </a:bodyPr>
          <a:lstStyle/>
          <a:p>
            <a:r>
              <a:rPr lang="en-US" sz="1400" dirty="0" smtClean="0"/>
              <a:t>Neil Jacobs, Cluster Owner</a:t>
            </a:r>
            <a:endParaRPr lang="en-US" sz="1400" dirty="0"/>
          </a:p>
        </p:txBody>
      </p:sp>
      <p:sp>
        <p:nvSpPr>
          <p:cNvPr id="4" name="Rectangle 3"/>
          <p:cNvSpPr/>
          <p:nvPr/>
        </p:nvSpPr>
        <p:spPr>
          <a:xfrm>
            <a:off x="6798166" y="5909008"/>
            <a:ext cx="5157502" cy="369332"/>
          </a:xfrm>
          <a:prstGeom prst="rect">
            <a:avLst/>
          </a:prstGeom>
        </p:spPr>
        <p:txBody>
          <a:bodyPr wrap="none">
            <a:spAutoFit/>
          </a:bodyPr>
          <a:lstStyle/>
          <a:p>
            <a:r>
              <a:rPr lang="en-US" dirty="0">
                <a:hlinkClick r:id="rId4"/>
              </a:rPr>
              <a:t>https</a:t>
            </a:r>
            <a:r>
              <a:rPr lang="en-US">
                <a:hlinkClick r:id="rId4"/>
              </a:rPr>
              <a:t>://</a:t>
            </a:r>
            <a:r>
              <a:rPr lang="en-US" dirty="0" smtClean="0">
                <a:hlinkClick r:id="rId4"/>
              </a:rPr>
              <a:t>www.jisc.ac.uk/content/open-access/our-role</a:t>
            </a:r>
            <a:r>
              <a:rPr lang="en-US" dirty="0" smtClean="0"/>
              <a:t> </a:t>
            </a:r>
            <a:endParaRPr lang="en-US" dirty="0"/>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62319" y="2467645"/>
            <a:ext cx="5476096" cy="3478574"/>
          </a:xfrm>
          <a:prstGeom prst="rect">
            <a:avLst/>
          </a:prstGeom>
        </p:spPr>
      </p:pic>
      <p:sp>
        <p:nvSpPr>
          <p:cNvPr id="9" name="Content Placeholder 4"/>
          <p:cNvSpPr txBox="1">
            <a:spLocks/>
          </p:cNvSpPr>
          <p:nvPr/>
        </p:nvSpPr>
        <p:spPr bwMode="auto">
          <a:xfrm>
            <a:off x="297712" y="1428525"/>
            <a:ext cx="9419398" cy="11076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382588" indent="-382588" algn="l" defTabSz="608013" rtl="0" eaLnBrk="0" fontAlgn="base" hangingPunct="0">
              <a:lnSpc>
                <a:spcPct val="90000"/>
              </a:lnSpc>
              <a:spcBef>
                <a:spcPts val="1600"/>
              </a:spcBef>
              <a:spcAft>
                <a:spcPct val="0"/>
              </a:spcAft>
              <a:buClr>
                <a:srgbClr val="DE481C"/>
              </a:buClr>
              <a:buSzPct val="120000"/>
              <a:buFont typeface="Lucida Grande"/>
              <a:buChar char="»"/>
              <a:defRPr sz="3700" kern="1200">
                <a:solidFill>
                  <a:srgbClr val="2C3841"/>
                </a:solidFill>
                <a:latin typeface="+mn-lt"/>
                <a:ea typeface="+mn-ea"/>
                <a:cs typeface="+mn-cs"/>
              </a:defRPr>
            </a:lvl1pPr>
            <a:lvl2pPr marL="766763" indent="-382588" algn="l" defTabSz="608013" rtl="0" eaLnBrk="0" fontAlgn="base" hangingPunct="0">
              <a:lnSpc>
                <a:spcPct val="90000"/>
              </a:lnSpc>
              <a:spcBef>
                <a:spcPts val="1063"/>
              </a:spcBef>
              <a:spcAft>
                <a:spcPct val="0"/>
              </a:spcAft>
              <a:buClr>
                <a:srgbClr val="DE481C"/>
              </a:buClr>
              <a:buSzPct val="120000"/>
              <a:buFont typeface="Lucida Grande"/>
              <a:buChar char="›"/>
              <a:defRPr sz="3700" kern="1200">
                <a:solidFill>
                  <a:srgbClr val="2C3841"/>
                </a:solidFill>
                <a:latin typeface="+mn-lt"/>
                <a:ea typeface="+mn-ea"/>
                <a:cs typeface="+mn-cs"/>
              </a:defRPr>
            </a:lvl2pPr>
            <a:lvl3pPr marL="1150938" indent="-382588" algn="l" defTabSz="608013" rtl="0" eaLnBrk="0" fontAlgn="base" hangingPunct="0">
              <a:lnSpc>
                <a:spcPct val="90000"/>
              </a:lnSpc>
              <a:spcBef>
                <a:spcPts val="538"/>
              </a:spcBef>
              <a:spcAft>
                <a:spcPct val="0"/>
              </a:spcAft>
              <a:buClr>
                <a:srgbClr val="DE481C"/>
              </a:buClr>
              <a:buSzPct val="120000"/>
              <a:buFont typeface="Lucida Grande"/>
              <a:buChar char="–"/>
              <a:defRPr sz="3200" kern="1200">
                <a:solidFill>
                  <a:srgbClr val="2C3841"/>
                </a:solidFill>
                <a:latin typeface="+mn-lt"/>
                <a:ea typeface="+mn-ea"/>
                <a:cs typeface="+mn-cs"/>
              </a:defRPr>
            </a:lvl3pPr>
            <a:lvl4pPr marL="1535113" indent="-382588" algn="l" defTabSz="608013" rtl="0" eaLnBrk="0" fontAlgn="base" hangingPunct="0">
              <a:lnSpc>
                <a:spcPct val="90000"/>
              </a:lnSpc>
              <a:spcBef>
                <a:spcPts val="538"/>
              </a:spcBef>
              <a:spcAft>
                <a:spcPct val="0"/>
              </a:spcAft>
              <a:buClr>
                <a:srgbClr val="DE481C"/>
              </a:buClr>
              <a:buSzPct val="120000"/>
              <a:buFont typeface="Lucida Grande"/>
              <a:buChar char="–"/>
              <a:defRPr sz="3200" kern="1200">
                <a:solidFill>
                  <a:srgbClr val="2C3841"/>
                </a:solidFill>
                <a:latin typeface="+mn-lt"/>
                <a:ea typeface="+mn-ea"/>
                <a:cs typeface="+mn-cs"/>
              </a:defRPr>
            </a:lvl4pPr>
            <a:lvl5pPr marL="1919288" indent="-382588" algn="l" defTabSz="608013" rtl="0" eaLnBrk="0" fontAlgn="base" hangingPunct="0">
              <a:lnSpc>
                <a:spcPct val="90000"/>
              </a:lnSpc>
              <a:spcBef>
                <a:spcPts val="538"/>
              </a:spcBef>
              <a:spcAft>
                <a:spcPct val="0"/>
              </a:spcAft>
              <a:buClr>
                <a:srgbClr val="DE481C"/>
              </a:buClr>
              <a:buSzPct val="120000"/>
              <a:buFont typeface="Lucida Grande"/>
              <a:buChar char="–"/>
              <a:defRPr sz="3200" kern="1200">
                <a:solidFill>
                  <a:srgbClr val="2C384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a:lstStyle>
          <a:p>
            <a:r>
              <a:rPr lang="en-US" sz="2000" dirty="0" smtClean="0"/>
              <a:t>Working towards global open access, in partnership with information professionals and researchers, we enable the UK's academic research community to </a:t>
            </a:r>
            <a:r>
              <a:rPr lang="en-US" sz="2000" dirty="0" err="1" smtClean="0"/>
              <a:t>realise</a:t>
            </a:r>
            <a:r>
              <a:rPr lang="en-US" sz="2000" dirty="0" smtClean="0"/>
              <a:t> the rewards of open access. </a:t>
            </a:r>
          </a:p>
        </p:txBody>
      </p:sp>
      <p:sp>
        <p:nvSpPr>
          <p:cNvPr id="10" name="Date Placeholder 9"/>
          <p:cNvSpPr>
            <a:spLocks noGrp="1"/>
          </p:cNvSpPr>
          <p:nvPr>
            <p:ph type="dt" sz="half" idx="14"/>
          </p:nvPr>
        </p:nvSpPr>
        <p:spPr/>
        <p:txBody>
          <a:bodyPr/>
          <a:lstStyle/>
          <a:p>
            <a:pPr>
              <a:defRPr/>
            </a:pPr>
            <a:r>
              <a:rPr lang="en-GB" smtClean="0"/>
              <a:t>02/08/2016</a:t>
            </a:r>
            <a:endParaRPr lang="en-GB" dirty="0"/>
          </a:p>
        </p:txBody>
      </p:sp>
      <p:sp>
        <p:nvSpPr>
          <p:cNvPr id="11" name="Footer Placeholder 10"/>
          <p:cNvSpPr>
            <a:spLocks noGrp="1"/>
          </p:cNvSpPr>
          <p:nvPr>
            <p:ph type="ftr" sz="quarter" idx="15"/>
          </p:nvPr>
        </p:nvSpPr>
        <p:spPr/>
        <p:txBody>
          <a:bodyPr/>
          <a:lstStyle/>
          <a:p>
            <a:pPr>
              <a:defRPr/>
            </a:pPr>
            <a:r>
              <a:rPr lang="en-GB" smtClean="0"/>
              <a:t>REPO Fringe</a:t>
            </a:r>
            <a:endParaRPr lang="en-GB" dirty="0"/>
          </a:p>
        </p:txBody>
      </p:sp>
      <p:sp>
        <p:nvSpPr>
          <p:cNvPr id="12" name="Slide Number Placeholder 11"/>
          <p:cNvSpPr>
            <a:spLocks noGrp="1"/>
          </p:cNvSpPr>
          <p:nvPr>
            <p:ph type="sldNum" sz="quarter" idx="16"/>
          </p:nvPr>
        </p:nvSpPr>
        <p:spPr/>
        <p:txBody>
          <a:bodyPr/>
          <a:lstStyle/>
          <a:p>
            <a:pPr>
              <a:defRPr/>
            </a:pPr>
            <a:fld id="{2D0C0F1B-0448-4707-97BD-C0ACE67DDC40}" type="slidenum">
              <a:rPr lang="en-GB" smtClean="0"/>
              <a:pPr>
                <a:defRPr/>
              </a:pPr>
              <a:t>13</a:t>
            </a:fld>
            <a:endParaRPr lang="en-GB" dirty="0"/>
          </a:p>
        </p:txBody>
      </p:sp>
    </p:spTree>
    <p:extLst>
      <p:ext uri="{BB962C8B-B14F-4D97-AF65-F5344CB8AC3E}">
        <p14:creationId xmlns:p14="http://schemas.microsoft.com/office/powerpoint/2010/main" val="6371247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2001" y="77169"/>
            <a:ext cx="10008000" cy="624000"/>
          </a:xfrm>
        </p:spPr>
        <p:txBody>
          <a:bodyPr>
            <a:normAutofit/>
          </a:bodyPr>
          <a:lstStyle/>
          <a:p>
            <a:r>
              <a:rPr lang="en-GB" dirty="0"/>
              <a:t>Co-design visions set the long-term direction</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975" y="1152025"/>
            <a:ext cx="4700923" cy="3239115"/>
          </a:xfrm>
          <a:prstGeom prst="rect">
            <a:avLst/>
          </a:prstGeom>
          <a:ln w="6350">
            <a:solidFill>
              <a:schemeClr val="tx1"/>
            </a:solidFill>
          </a:ln>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2733" y="2182021"/>
            <a:ext cx="4638529" cy="3236833"/>
          </a:xfrm>
          <a:prstGeom prst="rect">
            <a:avLst/>
          </a:prstGeom>
          <a:ln w="6350">
            <a:solidFill>
              <a:schemeClr val="tx1"/>
            </a:solidFill>
          </a:ln>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6431" y="2973377"/>
            <a:ext cx="4520103" cy="3211471"/>
          </a:xfrm>
          <a:prstGeom prst="rect">
            <a:avLst/>
          </a:prstGeom>
          <a:ln w="6350">
            <a:solidFill>
              <a:schemeClr val="tx1"/>
            </a:solidFill>
          </a:ln>
        </p:spPr>
      </p:pic>
      <p:sp>
        <p:nvSpPr>
          <p:cNvPr id="11" name="Rectangle 10"/>
          <p:cNvSpPr/>
          <p:nvPr/>
        </p:nvSpPr>
        <p:spPr>
          <a:xfrm>
            <a:off x="1189121" y="6001452"/>
            <a:ext cx="3632726" cy="338554"/>
          </a:xfrm>
          <a:prstGeom prst="rect">
            <a:avLst/>
          </a:prstGeom>
        </p:spPr>
        <p:txBody>
          <a:bodyPr wrap="none">
            <a:spAutoFit/>
          </a:bodyPr>
          <a:lstStyle/>
          <a:p>
            <a:pPr defTabSz="1219170" eaLnBrk="1" fontAlgn="auto" hangingPunct="1">
              <a:spcBef>
                <a:spcPts val="0"/>
              </a:spcBef>
              <a:spcAft>
                <a:spcPts val="0"/>
              </a:spcAft>
            </a:pPr>
            <a:r>
              <a:rPr lang="en-GB" sz="1600" kern="0" dirty="0">
                <a:solidFill>
                  <a:sysClr val="windowText" lastClr="000000"/>
                </a:solidFill>
                <a:hlinkClick r:id="rId5"/>
              </a:rPr>
              <a:t>jisc.ac.uk/rd/how-we-innovate/co-design</a:t>
            </a:r>
            <a:endParaRPr lang="en-GB" sz="1600" kern="0" dirty="0">
              <a:solidFill>
                <a:sysClr val="windowText" lastClr="000000"/>
              </a:solidFill>
            </a:endParaRPr>
          </a:p>
        </p:txBody>
      </p:sp>
      <p:sp>
        <p:nvSpPr>
          <p:cNvPr id="3" name="Date Placeholder 2"/>
          <p:cNvSpPr>
            <a:spLocks noGrp="1"/>
          </p:cNvSpPr>
          <p:nvPr>
            <p:ph type="dt" sz="half" idx="10"/>
          </p:nvPr>
        </p:nvSpPr>
        <p:spPr/>
        <p:txBody>
          <a:bodyPr/>
          <a:lstStyle/>
          <a:p>
            <a:r>
              <a:rPr lang="en-GB" smtClean="0"/>
              <a:t>02/08/2016</a:t>
            </a:r>
            <a:endParaRPr lang="en-GB" dirty="0"/>
          </a:p>
        </p:txBody>
      </p:sp>
      <p:sp>
        <p:nvSpPr>
          <p:cNvPr id="4" name="Footer Placeholder 3"/>
          <p:cNvSpPr>
            <a:spLocks noGrp="1"/>
          </p:cNvSpPr>
          <p:nvPr>
            <p:ph type="ftr" sz="quarter" idx="11"/>
          </p:nvPr>
        </p:nvSpPr>
        <p:spPr/>
        <p:txBody>
          <a:bodyPr/>
          <a:lstStyle/>
          <a:p>
            <a:r>
              <a:rPr lang="en-US" smtClean="0"/>
              <a:t>REPO Fringe</a:t>
            </a:r>
            <a:endParaRPr lang="en-GB" dirty="0"/>
          </a:p>
        </p:txBody>
      </p:sp>
      <p:sp>
        <p:nvSpPr>
          <p:cNvPr id="5" name="Slide Number Placeholder 4"/>
          <p:cNvSpPr>
            <a:spLocks noGrp="1"/>
          </p:cNvSpPr>
          <p:nvPr>
            <p:ph type="sldNum" sz="quarter" idx="12"/>
          </p:nvPr>
        </p:nvSpPr>
        <p:spPr/>
        <p:txBody>
          <a:bodyPr/>
          <a:lstStyle/>
          <a:p>
            <a:fld id="{F0A55F06-C352-544E-8237-6F33909C7E7A}" type="slidenum">
              <a:rPr lang="en-GB" smtClean="0"/>
              <a:pPr/>
              <a:t>14</a:t>
            </a:fld>
            <a:endParaRPr lang="en-GB" dirty="0"/>
          </a:p>
        </p:txBody>
      </p:sp>
    </p:spTree>
    <p:extLst>
      <p:ext uri="{BB962C8B-B14F-4D97-AF65-F5344CB8AC3E}">
        <p14:creationId xmlns:p14="http://schemas.microsoft.com/office/powerpoint/2010/main" val="4212981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itle 1"/>
          <p:cNvSpPr>
            <a:spLocks noGrp="1"/>
          </p:cNvSpPr>
          <p:nvPr>
            <p:ph type="title"/>
          </p:nvPr>
        </p:nvSpPr>
        <p:spPr>
          <a:xfrm>
            <a:off x="1872001" y="77169"/>
            <a:ext cx="10008000" cy="624000"/>
          </a:xfrm>
        </p:spPr>
        <p:txBody>
          <a:bodyPr>
            <a:normAutofit/>
          </a:bodyPr>
          <a:lstStyle/>
          <a:p>
            <a:r>
              <a:rPr lang="en-GB" dirty="0"/>
              <a:t>The futures portfolio consists of three big areas</a:t>
            </a:r>
          </a:p>
        </p:txBody>
      </p:sp>
      <p:sp>
        <p:nvSpPr>
          <p:cNvPr id="176" name="Rounded Rectangle 175"/>
          <p:cNvSpPr/>
          <p:nvPr/>
        </p:nvSpPr>
        <p:spPr>
          <a:xfrm>
            <a:off x="2096458" y="5489539"/>
            <a:ext cx="1276065" cy="537548"/>
          </a:xfrm>
          <a:prstGeom prst="roundRect">
            <a:avLst>
              <a:gd name="adj" fmla="val 0"/>
            </a:avLst>
          </a:prstGeom>
          <a:noFill/>
          <a:ln w="25400" cap="flat" cmpd="sng" algn="ctr">
            <a:solidFill>
              <a:srgbClr val="009EE2"/>
            </a:solidFill>
            <a:prstDash val="solid"/>
            <a:miter lim="800000"/>
          </a:ln>
          <a:effectLst/>
        </p:spPr>
        <p:txBody>
          <a:bodyPr rtlCol="0" anchor="ctr"/>
          <a:lstStyle/>
          <a:p>
            <a:pPr algn="ctr" defTabSz="914377" eaLnBrk="1" fontAlgn="auto" hangingPunct="1">
              <a:spcBef>
                <a:spcPts val="0"/>
              </a:spcBef>
              <a:spcAft>
                <a:spcPts val="0"/>
              </a:spcAft>
              <a:defRPr/>
            </a:pPr>
            <a:r>
              <a:rPr lang="en-US" sz="1600" kern="0" dirty="0">
                <a:solidFill>
                  <a:srgbClr val="2C3841"/>
                </a:solidFill>
                <a:latin typeface="Corbel"/>
              </a:rPr>
              <a:t>Store services</a:t>
            </a:r>
          </a:p>
        </p:txBody>
      </p:sp>
      <p:sp>
        <p:nvSpPr>
          <p:cNvPr id="177" name="Rounded Rectangle 176"/>
          <p:cNvSpPr/>
          <p:nvPr/>
        </p:nvSpPr>
        <p:spPr>
          <a:xfrm>
            <a:off x="652654" y="5479407"/>
            <a:ext cx="1276065" cy="537548"/>
          </a:xfrm>
          <a:prstGeom prst="roundRect">
            <a:avLst>
              <a:gd name="adj" fmla="val 0"/>
            </a:avLst>
          </a:prstGeom>
          <a:noFill/>
          <a:ln w="25400" cap="flat" cmpd="sng" algn="ctr">
            <a:solidFill>
              <a:srgbClr val="009EE2"/>
            </a:solidFill>
            <a:prstDash val="solid"/>
            <a:miter lim="800000"/>
          </a:ln>
          <a:effectLst/>
        </p:spPr>
        <p:txBody>
          <a:bodyPr rtlCol="0" anchor="ctr"/>
          <a:lstStyle/>
          <a:p>
            <a:pPr algn="ctr" defTabSz="914377" eaLnBrk="1" fontAlgn="auto" hangingPunct="1">
              <a:spcBef>
                <a:spcPts val="0"/>
              </a:spcBef>
              <a:spcAft>
                <a:spcPts val="0"/>
              </a:spcAft>
              <a:defRPr/>
            </a:pPr>
            <a:r>
              <a:rPr lang="en-US" sz="1600" kern="0" dirty="0">
                <a:solidFill>
                  <a:srgbClr val="2C3841"/>
                </a:solidFill>
                <a:latin typeface="Corbel"/>
              </a:rPr>
              <a:t>Playlists</a:t>
            </a:r>
          </a:p>
        </p:txBody>
      </p:sp>
      <p:sp>
        <p:nvSpPr>
          <p:cNvPr id="178" name="Rounded Rectangle 177"/>
          <p:cNvSpPr/>
          <p:nvPr/>
        </p:nvSpPr>
        <p:spPr>
          <a:xfrm>
            <a:off x="4990539" y="5501433"/>
            <a:ext cx="1270301" cy="537548"/>
          </a:xfrm>
          <a:prstGeom prst="roundRect">
            <a:avLst>
              <a:gd name="adj" fmla="val 0"/>
            </a:avLst>
          </a:prstGeom>
          <a:noFill/>
          <a:ln w="25400" cap="flat" cmpd="sng" algn="ctr">
            <a:solidFill>
              <a:srgbClr val="009EE2"/>
            </a:solidFill>
            <a:prstDash val="solid"/>
            <a:miter lim="800000"/>
          </a:ln>
          <a:effectLst/>
        </p:spPr>
        <p:txBody>
          <a:bodyPr rtlCol="0" anchor="ctr"/>
          <a:lstStyle/>
          <a:p>
            <a:pPr algn="ctr" defTabSz="914377" eaLnBrk="1" fontAlgn="auto" hangingPunct="1">
              <a:spcBef>
                <a:spcPts val="0"/>
              </a:spcBef>
              <a:spcAft>
                <a:spcPts val="0"/>
              </a:spcAft>
              <a:defRPr/>
            </a:pPr>
            <a:r>
              <a:rPr lang="en-US" sz="1600" kern="0" dirty="0">
                <a:solidFill>
                  <a:srgbClr val="2C3841"/>
                </a:solidFill>
                <a:latin typeface="Corbel"/>
              </a:rPr>
              <a:t>Diagnostic tool builder</a:t>
            </a:r>
          </a:p>
        </p:txBody>
      </p:sp>
      <p:sp>
        <p:nvSpPr>
          <p:cNvPr id="179" name="Rounded Rectangle 178"/>
          <p:cNvSpPr/>
          <p:nvPr/>
        </p:nvSpPr>
        <p:spPr>
          <a:xfrm>
            <a:off x="3519597" y="5498065"/>
            <a:ext cx="1313536" cy="537548"/>
          </a:xfrm>
          <a:prstGeom prst="roundRect">
            <a:avLst>
              <a:gd name="adj" fmla="val 0"/>
            </a:avLst>
          </a:prstGeom>
          <a:noFill/>
          <a:ln w="25400" cap="flat" cmpd="sng" algn="ctr">
            <a:solidFill>
              <a:srgbClr val="009EE2"/>
            </a:solidFill>
            <a:prstDash val="solid"/>
            <a:miter lim="800000"/>
          </a:ln>
          <a:effectLst/>
        </p:spPr>
        <p:txBody>
          <a:bodyPr rtlCol="0" anchor="ctr"/>
          <a:lstStyle/>
          <a:p>
            <a:pPr algn="ctr" defTabSz="914377" eaLnBrk="1" fontAlgn="auto" hangingPunct="1">
              <a:spcBef>
                <a:spcPts val="0"/>
              </a:spcBef>
              <a:spcAft>
                <a:spcPts val="0"/>
              </a:spcAft>
              <a:defRPr/>
            </a:pPr>
            <a:r>
              <a:rPr lang="en-US" sz="1600" kern="0" dirty="0">
                <a:solidFill>
                  <a:srgbClr val="2C3841"/>
                </a:solidFill>
                <a:latin typeface="Corbel"/>
              </a:rPr>
              <a:t>Curation and remix</a:t>
            </a:r>
          </a:p>
        </p:txBody>
      </p:sp>
      <p:sp>
        <p:nvSpPr>
          <p:cNvPr id="180" name="Rounded Rectangle 179"/>
          <p:cNvSpPr/>
          <p:nvPr/>
        </p:nvSpPr>
        <p:spPr>
          <a:xfrm>
            <a:off x="6411245" y="5498063"/>
            <a:ext cx="1823523" cy="529024"/>
          </a:xfrm>
          <a:prstGeom prst="roundRect">
            <a:avLst>
              <a:gd name="adj" fmla="val 0"/>
            </a:avLst>
          </a:prstGeom>
          <a:noFill/>
          <a:ln w="25400" cap="flat" cmpd="sng" algn="ctr">
            <a:solidFill>
              <a:srgbClr val="009EE2"/>
            </a:solidFill>
            <a:prstDash val="solid"/>
            <a:miter lim="800000"/>
          </a:ln>
          <a:effectLst/>
        </p:spPr>
        <p:txBody>
          <a:bodyPr wrap="none" rtlCol="0" anchor="ctr"/>
          <a:lstStyle/>
          <a:p>
            <a:pPr algn="ctr" defTabSz="914377" eaLnBrk="1" fontAlgn="auto" hangingPunct="1">
              <a:spcBef>
                <a:spcPts val="0"/>
              </a:spcBef>
              <a:spcAft>
                <a:spcPts val="0"/>
              </a:spcAft>
              <a:defRPr/>
            </a:pPr>
            <a:r>
              <a:rPr lang="en-US" sz="1600" kern="0" dirty="0">
                <a:solidFill>
                  <a:srgbClr val="2C3841"/>
                </a:solidFill>
                <a:latin typeface="Corbel"/>
              </a:rPr>
              <a:t>Learner </a:t>
            </a:r>
          </a:p>
          <a:p>
            <a:pPr algn="ctr" defTabSz="914377" eaLnBrk="1" fontAlgn="auto" hangingPunct="1">
              <a:spcBef>
                <a:spcPts val="0"/>
              </a:spcBef>
              <a:spcAft>
                <a:spcPts val="0"/>
              </a:spcAft>
              <a:defRPr/>
            </a:pPr>
            <a:r>
              <a:rPr lang="en-US" sz="1600" kern="0" dirty="0">
                <a:solidFill>
                  <a:srgbClr val="2C3841"/>
                </a:solidFill>
                <a:latin typeface="Corbel"/>
              </a:rPr>
              <a:t>Analytics Services</a:t>
            </a:r>
          </a:p>
        </p:txBody>
      </p:sp>
      <p:sp>
        <p:nvSpPr>
          <p:cNvPr id="181" name="Oval 180"/>
          <p:cNvSpPr/>
          <p:nvPr/>
        </p:nvSpPr>
        <p:spPr>
          <a:xfrm>
            <a:off x="2833663" y="1175019"/>
            <a:ext cx="1441391" cy="1382317"/>
          </a:xfrm>
          <a:prstGeom prst="ellipse">
            <a:avLst/>
          </a:prstGeom>
          <a:solidFill>
            <a:srgbClr val="E85E12"/>
          </a:solidFill>
          <a:ln w="12700" cap="flat" cmpd="sng" algn="ctr">
            <a:solidFill>
              <a:srgbClr val="E85E12"/>
            </a:solidFill>
            <a:prstDash val="solid"/>
            <a:miter lim="800000"/>
          </a:ln>
          <a:effectLst/>
        </p:spPr>
        <p:txBody>
          <a:bodyPr wrap="none" rtlCol="0" anchor="ctr"/>
          <a:lstStyle/>
          <a:p>
            <a:pPr algn="ctr" defTabSz="914377" eaLnBrk="1" fontAlgn="auto" hangingPunct="1">
              <a:spcBef>
                <a:spcPts val="0"/>
              </a:spcBef>
              <a:spcAft>
                <a:spcPts val="0"/>
              </a:spcAft>
              <a:defRPr/>
            </a:pPr>
            <a:r>
              <a:rPr lang="en-GB" sz="1600" kern="0" dirty="0">
                <a:solidFill>
                  <a:prstClr val="white"/>
                </a:solidFill>
                <a:latin typeface="Corbel"/>
              </a:rPr>
              <a:t>Digital </a:t>
            </a:r>
          </a:p>
          <a:p>
            <a:pPr algn="ctr" defTabSz="914377" eaLnBrk="1" fontAlgn="auto" hangingPunct="1">
              <a:spcBef>
                <a:spcPts val="0"/>
              </a:spcBef>
              <a:spcAft>
                <a:spcPts val="0"/>
              </a:spcAft>
              <a:defRPr/>
            </a:pPr>
            <a:r>
              <a:rPr lang="en-GB" sz="1600" kern="0" dirty="0">
                <a:solidFill>
                  <a:prstClr val="white"/>
                </a:solidFill>
                <a:latin typeface="Corbel"/>
              </a:rPr>
              <a:t>capability</a:t>
            </a:r>
          </a:p>
        </p:txBody>
      </p:sp>
      <p:sp>
        <p:nvSpPr>
          <p:cNvPr id="182" name="Oval 181"/>
          <p:cNvSpPr/>
          <p:nvPr/>
        </p:nvSpPr>
        <p:spPr>
          <a:xfrm>
            <a:off x="5443093" y="1175019"/>
            <a:ext cx="1441391" cy="1382317"/>
          </a:xfrm>
          <a:prstGeom prst="ellipse">
            <a:avLst/>
          </a:prstGeom>
          <a:solidFill>
            <a:srgbClr val="00557F"/>
          </a:solidFill>
          <a:ln w="12700" cap="flat" cmpd="sng" algn="ctr">
            <a:solidFill>
              <a:srgbClr val="00557F"/>
            </a:solidFill>
            <a:prstDash val="solid"/>
            <a:miter lim="800000"/>
          </a:ln>
          <a:effectLst/>
        </p:spPr>
        <p:txBody>
          <a:bodyPr rtlCol="0" anchor="ctr"/>
          <a:lstStyle/>
          <a:p>
            <a:pPr algn="ctr" defTabSz="914377" eaLnBrk="1" fontAlgn="auto" hangingPunct="1">
              <a:spcBef>
                <a:spcPts val="0"/>
              </a:spcBef>
              <a:spcAft>
                <a:spcPts val="0"/>
              </a:spcAft>
              <a:defRPr/>
            </a:pPr>
            <a:r>
              <a:rPr lang="en-GB" sz="1600" kern="0" dirty="0">
                <a:solidFill>
                  <a:prstClr val="white"/>
                </a:solidFill>
                <a:latin typeface="Corbel"/>
              </a:rPr>
              <a:t>Learning analytics</a:t>
            </a:r>
          </a:p>
        </p:txBody>
      </p:sp>
      <p:cxnSp>
        <p:nvCxnSpPr>
          <p:cNvPr id="183" name="Straight Connector 182"/>
          <p:cNvCxnSpPr/>
          <p:nvPr/>
        </p:nvCxnSpPr>
        <p:spPr>
          <a:xfrm>
            <a:off x="3554359" y="2246654"/>
            <a:ext cx="0" cy="2962860"/>
          </a:xfrm>
          <a:prstGeom prst="line">
            <a:avLst/>
          </a:prstGeom>
          <a:noFill/>
          <a:ln w="63500" cap="flat" cmpd="sng" algn="ctr">
            <a:solidFill>
              <a:srgbClr val="E85E12"/>
            </a:solidFill>
            <a:prstDash val="solid"/>
            <a:miter lim="800000"/>
          </a:ln>
          <a:effectLst/>
        </p:spPr>
      </p:cxnSp>
      <p:cxnSp>
        <p:nvCxnSpPr>
          <p:cNvPr id="184" name="Straight Connector 183"/>
          <p:cNvCxnSpPr/>
          <p:nvPr/>
        </p:nvCxnSpPr>
        <p:spPr>
          <a:xfrm>
            <a:off x="1247391" y="2246654"/>
            <a:ext cx="0" cy="2962860"/>
          </a:xfrm>
          <a:prstGeom prst="line">
            <a:avLst/>
          </a:prstGeom>
          <a:noFill/>
          <a:ln w="63500" cap="flat" cmpd="sng" algn="ctr">
            <a:solidFill>
              <a:srgbClr val="9F3515"/>
            </a:solidFill>
            <a:prstDash val="solid"/>
            <a:miter lim="800000"/>
          </a:ln>
          <a:effectLst/>
        </p:spPr>
      </p:cxnSp>
      <p:cxnSp>
        <p:nvCxnSpPr>
          <p:cNvPr id="185" name="Straight Connector 184"/>
          <p:cNvCxnSpPr/>
          <p:nvPr/>
        </p:nvCxnSpPr>
        <p:spPr>
          <a:xfrm>
            <a:off x="6169603" y="2246654"/>
            <a:ext cx="0" cy="2962860"/>
          </a:xfrm>
          <a:prstGeom prst="line">
            <a:avLst/>
          </a:prstGeom>
          <a:noFill/>
          <a:ln w="63500" cap="flat" cmpd="sng" algn="ctr">
            <a:solidFill>
              <a:srgbClr val="00557F"/>
            </a:solidFill>
            <a:prstDash val="solid"/>
            <a:miter lim="800000"/>
          </a:ln>
          <a:effectLst/>
        </p:spPr>
      </p:cxnSp>
      <p:sp>
        <p:nvSpPr>
          <p:cNvPr id="186" name="Oval 185"/>
          <p:cNvSpPr/>
          <p:nvPr/>
        </p:nvSpPr>
        <p:spPr>
          <a:xfrm>
            <a:off x="3997205" y="2430793"/>
            <a:ext cx="935328" cy="884132"/>
          </a:xfrm>
          <a:prstGeom prst="ellipse">
            <a:avLst/>
          </a:prstGeom>
          <a:solidFill>
            <a:srgbClr val="E85E12"/>
          </a:solidFill>
          <a:ln w="12700" cap="flat" cmpd="sng" algn="ctr">
            <a:solidFill>
              <a:srgbClr val="E85E12"/>
            </a:solidFill>
            <a:prstDash val="solid"/>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white"/>
                </a:solidFill>
                <a:latin typeface="Corbel"/>
              </a:rPr>
              <a:t>Digital </a:t>
            </a:r>
          </a:p>
          <a:p>
            <a:pPr algn="ctr" defTabSz="914377" eaLnBrk="1" fontAlgn="auto" hangingPunct="1">
              <a:spcBef>
                <a:spcPts val="0"/>
              </a:spcBef>
              <a:spcAft>
                <a:spcPts val="0"/>
              </a:spcAft>
              <a:defRPr/>
            </a:pPr>
            <a:r>
              <a:rPr lang="en-GB" sz="1067" kern="0" dirty="0" err="1">
                <a:solidFill>
                  <a:prstClr val="white"/>
                </a:solidFill>
                <a:latin typeface="Corbel"/>
              </a:rPr>
              <a:t>launchpad</a:t>
            </a:r>
            <a:endParaRPr lang="en-GB" sz="1067" kern="0" dirty="0">
              <a:solidFill>
                <a:prstClr val="white"/>
              </a:solidFill>
              <a:latin typeface="Corbel"/>
            </a:endParaRPr>
          </a:p>
        </p:txBody>
      </p:sp>
      <p:sp>
        <p:nvSpPr>
          <p:cNvPr id="187" name="Oval 186"/>
          <p:cNvSpPr/>
          <p:nvPr/>
        </p:nvSpPr>
        <p:spPr>
          <a:xfrm>
            <a:off x="2156384" y="3664873"/>
            <a:ext cx="935328" cy="884132"/>
          </a:xfrm>
          <a:prstGeom prst="ellipse">
            <a:avLst/>
          </a:prstGeom>
          <a:noFill/>
          <a:ln w="12700" cap="flat" cmpd="sng" algn="ctr">
            <a:solidFill>
              <a:srgbClr val="E85E12"/>
            </a:solidFill>
            <a:prstDash val="dash"/>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black"/>
                </a:solidFill>
                <a:latin typeface="Corbel"/>
              </a:rPr>
              <a:t>Apprentice </a:t>
            </a:r>
          </a:p>
          <a:p>
            <a:pPr algn="ctr" defTabSz="914377" eaLnBrk="1" fontAlgn="auto" hangingPunct="1">
              <a:spcBef>
                <a:spcPts val="0"/>
              </a:spcBef>
              <a:spcAft>
                <a:spcPts val="0"/>
              </a:spcAft>
              <a:defRPr/>
            </a:pPr>
            <a:r>
              <a:rPr lang="en-GB" sz="1067" kern="0" dirty="0">
                <a:solidFill>
                  <a:prstClr val="black"/>
                </a:solidFill>
                <a:latin typeface="Corbel"/>
              </a:rPr>
              <a:t>workforce </a:t>
            </a:r>
          </a:p>
          <a:p>
            <a:pPr algn="ctr" defTabSz="914377" eaLnBrk="1" fontAlgn="auto" hangingPunct="1">
              <a:spcBef>
                <a:spcPts val="0"/>
              </a:spcBef>
              <a:spcAft>
                <a:spcPts val="0"/>
              </a:spcAft>
              <a:defRPr/>
            </a:pPr>
            <a:r>
              <a:rPr lang="en-GB" sz="1067" kern="0" dirty="0">
                <a:solidFill>
                  <a:prstClr val="black"/>
                </a:solidFill>
                <a:latin typeface="Corbel"/>
              </a:rPr>
              <a:t>development</a:t>
            </a:r>
          </a:p>
        </p:txBody>
      </p:sp>
      <p:sp>
        <p:nvSpPr>
          <p:cNvPr id="188" name="Oval 187"/>
          <p:cNvSpPr/>
          <p:nvPr/>
        </p:nvSpPr>
        <p:spPr>
          <a:xfrm>
            <a:off x="2162199" y="2359403"/>
            <a:ext cx="935328" cy="884132"/>
          </a:xfrm>
          <a:prstGeom prst="ellipse">
            <a:avLst/>
          </a:prstGeom>
          <a:solidFill>
            <a:srgbClr val="E85E12"/>
          </a:solidFill>
          <a:ln w="12700" cap="flat" cmpd="sng" algn="ctr">
            <a:solidFill>
              <a:srgbClr val="E85E12"/>
            </a:solidFill>
            <a:prstDash val="solid"/>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white"/>
                </a:solidFill>
                <a:latin typeface="Corbel"/>
              </a:rPr>
              <a:t>Digital </a:t>
            </a:r>
          </a:p>
          <a:p>
            <a:pPr algn="ctr" defTabSz="914377" eaLnBrk="1" fontAlgn="auto" hangingPunct="1">
              <a:spcBef>
                <a:spcPts val="0"/>
              </a:spcBef>
              <a:spcAft>
                <a:spcPts val="0"/>
              </a:spcAft>
              <a:defRPr/>
            </a:pPr>
            <a:r>
              <a:rPr lang="en-GB" sz="1067" kern="0" dirty="0">
                <a:solidFill>
                  <a:prstClr val="white"/>
                </a:solidFill>
                <a:latin typeface="Corbel"/>
              </a:rPr>
              <a:t>leadership</a:t>
            </a:r>
          </a:p>
        </p:txBody>
      </p:sp>
      <p:sp>
        <p:nvSpPr>
          <p:cNvPr id="189" name="Oval 188"/>
          <p:cNvSpPr/>
          <p:nvPr/>
        </p:nvSpPr>
        <p:spPr>
          <a:xfrm>
            <a:off x="790556" y="3934983"/>
            <a:ext cx="934616" cy="885077"/>
          </a:xfrm>
          <a:prstGeom prst="ellipse">
            <a:avLst/>
          </a:prstGeom>
          <a:solidFill>
            <a:srgbClr val="9F3515"/>
          </a:solidFill>
          <a:ln w="12700" cap="flat" cmpd="sng" algn="ctr">
            <a:solidFill>
              <a:srgbClr val="9F3515"/>
            </a:solidFill>
            <a:prstDash val="solid"/>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white"/>
                </a:solidFill>
                <a:latin typeface="Corbel"/>
              </a:rPr>
              <a:t>Summer of </a:t>
            </a:r>
          </a:p>
          <a:p>
            <a:pPr algn="ctr" defTabSz="914377" eaLnBrk="1" fontAlgn="auto" hangingPunct="1">
              <a:spcBef>
                <a:spcPts val="0"/>
              </a:spcBef>
              <a:spcAft>
                <a:spcPts val="0"/>
              </a:spcAft>
              <a:defRPr/>
            </a:pPr>
            <a:r>
              <a:rPr lang="en-GB" sz="1067" kern="0" dirty="0">
                <a:solidFill>
                  <a:prstClr val="white"/>
                </a:solidFill>
                <a:latin typeface="Corbel"/>
              </a:rPr>
              <a:t>student </a:t>
            </a:r>
          </a:p>
          <a:p>
            <a:pPr algn="ctr" defTabSz="914377" eaLnBrk="1" fontAlgn="auto" hangingPunct="1">
              <a:spcBef>
                <a:spcPts val="0"/>
              </a:spcBef>
              <a:spcAft>
                <a:spcPts val="0"/>
              </a:spcAft>
              <a:defRPr/>
            </a:pPr>
            <a:r>
              <a:rPr lang="en-GB" sz="1067" kern="0" dirty="0">
                <a:solidFill>
                  <a:prstClr val="white"/>
                </a:solidFill>
                <a:latin typeface="Corbel"/>
              </a:rPr>
              <a:t>innovation</a:t>
            </a:r>
          </a:p>
        </p:txBody>
      </p:sp>
      <p:cxnSp>
        <p:nvCxnSpPr>
          <p:cNvPr id="190" name="Straight Connector 189"/>
          <p:cNvCxnSpPr>
            <a:stCxn id="187" idx="5"/>
          </p:cNvCxnSpPr>
          <p:nvPr/>
        </p:nvCxnSpPr>
        <p:spPr>
          <a:xfrm>
            <a:off x="2954735" y="4419525"/>
            <a:ext cx="581245" cy="445841"/>
          </a:xfrm>
          <a:prstGeom prst="line">
            <a:avLst/>
          </a:prstGeom>
          <a:noFill/>
          <a:ln w="38100" cap="flat" cmpd="sng" algn="ctr">
            <a:solidFill>
              <a:srgbClr val="E85E12"/>
            </a:solidFill>
            <a:prstDash val="solid"/>
            <a:miter lim="800000"/>
          </a:ln>
          <a:effectLst/>
        </p:spPr>
      </p:cxnSp>
      <p:cxnSp>
        <p:nvCxnSpPr>
          <p:cNvPr id="191" name="Straight Connector 190"/>
          <p:cNvCxnSpPr>
            <a:stCxn id="186" idx="3"/>
          </p:cNvCxnSpPr>
          <p:nvPr/>
        </p:nvCxnSpPr>
        <p:spPr>
          <a:xfrm flipH="1">
            <a:off x="3548546" y="3185445"/>
            <a:ext cx="581245" cy="445841"/>
          </a:xfrm>
          <a:prstGeom prst="line">
            <a:avLst/>
          </a:prstGeom>
          <a:noFill/>
          <a:ln w="38100" cap="flat" cmpd="sng" algn="ctr">
            <a:solidFill>
              <a:srgbClr val="E85E12"/>
            </a:solidFill>
            <a:prstDash val="solid"/>
            <a:miter lim="800000"/>
          </a:ln>
          <a:effectLst/>
        </p:spPr>
      </p:cxnSp>
      <p:cxnSp>
        <p:nvCxnSpPr>
          <p:cNvPr id="192" name="Straight Connector 191"/>
          <p:cNvCxnSpPr>
            <a:stCxn id="188" idx="5"/>
          </p:cNvCxnSpPr>
          <p:nvPr/>
        </p:nvCxnSpPr>
        <p:spPr>
          <a:xfrm>
            <a:off x="2960551" y="3114057"/>
            <a:ext cx="579821" cy="446159"/>
          </a:xfrm>
          <a:prstGeom prst="line">
            <a:avLst/>
          </a:prstGeom>
          <a:noFill/>
          <a:ln w="38100" cap="flat" cmpd="sng" algn="ctr">
            <a:solidFill>
              <a:srgbClr val="E85E12"/>
            </a:solidFill>
            <a:prstDash val="solid"/>
            <a:miter lim="800000"/>
          </a:ln>
          <a:effectLst/>
        </p:spPr>
      </p:cxnSp>
      <p:sp>
        <p:nvSpPr>
          <p:cNvPr id="193" name="Oval 192"/>
          <p:cNvSpPr/>
          <p:nvPr/>
        </p:nvSpPr>
        <p:spPr>
          <a:xfrm>
            <a:off x="6595016" y="2378608"/>
            <a:ext cx="934616" cy="885077"/>
          </a:xfrm>
          <a:prstGeom prst="ellipse">
            <a:avLst/>
          </a:prstGeom>
          <a:solidFill>
            <a:srgbClr val="00557F"/>
          </a:solidFill>
          <a:ln w="12700" cap="flat" cmpd="sng" algn="ctr">
            <a:solidFill>
              <a:srgbClr val="00557F"/>
            </a:solidFill>
            <a:prstDash val="solid"/>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white"/>
                </a:solidFill>
                <a:latin typeface="Corbel"/>
              </a:rPr>
              <a:t>Analytics</a:t>
            </a:r>
          </a:p>
          <a:p>
            <a:pPr algn="ctr" defTabSz="914377" eaLnBrk="1" fontAlgn="auto" hangingPunct="1">
              <a:spcBef>
                <a:spcPts val="0"/>
              </a:spcBef>
              <a:spcAft>
                <a:spcPts val="0"/>
              </a:spcAft>
              <a:defRPr/>
            </a:pPr>
            <a:r>
              <a:rPr lang="en-GB" sz="1067" kern="0" dirty="0">
                <a:solidFill>
                  <a:prstClr val="white"/>
                </a:solidFill>
                <a:latin typeface="Corbel"/>
              </a:rPr>
              <a:t> academy</a:t>
            </a:r>
          </a:p>
        </p:txBody>
      </p:sp>
      <p:sp>
        <p:nvSpPr>
          <p:cNvPr id="194" name="Oval 193"/>
          <p:cNvSpPr/>
          <p:nvPr/>
        </p:nvSpPr>
        <p:spPr>
          <a:xfrm>
            <a:off x="4663467" y="3137036"/>
            <a:ext cx="934616" cy="885077"/>
          </a:xfrm>
          <a:prstGeom prst="ellipse">
            <a:avLst/>
          </a:prstGeom>
          <a:noFill/>
          <a:ln w="12700" cap="flat" cmpd="sng" algn="ctr">
            <a:solidFill>
              <a:srgbClr val="00557F"/>
            </a:solidFill>
            <a:prstDash val="dash"/>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black"/>
                </a:solidFill>
                <a:latin typeface="Corbel"/>
              </a:rPr>
              <a:t>Analytics </a:t>
            </a:r>
          </a:p>
          <a:p>
            <a:pPr algn="ctr" defTabSz="914377" eaLnBrk="1" fontAlgn="auto" hangingPunct="1">
              <a:spcBef>
                <a:spcPts val="0"/>
              </a:spcBef>
              <a:spcAft>
                <a:spcPts val="0"/>
              </a:spcAft>
              <a:defRPr/>
            </a:pPr>
            <a:r>
              <a:rPr lang="en-GB" sz="1067" kern="0" dirty="0">
                <a:solidFill>
                  <a:prstClr val="black"/>
                </a:solidFill>
                <a:latin typeface="Corbel"/>
              </a:rPr>
              <a:t>labs</a:t>
            </a:r>
          </a:p>
        </p:txBody>
      </p:sp>
      <p:sp>
        <p:nvSpPr>
          <p:cNvPr id="195" name="Oval 194"/>
          <p:cNvSpPr/>
          <p:nvPr/>
        </p:nvSpPr>
        <p:spPr>
          <a:xfrm>
            <a:off x="6595016" y="3768700"/>
            <a:ext cx="934616" cy="885077"/>
          </a:xfrm>
          <a:prstGeom prst="ellipse">
            <a:avLst/>
          </a:prstGeom>
          <a:noFill/>
          <a:ln w="12700" cap="flat" cmpd="sng" algn="ctr">
            <a:solidFill>
              <a:srgbClr val="00557F"/>
            </a:solidFill>
            <a:prstDash val="dash"/>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black"/>
                </a:solidFill>
                <a:latin typeface="Corbel"/>
              </a:rPr>
              <a:t>Qualification </a:t>
            </a:r>
          </a:p>
          <a:p>
            <a:pPr algn="ctr" defTabSz="914377" eaLnBrk="1" fontAlgn="auto" hangingPunct="1">
              <a:spcBef>
                <a:spcPts val="0"/>
              </a:spcBef>
              <a:spcAft>
                <a:spcPts val="0"/>
              </a:spcAft>
              <a:defRPr/>
            </a:pPr>
            <a:r>
              <a:rPr lang="en-GB" sz="1067" kern="0" dirty="0">
                <a:solidFill>
                  <a:prstClr val="black"/>
                </a:solidFill>
                <a:latin typeface="Corbel"/>
              </a:rPr>
              <a:t>verification</a:t>
            </a:r>
          </a:p>
        </p:txBody>
      </p:sp>
      <p:cxnSp>
        <p:nvCxnSpPr>
          <p:cNvPr id="196" name="Straight Connector 195"/>
          <p:cNvCxnSpPr/>
          <p:nvPr/>
        </p:nvCxnSpPr>
        <p:spPr>
          <a:xfrm flipH="1">
            <a:off x="6163788" y="3097858"/>
            <a:ext cx="581245" cy="445841"/>
          </a:xfrm>
          <a:prstGeom prst="line">
            <a:avLst/>
          </a:prstGeom>
          <a:noFill/>
          <a:ln w="38100" cap="flat" cmpd="sng" algn="ctr">
            <a:solidFill>
              <a:srgbClr val="00557F"/>
            </a:solidFill>
            <a:prstDash val="solid"/>
            <a:miter lim="800000"/>
          </a:ln>
          <a:effectLst/>
        </p:spPr>
      </p:cxnSp>
      <p:cxnSp>
        <p:nvCxnSpPr>
          <p:cNvPr id="197" name="Straight Connector 196"/>
          <p:cNvCxnSpPr>
            <a:stCxn id="194" idx="5"/>
          </p:cNvCxnSpPr>
          <p:nvPr/>
        </p:nvCxnSpPr>
        <p:spPr>
          <a:xfrm>
            <a:off x="5461211" y="3892499"/>
            <a:ext cx="690981" cy="534116"/>
          </a:xfrm>
          <a:prstGeom prst="line">
            <a:avLst/>
          </a:prstGeom>
          <a:noFill/>
          <a:ln w="38100" cap="flat" cmpd="sng" algn="ctr">
            <a:solidFill>
              <a:srgbClr val="00557F"/>
            </a:solidFill>
            <a:prstDash val="solid"/>
            <a:miter lim="800000"/>
          </a:ln>
          <a:effectLst/>
        </p:spPr>
      </p:cxnSp>
      <p:cxnSp>
        <p:nvCxnSpPr>
          <p:cNvPr id="198" name="Straight Connector 197"/>
          <p:cNvCxnSpPr>
            <a:stCxn id="195" idx="3"/>
          </p:cNvCxnSpPr>
          <p:nvPr/>
        </p:nvCxnSpPr>
        <p:spPr>
          <a:xfrm flipH="1">
            <a:off x="6160902" y="4524161"/>
            <a:ext cx="570988" cy="534115"/>
          </a:xfrm>
          <a:prstGeom prst="line">
            <a:avLst/>
          </a:prstGeom>
          <a:noFill/>
          <a:ln w="38100" cap="flat" cmpd="sng" algn="ctr">
            <a:solidFill>
              <a:srgbClr val="00557F"/>
            </a:solidFill>
            <a:prstDash val="solid"/>
            <a:miter lim="800000"/>
          </a:ln>
          <a:effectLst/>
        </p:spPr>
      </p:cxnSp>
      <p:cxnSp>
        <p:nvCxnSpPr>
          <p:cNvPr id="199" name="Curved Connector 198"/>
          <p:cNvCxnSpPr>
            <a:endCxn id="177" idx="0"/>
          </p:cNvCxnSpPr>
          <p:nvPr/>
        </p:nvCxnSpPr>
        <p:spPr>
          <a:xfrm rot="10800000" flipV="1">
            <a:off x="1290687" y="5232815"/>
            <a:ext cx="2257859" cy="246592"/>
          </a:xfrm>
          <a:prstGeom prst="curvedConnector2">
            <a:avLst/>
          </a:prstGeom>
          <a:noFill/>
          <a:ln w="25400" cap="flat" cmpd="sng" algn="ctr">
            <a:solidFill>
              <a:srgbClr val="E85E12"/>
            </a:solidFill>
            <a:prstDash val="solid"/>
            <a:miter lim="800000"/>
          </a:ln>
          <a:effectLst/>
        </p:spPr>
      </p:cxnSp>
      <p:cxnSp>
        <p:nvCxnSpPr>
          <p:cNvPr id="200" name="Curved Connector 199"/>
          <p:cNvCxnSpPr>
            <a:endCxn id="176" idx="0"/>
          </p:cNvCxnSpPr>
          <p:nvPr/>
        </p:nvCxnSpPr>
        <p:spPr>
          <a:xfrm rot="10800000" flipV="1">
            <a:off x="2734493" y="5209512"/>
            <a:ext cx="814055" cy="280027"/>
          </a:xfrm>
          <a:prstGeom prst="curvedConnector2">
            <a:avLst/>
          </a:prstGeom>
          <a:noFill/>
          <a:ln w="25400" cap="flat" cmpd="sng" algn="ctr">
            <a:solidFill>
              <a:srgbClr val="E85E12"/>
            </a:solidFill>
            <a:prstDash val="solid"/>
            <a:miter lim="800000"/>
          </a:ln>
          <a:effectLst/>
        </p:spPr>
      </p:cxnSp>
      <p:cxnSp>
        <p:nvCxnSpPr>
          <p:cNvPr id="201" name="Curved Connector 200"/>
          <p:cNvCxnSpPr>
            <a:endCxn id="178" idx="0"/>
          </p:cNvCxnSpPr>
          <p:nvPr/>
        </p:nvCxnSpPr>
        <p:spPr>
          <a:xfrm>
            <a:off x="3548545" y="5209512"/>
            <a:ext cx="2077144" cy="291920"/>
          </a:xfrm>
          <a:prstGeom prst="curvedConnector2">
            <a:avLst/>
          </a:prstGeom>
          <a:noFill/>
          <a:ln w="25400" cap="flat" cmpd="sng" algn="ctr">
            <a:solidFill>
              <a:srgbClr val="E85E12"/>
            </a:solidFill>
            <a:prstDash val="solid"/>
            <a:miter lim="800000"/>
          </a:ln>
          <a:effectLst/>
        </p:spPr>
      </p:cxnSp>
      <p:cxnSp>
        <p:nvCxnSpPr>
          <p:cNvPr id="202" name="Curved Connector 201"/>
          <p:cNvCxnSpPr>
            <a:endCxn id="177" idx="0"/>
          </p:cNvCxnSpPr>
          <p:nvPr/>
        </p:nvCxnSpPr>
        <p:spPr>
          <a:xfrm rot="16200000" flipH="1">
            <a:off x="1145746" y="5334466"/>
            <a:ext cx="246589" cy="43293"/>
          </a:xfrm>
          <a:prstGeom prst="curvedConnector3">
            <a:avLst>
              <a:gd name="adj1" fmla="val 50000"/>
            </a:avLst>
          </a:prstGeom>
          <a:noFill/>
          <a:ln w="25400" cap="flat" cmpd="sng" algn="ctr">
            <a:solidFill>
              <a:srgbClr val="9F3515"/>
            </a:solidFill>
            <a:prstDash val="solid"/>
            <a:miter lim="800000"/>
          </a:ln>
          <a:effectLst/>
        </p:spPr>
      </p:cxnSp>
      <p:cxnSp>
        <p:nvCxnSpPr>
          <p:cNvPr id="203" name="Curved Connector 202"/>
          <p:cNvCxnSpPr>
            <a:endCxn id="176" idx="0"/>
          </p:cNvCxnSpPr>
          <p:nvPr/>
        </p:nvCxnSpPr>
        <p:spPr>
          <a:xfrm>
            <a:off x="1082079" y="5209512"/>
            <a:ext cx="1652412" cy="280027"/>
          </a:xfrm>
          <a:prstGeom prst="curvedConnector2">
            <a:avLst/>
          </a:prstGeom>
          <a:noFill/>
          <a:ln w="25400" cap="flat" cmpd="sng" algn="ctr">
            <a:solidFill>
              <a:srgbClr val="9F3515"/>
            </a:solidFill>
            <a:prstDash val="solid"/>
            <a:miter lim="800000"/>
          </a:ln>
          <a:effectLst/>
        </p:spPr>
      </p:cxnSp>
      <p:cxnSp>
        <p:nvCxnSpPr>
          <p:cNvPr id="204" name="Curved Connector 203"/>
          <p:cNvCxnSpPr>
            <a:endCxn id="179" idx="0"/>
          </p:cNvCxnSpPr>
          <p:nvPr/>
        </p:nvCxnSpPr>
        <p:spPr>
          <a:xfrm>
            <a:off x="1247391" y="5209512"/>
            <a:ext cx="2928975" cy="288552"/>
          </a:xfrm>
          <a:prstGeom prst="curvedConnector2">
            <a:avLst/>
          </a:prstGeom>
          <a:noFill/>
          <a:ln w="25400" cap="flat" cmpd="sng" algn="ctr">
            <a:solidFill>
              <a:srgbClr val="9F3515"/>
            </a:solidFill>
            <a:prstDash val="solid"/>
            <a:miter lim="800000"/>
          </a:ln>
          <a:effectLst/>
        </p:spPr>
      </p:cxnSp>
      <p:cxnSp>
        <p:nvCxnSpPr>
          <p:cNvPr id="205" name="Curved Connector 204"/>
          <p:cNvCxnSpPr>
            <a:endCxn id="180" idx="0"/>
          </p:cNvCxnSpPr>
          <p:nvPr/>
        </p:nvCxnSpPr>
        <p:spPr>
          <a:xfrm>
            <a:off x="6169603" y="5209510"/>
            <a:ext cx="1153404" cy="288553"/>
          </a:xfrm>
          <a:prstGeom prst="curvedConnector2">
            <a:avLst/>
          </a:prstGeom>
          <a:noFill/>
          <a:ln w="25400" cap="flat" cmpd="sng" algn="ctr">
            <a:solidFill>
              <a:srgbClr val="00557F"/>
            </a:solidFill>
            <a:prstDash val="solid"/>
            <a:miter lim="800000"/>
          </a:ln>
          <a:effectLst/>
        </p:spPr>
      </p:cxnSp>
      <p:cxnSp>
        <p:nvCxnSpPr>
          <p:cNvPr id="206" name="Curved Connector 205"/>
          <p:cNvCxnSpPr>
            <a:endCxn id="177" idx="0"/>
          </p:cNvCxnSpPr>
          <p:nvPr/>
        </p:nvCxnSpPr>
        <p:spPr>
          <a:xfrm rot="10800000" flipV="1">
            <a:off x="1290689" y="5209511"/>
            <a:ext cx="4878916" cy="269895"/>
          </a:xfrm>
          <a:prstGeom prst="curvedConnector2">
            <a:avLst/>
          </a:prstGeom>
          <a:noFill/>
          <a:ln w="25400" cap="flat" cmpd="sng" algn="ctr">
            <a:solidFill>
              <a:srgbClr val="00557F"/>
            </a:solidFill>
            <a:prstDash val="solid"/>
            <a:miter lim="800000"/>
          </a:ln>
          <a:effectLst/>
        </p:spPr>
      </p:cxnSp>
      <p:sp>
        <p:nvSpPr>
          <p:cNvPr id="207" name="Oval 206"/>
          <p:cNvSpPr>
            <a:spLocks noChangeAspect="1"/>
          </p:cNvSpPr>
          <p:nvPr/>
        </p:nvSpPr>
        <p:spPr>
          <a:xfrm>
            <a:off x="706869" y="2014761"/>
            <a:ext cx="1081044" cy="1036739"/>
          </a:xfrm>
          <a:prstGeom prst="ellipse">
            <a:avLst/>
          </a:prstGeom>
          <a:solidFill>
            <a:srgbClr val="9F3515"/>
          </a:solidFill>
          <a:ln w="12700" cap="flat" cmpd="sng" algn="ctr">
            <a:solidFill>
              <a:srgbClr val="9F3515"/>
            </a:solidFill>
            <a:prstDash val="solid"/>
            <a:miter lim="800000"/>
          </a:ln>
          <a:effectLst/>
        </p:spPr>
        <p:txBody>
          <a:bodyPr wrap="none" rtlCol="0" anchor="ctr"/>
          <a:lstStyle/>
          <a:p>
            <a:pPr algn="ctr" defTabSz="914377" eaLnBrk="1" fontAlgn="auto" hangingPunct="1">
              <a:spcBef>
                <a:spcPts val="0"/>
              </a:spcBef>
              <a:spcAft>
                <a:spcPts val="0"/>
              </a:spcAft>
              <a:defRPr/>
            </a:pPr>
            <a:r>
              <a:rPr lang="en-GB" sz="1600" kern="0" dirty="0">
                <a:solidFill>
                  <a:prstClr val="white"/>
                </a:solidFill>
                <a:latin typeface="Corbel"/>
              </a:rPr>
              <a:t>App </a:t>
            </a:r>
          </a:p>
          <a:p>
            <a:pPr algn="ctr" defTabSz="914377" eaLnBrk="1" fontAlgn="auto" hangingPunct="1">
              <a:spcBef>
                <a:spcPts val="0"/>
              </a:spcBef>
              <a:spcAft>
                <a:spcPts val="0"/>
              </a:spcAft>
              <a:defRPr/>
            </a:pPr>
            <a:r>
              <a:rPr lang="en-GB" sz="1600" kern="0" dirty="0">
                <a:solidFill>
                  <a:prstClr val="white"/>
                </a:solidFill>
                <a:latin typeface="Corbel"/>
              </a:rPr>
              <a:t>and </a:t>
            </a:r>
          </a:p>
          <a:p>
            <a:pPr algn="ctr" defTabSz="914377" eaLnBrk="1" fontAlgn="auto" hangingPunct="1">
              <a:spcBef>
                <a:spcPts val="0"/>
              </a:spcBef>
              <a:spcAft>
                <a:spcPts val="0"/>
              </a:spcAft>
              <a:defRPr/>
            </a:pPr>
            <a:r>
              <a:rPr lang="en-GB" sz="1600" kern="0" dirty="0">
                <a:solidFill>
                  <a:prstClr val="white"/>
                </a:solidFill>
                <a:latin typeface="Corbel"/>
              </a:rPr>
              <a:t>content </a:t>
            </a:r>
          </a:p>
          <a:p>
            <a:pPr algn="ctr" defTabSz="914377" eaLnBrk="1" fontAlgn="auto" hangingPunct="1">
              <a:spcBef>
                <a:spcPts val="0"/>
              </a:spcBef>
              <a:spcAft>
                <a:spcPts val="0"/>
              </a:spcAft>
              <a:defRPr/>
            </a:pPr>
            <a:r>
              <a:rPr lang="en-GB" sz="1600" kern="0" dirty="0">
                <a:solidFill>
                  <a:prstClr val="white"/>
                </a:solidFill>
                <a:latin typeface="Corbel"/>
              </a:rPr>
              <a:t>store</a:t>
            </a:r>
          </a:p>
        </p:txBody>
      </p:sp>
      <p:cxnSp>
        <p:nvCxnSpPr>
          <p:cNvPr id="208" name="Straight Connector 207"/>
          <p:cNvCxnSpPr/>
          <p:nvPr/>
        </p:nvCxnSpPr>
        <p:spPr>
          <a:xfrm>
            <a:off x="9222056" y="2269955"/>
            <a:ext cx="0" cy="2962860"/>
          </a:xfrm>
          <a:prstGeom prst="line">
            <a:avLst/>
          </a:prstGeom>
          <a:noFill/>
          <a:ln w="63500" cap="flat" cmpd="sng" algn="ctr">
            <a:solidFill>
              <a:srgbClr val="552481"/>
            </a:solidFill>
            <a:prstDash val="solid"/>
            <a:miter lim="800000"/>
          </a:ln>
          <a:effectLst/>
        </p:spPr>
      </p:cxnSp>
      <p:sp>
        <p:nvSpPr>
          <p:cNvPr id="209" name="Oval 208"/>
          <p:cNvSpPr/>
          <p:nvPr/>
        </p:nvSpPr>
        <p:spPr>
          <a:xfrm>
            <a:off x="9647471" y="2401910"/>
            <a:ext cx="934616" cy="885077"/>
          </a:xfrm>
          <a:prstGeom prst="ellipse">
            <a:avLst/>
          </a:prstGeom>
          <a:solidFill>
            <a:srgbClr val="552481"/>
          </a:solidFill>
          <a:ln w="12700" cap="flat" cmpd="sng" algn="ctr">
            <a:solidFill>
              <a:srgbClr val="552481"/>
            </a:solidFill>
            <a:prstDash val="solid"/>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white"/>
                </a:solidFill>
                <a:latin typeface="Corbel"/>
              </a:rPr>
              <a:t>Research data </a:t>
            </a:r>
          </a:p>
          <a:p>
            <a:pPr algn="ctr" defTabSz="914377" eaLnBrk="1" fontAlgn="auto" hangingPunct="1">
              <a:spcBef>
                <a:spcPts val="0"/>
              </a:spcBef>
              <a:spcAft>
                <a:spcPts val="0"/>
              </a:spcAft>
              <a:defRPr/>
            </a:pPr>
            <a:r>
              <a:rPr lang="en-GB" sz="1067" kern="0" dirty="0">
                <a:solidFill>
                  <a:prstClr val="white"/>
                </a:solidFill>
                <a:latin typeface="Corbel"/>
              </a:rPr>
              <a:t>discovery</a:t>
            </a:r>
          </a:p>
        </p:txBody>
      </p:sp>
      <p:sp>
        <p:nvSpPr>
          <p:cNvPr id="210" name="Oval 209"/>
          <p:cNvSpPr/>
          <p:nvPr/>
        </p:nvSpPr>
        <p:spPr>
          <a:xfrm>
            <a:off x="7715921" y="3160338"/>
            <a:ext cx="934616" cy="885077"/>
          </a:xfrm>
          <a:prstGeom prst="ellipse">
            <a:avLst/>
          </a:prstGeom>
          <a:solidFill>
            <a:srgbClr val="552481"/>
          </a:solidFill>
          <a:ln w="12700" cap="flat" cmpd="sng" algn="ctr">
            <a:solidFill>
              <a:srgbClr val="552481"/>
            </a:solidFill>
            <a:prstDash val="solid"/>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white"/>
                </a:solidFill>
                <a:latin typeface="Corbel"/>
              </a:rPr>
              <a:t>Research </a:t>
            </a:r>
          </a:p>
          <a:p>
            <a:pPr algn="ctr" defTabSz="914377" eaLnBrk="1" fontAlgn="auto" hangingPunct="1">
              <a:spcBef>
                <a:spcPts val="0"/>
              </a:spcBef>
              <a:spcAft>
                <a:spcPts val="0"/>
              </a:spcAft>
              <a:defRPr/>
            </a:pPr>
            <a:r>
              <a:rPr lang="en-GB" sz="1067" kern="0" dirty="0">
                <a:solidFill>
                  <a:prstClr val="white"/>
                </a:solidFill>
                <a:latin typeface="Corbel"/>
              </a:rPr>
              <a:t>data </a:t>
            </a:r>
          </a:p>
          <a:p>
            <a:pPr algn="ctr" defTabSz="914377" eaLnBrk="1" fontAlgn="auto" hangingPunct="1">
              <a:spcBef>
                <a:spcPts val="0"/>
              </a:spcBef>
              <a:spcAft>
                <a:spcPts val="0"/>
              </a:spcAft>
              <a:defRPr/>
            </a:pPr>
            <a:r>
              <a:rPr lang="en-GB" sz="1067" kern="0" dirty="0">
                <a:solidFill>
                  <a:prstClr val="white"/>
                </a:solidFill>
                <a:latin typeface="Corbel"/>
              </a:rPr>
              <a:t>usage </a:t>
            </a:r>
          </a:p>
          <a:p>
            <a:pPr algn="ctr" defTabSz="914377" eaLnBrk="1" fontAlgn="auto" hangingPunct="1">
              <a:spcBef>
                <a:spcPts val="0"/>
              </a:spcBef>
              <a:spcAft>
                <a:spcPts val="0"/>
              </a:spcAft>
              <a:defRPr/>
            </a:pPr>
            <a:r>
              <a:rPr lang="en-GB" sz="1067" kern="0" dirty="0">
                <a:solidFill>
                  <a:prstClr val="white"/>
                </a:solidFill>
                <a:latin typeface="Corbel"/>
              </a:rPr>
              <a:t>metrics</a:t>
            </a:r>
          </a:p>
        </p:txBody>
      </p:sp>
      <p:sp>
        <p:nvSpPr>
          <p:cNvPr id="211" name="Oval 210"/>
          <p:cNvSpPr/>
          <p:nvPr/>
        </p:nvSpPr>
        <p:spPr>
          <a:xfrm>
            <a:off x="9647471" y="3792002"/>
            <a:ext cx="934616" cy="885077"/>
          </a:xfrm>
          <a:prstGeom prst="ellipse">
            <a:avLst/>
          </a:prstGeom>
          <a:solidFill>
            <a:srgbClr val="552481"/>
          </a:solidFill>
          <a:ln w="12700" cap="flat" cmpd="sng" algn="ctr">
            <a:solidFill>
              <a:srgbClr val="552481"/>
            </a:solidFill>
            <a:prstDash val="solid"/>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white"/>
                </a:solidFill>
                <a:latin typeface="Corbel"/>
              </a:rPr>
              <a:t>Equipment</a:t>
            </a:r>
          </a:p>
          <a:p>
            <a:pPr algn="ctr" defTabSz="914377" eaLnBrk="1" fontAlgn="auto" hangingPunct="1">
              <a:spcBef>
                <a:spcPts val="0"/>
              </a:spcBef>
              <a:spcAft>
                <a:spcPts val="0"/>
              </a:spcAft>
              <a:defRPr/>
            </a:pPr>
            <a:r>
              <a:rPr lang="en-GB" sz="1067" kern="0" dirty="0">
                <a:solidFill>
                  <a:prstClr val="white"/>
                </a:solidFill>
                <a:latin typeface="Corbel"/>
              </a:rPr>
              <a:t> data</a:t>
            </a:r>
          </a:p>
        </p:txBody>
      </p:sp>
      <p:cxnSp>
        <p:nvCxnSpPr>
          <p:cNvPr id="212" name="Straight Connector 211"/>
          <p:cNvCxnSpPr/>
          <p:nvPr/>
        </p:nvCxnSpPr>
        <p:spPr>
          <a:xfrm flipH="1">
            <a:off x="9216242" y="3121160"/>
            <a:ext cx="581245" cy="445841"/>
          </a:xfrm>
          <a:prstGeom prst="line">
            <a:avLst/>
          </a:prstGeom>
          <a:noFill/>
          <a:ln w="38100" cap="flat" cmpd="sng" algn="ctr">
            <a:solidFill>
              <a:srgbClr val="552481"/>
            </a:solidFill>
            <a:prstDash val="solid"/>
            <a:miter lim="800000"/>
          </a:ln>
          <a:effectLst/>
        </p:spPr>
      </p:cxnSp>
      <p:cxnSp>
        <p:nvCxnSpPr>
          <p:cNvPr id="213" name="Straight Connector 212"/>
          <p:cNvCxnSpPr>
            <a:stCxn id="210" idx="5"/>
          </p:cNvCxnSpPr>
          <p:nvPr/>
        </p:nvCxnSpPr>
        <p:spPr>
          <a:xfrm>
            <a:off x="8513666" y="3915801"/>
            <a:ext cx="690981" cy="534116"/>
          </a:xfrm>
          <a:prstGeom prst="line">
            <a:avLst/>
          </a:prstGeom>
          <a:noFill/>
          <a:ln w="38100" cap="flat" cmpd="sng" algn="ctr">
            <a:solidFill>
              <a:srgbClr val="552481"/>
            </a:solidFill>
            <a:prstDash val="solid"/>
            <a:miter lim="800000"/>
          </a:ln>
          <a:effectLst/>
        </p:spPr>
      </p:cxnSp>
      <p:cxnSp>
        <p:nvCxnSpPr>
          <p:cNvPr id="214" name="Straight Connector 213"/>
          <p:cNvCxnSpPr>
            <a:stCxn id="211" idx="3"/>
          </p:cNvCxnSpPr>
          <p:nvPr/>
        </p:nvCxnSpPr>
        <p:spPr>
          <a:xfrm flipH="1">
            <a:off x="9213355" y="4547461"/>
            <a:ext cx="570988" cy="534115"/>
          </a:xfrm>
          <a:prstGeom prst="line">
            <a:avLst/>
          </a:prstGeom>
          <a:noFill/>
          <a:ln w="38100" cap="flat" cmpd="sng" algn="ctr">
            <a:solidFill>
              <a:srgbClr val="552481"/>
            </a:solidFill>
            <a:prstDash val="solid"/>
            <a:miter lim="800000"/>
          </a:ln>
          <a:effectLst/>
        </p:spPr>
      </p:cxnSp>
      <p:sp>
        <p:nvSpPr>
          <p:cNvPr id="215" name="Rounded Rectangle 214"/>
          <p:cNvSpPr/>
          <p:nvPr/>
        </p:nvSpPr>
        <p:spPr>
          <a:xfrm>
            <a:off x="8389750" y="5498063"/>
            <a:ext cx="2138764" cy="529024"/>
          </a:xfrm>
          <a:prstGeom prst="roundRect">
            <a:avLst>
              <a:gd name="adj" fmla="val 0"/>
            </a:avLst>
          </a:prstGeom>
          <a:noFill/>
          <a:ln w="25400" cap="flat" cmpd="sng" algn="ctr">
            <a:solidFill>
              <a:srgbClr val="009EE2"/>
            </a:solidFill>
            <a:prstDash val="solid"/>
            <a:miter lim="800000"/>
          </a:ln>
          <a:effectLst/>
        </p:spPr>
        <p:txBody>
          <a:bodyPr wrap="none" rtlCol="0" anchor="ctr"/>
          <a:lstStyle/>
          <a:p>
            <a:pPr algn="ctr" defTabSz="914377" eaLnBrk="1" fontAlgn="auto" hangingPunct="1">
              <a:spcBef>
                <a:spcPts val="0"/>
              </a:spcBef>
              <a:spcAft>
                <a:spcPts val="0"/>
              </a:spcAft>
              <a:defRPr/>
            </a:pPr>
            <a:r>
              <a:rPr lang="en-US" sz="1600" kern="0" dirty="0">
                <a:solidFill>
                  <a:srgbClr val="2C3841"/>
                </a:solidFill>
                <a:latin typeface="Corbel"/>
              </a:rPr>
              <a:t>Repository and </a:t>
            </a:r>
          </a:p>
          <a:p>
            <a:pPr algn="ctr" defTabSz="914377" eaLnBrk="1" fontAlgn="auto" hangingPunct="1">
              <a:spcBef>
                <a:spcPts val="0"/>
              </a:spcBef>
              <a:spcAft>
                <a:spcPts val="0"/>
              </a:spcAft>
              <a:defRPr/>
            </a:pPr>
            <a:r>
              <a:rPr lang="en-US" sz="1600" kern="0" dirty="0">
                <a:solidFill>
                  <a:srgbClr val="2C3841"/>
                </a:solidFill>
                <a:latin typeface="Corbel"/>
              </a:rPr>
              <a:t>preservation platform</a:t>
            </a:r>
          </a:p>
        </p:txBody>
      </p:sp>
      <p:cxnSp>
        <p:nvCxnSpPr>
          <p:cNvPr id="216" name="Curved Connector 215"/>
          <p:cNvCxnSpPr>
            <a:endCxn id="215" idx="0"/>
          </p:cNvCxnSpPr>
          <p:nvPr/>
        </p:nvCxnSpPr>
        <p:spPr>
          <a:xfrm rot="16200000" flipH="1">
            <a:off x="9196317" y="5235249"/>
            <a:ext cx="288552" cy="237076"/>
          </a:xfrm>
          <a:prstGeom prst="curvedConnector3">
            <a:avLst>
              <a:gd name="adj1" fmla="val 50000"/>
            </a:avLst>
          </a:prstGeom>
          <a:noFill/>
          <a:ln w="25400" cap="flat" cmpd="sng" algn="ctr">
            <a:solidFill>
              <a:srgbClr val="552481"/>
            </a:solidFill>
            <a:prstDash val="solid"/>
            <a:miter lim="800000"/>
          </a:ln>
          <a:effectLst/>
        </p:spPr>
      </p:cxnSp>
      <p:cxnSp>
        <p:nvCxnSpPr>
          <p:cNvPr id="217" name="Straight Connector 216"/>
          <p:cNvCxnSpPr/>
          <p:nvPr/>
        </p:nvCxnSpPr>
        <p:spPr>
          <a:xfrm>
            <a:off x="490824" y="5209513"/>
            <a:ext cx="11184565" cy="0"/>
          </a:xfrm>
          <a:prstGeom prst="line">
            <a:avLst/>
          </a:prstGeom>
          <a:noFill/>
          <a:ln w="38100" cap="flat" cmpd="sng" algn="ctr">
            <a:solidFill>
              <a:srgbClr val="9F3515">
                <a:lumMod val="50000"/>
              </a:srgbClr>
            </a:solidFill>
            <a:prstDash val="solid"/>
            <a:miter lim="800000"/>
          </a:ln>
          <a:effectLst/>
        </p:spPr>
      </p:cxnSp>
      <p:sp>
        <p:nvSpPr>
          <p:cNvPr id="218" name="Oval 217"/>
          <p:cNvSpPr/>
          <p:nvPr/>
        </p:nvSpPr>
        <p:spPr>
          <a:xfrm>
            <a:off x="8495547" y="1198320"/>
            <a:ext cx="1441391" cy="1382317"/>
          </a:xfrm>
          <a:prstGeom prst="ellipse">
            <a:avLst/>
          </a:prstGeom>
          <a:solidFill>
            <a:srgbClr val="552481"/>
          </a:solidFill>
          <a:ln w="12700" cap="flat" cmpd="sng" algn="ctr">
            <a:solidFill>
              <a:srgbClr val="552481"/>
            </a:solidFill>
            <a:prstDash val="solid"/>
            <a:miter lim="800000"/>
          </a:ln>
          <a:effectLst/>
        </p:spPr>
        <p:txBody>
          <a:bodyPr rtlCol="0" anchor="ctr"/>
          <a:lstStyle/>
          <a:p>
            <a:pPr algn="ctr" defTabSz="914377" eaLnBrk="1" fontAlgn="auto" hangingPunct="1">
              <a:spcBef>
                <a:spcPts val="0"/>
              </a:spcBef>
              <a:spcAft>
                <a:spcPts val="0"/>
              </a:spcAft>
              <a:defRPr/>
            </a:pPr>
            <a:r>
              <a:rPr lang="en-GB" sz="1600" kern="0" dirty="0">
                <a:solidFill>
                  <a:prstClr val="white"/>
                </a:solidFill>
                <a:latin typeface="Corbel"/>
              </a:rPr>
              <a:t>Research data shared service</a:t>
            </a:r>
          </a:p>
        </p:txBody>
      </p:sp>
      <p:sp>
        <p:nvSpPr>
          <p:cNvPr id="219" name="Oval 218"/>
          <p:cNvSpPr/>
          <p:nvPr/>
        </p:nvSpPr>
        <p:spPr>
          <a:xfrm>
            <a:off x="10662751" y="4111143"/>
            <a:ext cx="934616" cy="885077"/>
          </a:xfrm>
          <a:prstGeom prst="ellipse">
            <a:avLst/>
          </a:prstGeom>
          <a:noFill/>
          <a:ln w="12700" cap="flat" cmpd="sng" algn="ctr">
            <a:solidFill>
              <a:srgbClr val="B71A8B"/>
            </a:solidFill>
            <a:prstDash val="dash"/>
            <a:miter lim="800000"/>
          </a:ln>
          <a:effectLst/>
        </p:spPr>
        <p:txBody>
          <a:bodyPr wrap="none" rtlCol="0" anchor="ctr"/>
          <a:lstStyle/>
          <a:p>
            <a:pPr algn="ctr" defTabSz="914377" eaLnBrk="1" fontAlgn="auto" hangingPunct="1">
              <a:spcBef>
                <a:spcPts val="0"/>
              </a:spcBef>
              <a:spcAft>
                <a:spcPts val="0"/>
              </a:spcAft>
              <a:defRPr/>
            </a:pPr>
            <a:r>
              <a:rPr lang="en-GB" sz="1067" kern="0" dirty="0">
                <a:solidFill>
                  <a:prstClr val="black"/>
                </a:solidFill>
                <a:latin typeface="Corbel"/>
              </a:rPr>
              <a:t>?</a:t>
            </a:r>
          </a:p>
        </p:txBody>
      </p:sp>
      <p:cxnSp>
        <p:nvCxnSpPr>
          <p:cNvPr id="220" name="Straight Connector 219"/>
          <p:cNvCxnSpPr>
            <a:stCxn id="219" idx="4"/>
          </p:cNvCxnSpPr>
          <p:nvPr/>
        </p:nvCxnSpPr>
        <p:spPr>
          <a:xfrm>
            <a:off x="11130059" y="4996221"/>
            <a:ext cx="356" cy="213292"/>
          </a:xfrm>
          <a:prstGeom prst="line">
            <a:avLst/>
          </a:prstGeom>
          <a:noFill/>
          <a:ln w="38100" cap="flat" cmpd="sng" algn="ctr">
            <a:solidFill>
              <a:srgbClr val="B71A8B"/>
            </a:solidFill>
            <a:prstDash val="solid"/>
            <a:miter lim="800000"/>
          </a:ln>
          <a:effectLst/>
        </p:spPr>
      </p:cxnSp>
      <p:sp>
        <p:nvSpPr>
          <p:cNvPr id="2" name="Date Placeholder 1"/>
          <p:cNvSpPr>
            <a:spLocks noGrp="1"/>
          </p:cNvSpPr>
          <p:nvPr>
            <p:ph type="dt" sz="half" idx="10"/>
          </p:nvPr>
        </p:nvSpPr>
        <p:spPr/>
        <p:txBody>
          <a:bodyPr/>
          <a:lstStyle/>
          <a:p>
            <a:r>
              <a:rPr lang="en-GB" smtClean="0"/>
              <a:t>02/08/2016</a:t>
            </a:r>
            <a:endParaRPr lang="en-GB" dirty="0"/>
          </a:p>
        </p:txBody>
      </p:sp>
      <p:sp>
        <p:nvSpPr>
          <p:cNvPr id="3" name="Footer Placeholder 2"/>
          <p:cNvSpPr>
            <a:spLocks noGrp="1"/>
          </p:cNvSpPr>
          <p:nvPr>
            <p:ph type="ftr" sz="quarter" idx="11"/>
          </p:nvPr>
        </p:nvSpPr>
        <p:spPr/>
        <p:txBody>
          <a:bodyPr/>
          <a:lstStyle/>
          <a:p>
            <a:r>
              <a:rPr lang="en-US" smtClean="0"/>
              <a:t>REPO Fringe</a:t>
            </a:r>
            <a:endParaRPr lang="en-GB" dirty="0"/>
          </a:p>
        </p:txBody>
      </p:sp>
      <p:sp>
        <p:nvSpPr>
          <p:cNvPr id="4" name="Slide Number Placeholder 3"/>
          <p:cNvSpPr>
            <a:spLocks noGrp="1"/>
          </p:cNvSpPr>
          <p:nvPr>
            <p:ph type="sldNum" sz="quarter" idx="12"/>
          </p:nvPr>
        </p:nvSpPr>
        <p:spPr/>
        <p:txBody>
          <a:bodyPr/>
          <a:lstStyle/>
          <a:p>
            <a:fld id="{F0A55F06-C352-544E-8237-6F33909C7E7A}" type="slidenum">
              <a:rPr lang="en-GB" smtClean="0"/>
              <a:pPr/>
              <a:t>15</a:t>
            </a:fld>
            <a:endParaRPr lang="en-GB" dirty="0"/>
          </a:p>
        </p:txBody>
      </p:sp>
    </p:spTree>
    <p:extLst>
      <p:ext uri="{BB962C8B-B14F-4D97-AF65-F5344CB8AC3E}">
        <p14:creationId xmlns:p14="http://schemas.microsoft.com/office/powerpoint/2010/main" val="6020356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p:cNvSpPr>
            <a:spLocks noChangeAspect="1"/>
          </p:cNvSpPr>
          <p:nvPr/>
        </p:nvSpPr>
        <p:spPr>
          <a:xfrm>
            <a:off x="3933912" y="1355523"/>
            <a:ext cx="4324176" cy="4146955"/>
          </a:xfrm>
          <a:prstGeom prst="ellipse">
            <a:avLst/>
          </a:prstGeom>
          <a:solidFill>
            <a:srgbClr val="552481"/>
          </a:solidFill>
          <a:ln w="12700" cap="flat" cmpd="sng" algn="ctr">
            <a:solidFill>
              <a:srgbClr val="552481"/>
            </a:solidFill>
            <a:prstDash val="solid"/>
            <a:miter lim="800000"/>
          </a:ln>
          <a:effectLst/>
        </p:spPr>
        <p:txBody>
          <a:bodyPr wrap="none" rtlCol="0" anchor="ctr"/>
          <a:lstStyle/>
          <a:p>
            <a:pPr algn="ctr" defTabSz="914377" eaLnBrk="1" fontAlgn="auto" hangingPunct="1">
              <a:spcBef>
                <a:spcPts val="0"/>
              </a:spcBef>
              <a:spcAft>
                <a:spcPts val="0"/>
              </a:spcAft>
              <a:defRPr/>
            </a:pPr>
            <a:r>
              <a:rPr lang="en-GB" sz="3733" kern="0" dirty="0">
                <a:solidFill>
                  <a:prstClr val="white"/>
                </a:solidFill>
                <a:latin typeface="Corbel"/>
              </a:rPr>
              <a:t>Research data </a:t>
            </a:r>
          </a:p>
          <a:p>
            <a:pPr algn="ctr" defTabSz="914377" eaLnBrk="1" fontAlgn="auto" hangingPunct="1">
              <a:spcBef>
                <a:spcPts val="0"/>
              </a:spcBef>
              <a:spcAft>
                <a:spcPts val="0"/>
              </a:spcAft>
              <a:defRPr/>
            </a:pPr>
            <a:r>
              <a:rPr lang="en-GB" sz="3733" kern="0" dirty="0">
                <a:solidFill>
                  <a:prstClr val="white"/>
                </a:solidFill>
                <a:latin typeface="Corbel"/>
              </a:rPr>
              <a:t>shared service</a:t>
            </a:r>
          </a:p>
        </p:txBody>
      </p:sp>
      <p:sp>
        <p:nvSpPr>
          <p:cNvPr id="2" name="Date Placeholder 1"/>
          <p:cNvSpPr>
            <a:spLocks noGrp="1"/>
          </p:cNvSpPr>
          <p:nvPr>
            <p:ph type="dt" sz="half" idx="10"/>
          </p:nvPr>
        </p:nvSpPr>
        <p:spPr/>
        <p:txBody>
          <a:bodyPr/>
          <a:lstStyle/>
          <a:p>
            <a:r>
              <a:rPr lang="en-GB" smtClean="0"/>
              <a:t>02/08/2016</a:t>
            </a:r>
            <a:endParaRPr lang="en-GB" dirty="0"/>
          </a:p>
        </p:txBody>
      </p:sp>
      <p:sp>
        <p:nvSpPr>
          <p:cNvPr id="3" name="Footer Placeholder 2"/>
          <p:cNvSpPr>
            <a:spLocks noGrp="1"/>
          </p:cNvSpPr>
          <p:nvPr>
            <p:ph type="ftr" sz="quarter" idx="11"/>
          </p:nvPr>
        </p:nvSpPr>
        <p:spPr/>
        <p:txBody>
          <a:bodyPr/>
          <a:lstStyle/>
          <a:p>
            <a:r>
              <a:rPr lang="en-US" smtClean="0"/>
              <a:t>REPO Fringe</a:t>
            </a:r>
            <a:endParaRPr lang="en-GB" dirty="0"/>
          </a:p>
        </p:txBody>
      </p:sp>
      <p:sp>
        <p:nvSpPr>
          <p:cNvPr id="4" name="Slide Number Placeholder 3"/>
          <p:cNvSpPr>
            <a:spLocks noGrp="1"/>
          </p:cNvSpPr>
          <p:nvPr>
            <p:ph type="sldNum" sz="quarter" idx="12"/>
          </p:nvPr>
        </p:nvSpPr>
        <p:spPr/>
        <p:txBody>
          <a:bodyPr/>
          <a:lstStyle/>
          <a:p>
            <a:fld id="{F0A55F06-C352-544E-8237-6F33909C7E7A}" type="slidenum">
              <a:rPr lang="en-GB" smtClean="0"/>
              <a:pPr/>
              <a:t>16</a:t>
            </a:fld>
            <a:endParaRPr lang="en-GB" dirty="0"/>
          </a:p>
        </p:txBody>
      </p:sp>
    </p:spTree>
    <p:extLst>
      <p:ext uri="{BB962C8B-B14F-4D97-AF65-F5344CB8AC3E}">
        <p14:creationId xmlns:p14="http://schemas.microsoft.com/office/powerpoint/2010/main" val="20229380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91435" y="5878751"/>
            <a:ext cx="12192000" cy="93272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219170" eaLnBrk="1" fontAlgn="auto" hangingPunct="1">
              <a:spcBef>
                <a:spcPts val="0"/>
              </a:spcBef>
              <a:spcAft>
                <a:spcPts val="0"/>
              </a:spcAft>
            </a:pPr>
            <a:endParaRPr lang="en-GB" sz="2400" kern="0">
              <a:solidFill>
                <a:sysClr val="windowText" lastClr="000000"/>
              </a:solidFill>
            </a:endParaRPr>
          </a:p>
        </p:txBody>
      </p:sp>
      <p:sp>
        <p:nvSpPr>
          <p:cNvPr id="17" name="Title 1"/>
          <p:cNvSpPr>
            <a:spLocks noGrp="1"/>
          </p:cNvSpPr>
          <p:nvPr>
            <p:ph type="title"/>
          </p:nvPr>
        </p:nvSpPr>
        <p:spPr>
          <a:xfrm>
            <a:off x="1994557" y="-446075"/>
            <a:ext cx="9912000" cy="1162035"/>
          </a:xfrm>
        </p:spPr>
        <p:txBody>
          <a:bodyPr/>
          <a:lstStyle/>
          <a:p>
            <a:r>
              <a:rPr lang="en-GB" dirty="0"/>
              <a:t>Research data shared service</a:t>
            </a:r>
          </a:p>
        </p:txBody>
      </p:sp>
      <p:sp>
        <p:nvSpPr>
          <p:cNvPr id="20" name="Content Placeholder 2"/>
          <p:cNvSpPr>
            <a:spLocks noGrp="1"/>
          </p:cNvSpPr>
          <p:nvPr>
            <p:ph idx="1"/>
          </p:nvPr>
        </p:nvSpPr>
        <p:spPr>
          <a:xfrm>
            <a:off x="239350" y="836712"/>
            <a:ext cx="4611913" cy="4896544"/>
          </a:xfrm>
        </p:spPr>
        <p:txBody>
          <a:bodyPr>
            <a:noAutofit/>
          </a:bodyPr>
          <a:lstStyle/>
          <a:p>
            <a:pPr marL="0" indent="0">
              <a:buNone/>
            </a:pPr>
            <a:r>
              <a:rPr lang="en-GB" sz="2400" dirty="0"/>
              <a:t>A  shared service to help universities manage their research data in compliance with mandates from research funders. Researchers will use the service to easily deposit data for publication, discovery, safe storage, long term archiving and preservation. </a:t>
            </a:r>
          </a:p>
          <a:p>
            <a:pPr marL="0" indent="0">
              <a:buNone/>
            </a:pPr>
            <a:r>
              <a:rPr lang="en-GB" sz="2400" dirty="0"/>
              <a:t>We are working with 16 HEIs to develop requirements and have procured suppliers to deliver parts of the service. </a:t>
            </a:r>
          </a:p>
        </p:txBody>
      </p:sp>
      <p:sp>
        <p:nvSpPr>
          <p:cNvPr id="22" name="Rectangle 21"/>
          <p:cNvSpPr/>
          <p:nvPr/>
        </p:nvSpPr>
        <p:spPr>
          <a:xfrm>
            <a:off x="4943872" y="6021288"/>
            <a:ext cx="6816757" cy="3238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1" fontAlgn="auto" hangingPunct="1">
              <a:spcBef>
                <a:spcPts val="0"/>
              </a:spcBef>
              <a:spcAft>
                <a:spcPts val="0"/>
              </a:spcAft>
            </a:pPr>
            <a:endParaRPr lang="en-GB" sz="2400" kern="0">
              <a:solidFill>
                <a:sysClr val="windowText" lastClr="000000"/>
              </a:solidFill>
            </a:endParaRPr>
          </a:p>
        </p:txBody>
      </p:sp>
      <p:sp>
        <p:nvSpPr>
          <p:cNvPr id="23" name="TextBox 22"/>
          <p:cNvSpPr txBox="1"/>
          <p:nvPr/>
        </p:nvSpPr>
        <p:spPr>
          <a:xfrm>
            <a:off x="6448583" y="5974443"/>
            <a:ext cx="1062837" cy="830997"/>
          </a:xfrm>
          <a:prstGeom prst="rect">
            <a:avLst/>
          </a:prstGeom>
          <a:noFill/>
        </p:spPr>
        <p:txBody>
          <a:bodyPr wrap="square" rtlCol="0">
            <a:spAutoFit/>
          </a:bodyPr>
          <a:lstStyle/>
          <a:p>
            <a:pPr algn="ctr" defTabSz="1219170" eaLnBrk="1" fontAlgn="auto" hangingPunct="1">
              <a:spcBef>
                <a:spcPts val="0"/>
              </a:spcBef>
              <a:spcAft>
                <a:spcPts val="0"/>
              </a:spcAft>
            </a:pPr>
            <a:r>
              <a:rPr lang="en-GB" sz="1600" kern="0" dirty="0">
                <a:solidFill>
                  <a:sysClr val="windowText" lastClr="000000"/>
                </a:solidFill>
              </a:rPr>
              <a:t>Alpha</a:t>
            </a:r>
          </a:p>
          <a:p>
            <a:pPr algn="ctr" defTabSz="1219170" eaLnBrk="1" fontAlgn="auto" hangingPunct="1">
              <a:spcBef>
                <a:spcPts val="0"/>
              </a:spcBef>
              <a:spcAft>
                <a:spcPts val="0"/>
              </a:spcAft>
            </a:pPr>
            <a:r>
              <a:rPr lang="en-GB" sz="1600" kern="0" dirty="0">
                <a:solidFill>
                  <a:sysClr val="windowText" lastClr="000000"/>
                </a:solidFill>
              </a:rPr>
              <a:t>Sep</a:t>
            </a:r>
          </a:p>
          <a:p>
            <a:pPr algn="ctr" defTabSz="1219170" eaLnBrk="1" fontAlgn="auto" hangingPunct="1">
              <a:spcBef>
                <a:spcPts val="0"/>
              </a:spcBef>
              <a:spcAft>
                <a:spcPts val="0"/>
              </a:spcAft>
            </a:pPr>
            <a:r>
              <a:rPr lang="en-GB" sz="1600" kern="0" dirty="0">
                <a:solidFill>
                  <a:sysClr val="windowText" lastClr="000000"/>
                </a:solidFill>
              </a:rPr>
              <a:t>2016</a:t>
            </a:r>
          </a:p>
        </p:txBody>
      </p:sp>
      <p:sp>
        <p:nvSpPr>
          <p:cNvPr id="24" name="TextBox 23"/>
          <p:cNvSpPr txBox="1"/>
          <p:nvPr/>
        </p:nvSpPr>
        <p:spPr>
          <a:xfrm>
            <a:off x="8093503" y="5974443"/>
            <a:ext cx="1515912" cy="830997"/>
          </a:xfrm>
          <a:prstGeom prst="rect">
            <a:avLst/>
          </a:prstGeom>
          <a:noFill/>
        </p:spPr>
        <p:txBody>
          <a:bodyPr wrap="square" rtlCol="0">
            <a:spAutoFit/>
          </a:bodyPr>
          <a:lstStyle/>
          <a:p>
            <a:pPr algn="ctr" defTabSz="1219170" eaLnBrk="1" fontAlgn="auto" hangingPunct="1">
              <a:spcBef>
                <a:spcPts val="0"/>
              </a:spcBef>
              <a:spcAft>
                <a:spcPts val="0"/>
              </a:spcAft>
            </a:pPr>
            <a:r>
              <a:rPr lang="en-GB" sz="1600" kern="0" dirty="0">
                <a:solidFill>
                  <a:sysClr val="windowText" lastClr="000000"/>
                </a:solidFill>
              </a:rPr>
              <a:t>Service development</a:t>
            </a:r>
          </a:p>
          <a:p>
            <a:pPr algn="ctr" defTabSz="1219170" eaLnBrk="1" fontAlgn="auto" hangingPunct="1">
              <a:spcBef>
                <a:spcPts val="0"/>
              </a:spcBef>
              <a:spcAft>
                <a:spcPts val="0"/>
              </a:spcAft>
            </a:pPr>
            <a:r>
              <a:rPr lang="en-GB" sz="1600" kern="0" dirty="0">
                <a:solidFill>
                  <a:sysClr val="windowText" lastClr="000000"/>
                </a:solidFill>
              </a:rPr>
              <a:t>Dec 2017</a:t>
            </a:r>
          </a:p>
        </p:txBody>
      </p:sp>
      <p:pic>
        <p:nvPicPr>
          <p:cNvPr id="16" name="Picture 2" descr="http://research.northumbria.ac.uk/support/wp-content/uploads/2015/11/Ideal-RDM-System-Architecture-Jisc.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47861" y="774467"/>
            <a:ext cx="7344139" cy="3518629"/>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p:ph type="ftr" sz="quarter" idx="11"/>
          </p:nvPr>
        </p:nvSpPr>
        <p:spPr/>
        <p:txBody>
          <a:bodyPr/>
          <a:lstStyle/>
          <a:p>
            <a:r>
              <a:rPr lang="en-US" smtClean="0"/>
              <a:t>REPO Fringe</a:t>
            </a:r>
            <a:endParaRPr lang="en-GB" dirty="0"/>
          </a:p>
        </p:txBody>
      </p:sp>
      <p:sp>
        <p:nvSpPr>
          <p:cNvPr id="4" name="Slide Number Placeholder 3"/>
          <p:cNvSpPr>
            <a:spLocks noGrp="1"/>
          </p:cNvSpPr>
          <p:nvPr>
            <p:ph type="sldNum" sz="quarter" idx="12"/>
          </p:nvPr>
        </p:nvSpPr>
        <p:spPr/>
        <p:txBody>
          <a:bodyPr/>
          <a:lstStyle/>
          <a:p>
            <a:fld id="{F0A55F06-C352-544E-8237-6F33909C7E7A}" type="slidenum">
              <a:rPr lang="en-GB" smtClean="0"/>
              <a:pPr/>
              <a:t>17</a:t>
            </a:fld>
            <a:endParaRPr lang="en-GB" dirty="0"/>
          </a:p>
        </p:txBody>
      </p:sp>
      <p:sp>
        <p:nvSpPr>
          <p:cNvPr id="5" name="Date Placeholder 4"/>
          <p:cNvSpPr>
            <a:spLocks noGrp="1"/>
          </p:cNvSpPr>
          <p:nvPr>
            <p:ph type="dt" sz="half" idx="10"/>
          </p:nvPr>
        </p:nvSpPr>
        <p:spPr/>
        <p:txBody>
          <a:bodyPr/>
          <a:lstStyle/>
          <a:p>
            <a:r>
              <a:rPr lang="en-GB" smtClean="0"/>
              <a:t>02/08/2016</a:t>
            </a:r>
            <a:endParaRPr lang="en-GB" dirty="0"/>
          </a:p>
        </p:txBody>
      </p:sp>
    </p:spTree>
    <p:extLst>
      <p:ext uri="{BB962C8B-B14F-4D97-AF65-F5344CB8AC3E}">
        <p14:creationId xmlns:p14="http://schemas.microsoft.com/office/powerpoint/2010/main" val="23695680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91435" y="5878751"/>
            <a:ext cx="12192000" cy="93272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219170" eaLnBrk="1" fontAlgn="auto" hangingPunct="1">
              <a:spcBef>
                <a:spcPts val="0"/>
              </a:spcBef>
              <a:spcAft>
                <a:spcPts val="0"/>
              </a:spcAft>
            </a:pPr>
            <a:endParaRPr lang="en-GB" sz="2400" kern="0">
              <a:solidFill>
                <a:sysClr val="windowText" lastClr="000000"/>
              </a:solidFill>
            </a:endParaRPr>
          </a:p>
        </p:txBody>
      </p:sp>
      <p:sp>
        <p:nvSpPr>
          <p:cNvPr id="17" name="Title 1"/>
          <p:cNvSpPr>
            <a:spLocks noGrp="1"/>
          </p:cNvSpPr>
          <p:nvPr>
            <p:ph type="title"/>
          </p:nvPr>
        </p:nvSpPr>
        <p:spPr>
          <a:xfrm>
            <a:off x="1965177" y="-463259"/>
            <a:ext cx="9912000" cy="1162035"/>
          </a:xfrm>
        </p:spPr>
        <p:txBody>
          <a:bodyPr/>
          <a:lstStyle/>
          <a:p>
            <a:r>
              <a:rPr lang="en-GB" dirty="0"/>
              <a:t>Equipment data</a:t>
            </a:r>
          </a:p>
        </p:txBody>
      </p:sp>
      <p:sp>
        <p:nvSpPr>
          <p:cNvPr id="20" name="Content Placeholder 2"/>
          <p:cNvSpPr>
            <a:spLocks noGrp="1"/>
          </p:cNvSpPr>
          <p:nvPr>
            <p:ph idx="1"/>
          </p:nvPr>
        </p:nvSpPr>
        <p:spPr>
          <a:xfrm>
            <a:off x="657600" y="796785"/>
            <a:ext cx="4286272" cy="4896544"/>
          </a:xfrm>
        </p:spPr>
        <p:txBody>
          <a:bodyPr>
            <a:noAutofit/>
          </a:bodyPr>
          <a:lstStyle/>
          <a:p>
            <a:pPr marL="0" indent="0">
              <a:buNone/>
            </a:pPr>
            <a:r>
              <a:rPr lang="en-GB" sz="2400" dirty="0"/>
              <a:t>An infrastructure that enables institutions to share their expensive research equipment, leading to cost savings in the sector and excellence in research. Our primary focus is </a:t>
            </a:r>
            <a:r>
              <a:rPr lang="en-GB" sz="2400" dirty="0" err="1"/>
              <a:t>equipment.data</a:t>
            </a:r>
            <a:r>
              <a:rPr lang="en-GB" sz="2400" dirty="0"/>
              <a:t>, which is backed by RCUK and currently includes records of research equipment from 43 UK universities, aligned with supportive services such as Kit Catalogue and the Brunswick and HPC agreements</a:t>
            </a:r>
            <a:r>
              <a:rPr lang="en-GB" sz="2400" dirty="0" smtClean="0"/>
              <a:t>.</a:t>
            </a:r>
            <a:endParaRPr lang="en-GB" sz="2400" dirty="0"/>
          </a:p>
        </p:txBody>
      </p:sp>
      <p:sp>
        <p:nvSpPr>
          <p:cNvPr id="22" name="Rectangle 21"/>
          <p:cNvSpPr/>
          <p:nvPr/>
        </p:nvSpPr>
        <p:spPr>
          <a:xfrm>
            <a:off x="4943872" y="6021288"/>
            <a:ext cx="6816757" cy="3238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1" fontAlgn="auto" hangingPunct="1">
              <a:spcBef>
                <a:spcPts val="0"/>
              </a:spcBef>
              <a:spcAft>
                <a:spcPts val="0"/>
              </a:spcAft>
            </a:pPr>
            <a:endParaRPr lang="en-GB" sz="2400" kern="0">
              <a:solidFill>
                <a:sysClr val="windowText" lastClr="000000"/>
              </a:solidFill>
            </a:endParaRPr>
          </a:p>
        </p:txBody>
      </p:sp>
      <p:sp>
        <p:nvSpPr>
          <p:cNvPr id="24" name="TextBox 23"/>
          <p:cNvSpPr txBox="1"/>
          <p:nvPr/>
        </p:nvSpPr>
        <p:spPr>
          <a:xfrm>
            <a:off x="8033868" y="6026877"/>
            <a:ext cx="1515912" cy="830997"/>
          </a:xfrm>
          <a:prstGeom prst="rect">
            <a:avLst/>
          </a:prstGeom>
          <a:noFill/>
        </p:spPr>
        <p:txBody>
          <a:bodyPr wrap="square" rtlCol="0">
            <a:spAutoFit/>
          </a:bodyPr>
          <a:lstStyle/>
          <a:p>
            <a:pPr algn="ctr" defTabSz="1219170" eaLnBrk="1" fontAlgn="auto" hangingPunct="1">
              <a:spcBef>
                <a:spcPts val="0"/>
              </a:spcBef>
              <a:spcAft>
                <a:spcPts val="0"/>
              </a:spcAft>
            </a:pPr>
            <a:r>
              <a:rPr lang="en-GB" sz="1600" kern="0" dirty="0">
                <a:solidFill>
                  <a:sysClr val="windowText" lastClr="000000"/>
                </a:solidFill>
              </a:rPr>
              <a:t>Service development</a:t>
            </a:r>
          </a:p>
          <a:p>
            <a:pPr algn="ctr" defTabSz="1219170" eaLnBrk="1" fontAlgn="auto" hangingPunct="1">
              <a:spcBef>
                <a:spcPts val="0"/>
              </a:spcBef>
              <a:spcAft>
                <a:spcPts val="0"/>
              </a:spcAft>
            </a:pPr>
            <a:r>
              <a:rPr lang="en-GB" sz="1600" kern="0" dirty="0">
                <a:solidFill>
                  <a:sysClr val="windowText" lastClr="000000"/>
                </a:solidFill>
              </a:rPr>
              <a:t>Jul 2016</a:t>
            </a:r>
          </a:p>
        </p:txBody>
      </p:sp>
      <p:pic>
        <p:nvPicPr>
          <p:cNvPr id="43" name="Picture 4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27020" y="919427"/>
            <a:ext cx="6450157" cy="3407007"/>
          </a:xfrm>
          <a:prstGeom prst="rect">
            <a:avLst/>
          </a:prstGeom>
        </p:spPr>
      </p:pic>
      <p:sp>
        <p:nvSpPr>
          <p:cNvPr id="3" name="Footer Placeholder 2"/>
          <p:cNvSpPr>
            <a:spLocks noGrp="1"/>
          </p:cNvSpPr>
          <p:nvPr>
            <p:ph type="ftr" sz="quarter" idx="11"/>
          </p:nvPr>
        </p:nvSpPr>
        <p:spPr/>
        <p:txBody>
          <a:bodyPr/>
          <a:lstStyle/>
          <a:p>
            <a:r>
              <a:rPr lang="en-US" smtClean="0"/>
              <a:t>REPO Fringe</a:t>
            </a:r>
            <a:endParaRPr lang="en-GB" dirty="0"/>
          </a:p>
        </p:txBody>
      </p:sp>
      <p:sp>
        <p:nvSpPr>
          <p:cNvPr id="4" name="Slide Number Placeholder 3"/>
          <p:cNvSpPr>
            <a:spLocks noGrp="1"/>
          </p:cNvSpPr>
          <p:nvPr>
            <p:ph type="sldNum" sz="quarter" idx="12"/>
          </p:nvPr>
        </p:nvSpPr>
        <p:spPr/>
        <p:txBody>
          <a:bodyPr/>
          <a:lstStyle/>
          <a:p>
            <a:fld id="{F0A55F06-C352-544E-8237-6F33909C7E7A}" type="slidenum">
              <a:rPr lang="en-GB" smtClean="0"/>
              <a:pPr/>
              <a:t>18</a:t>
            </a:fld>
            <a:endParaRPr lang="en-GB" dirty="0"/>
          </a:p>
        </p:txBody>
      </p:sp>
      <p:sp>
        <p:nvSpPr>
          <p:cNvPr id="5" name="Date Placeholder 4"/>
          <p:cNvSpPr>
            <a:spLocks noGrp="1"/>
          </p:cNvSpPr>
          <p:nvPr>
            <p:ph type="dt" sz="half" idx="10"/>
          </p:nvPr>
        </p:nvSpPr>
        <p:spPr/>
        <p:txBody>
          <a:bodyPr/>
          <a:lstStyle/>
          <a:p>
            <a:r>
              <a:rPr lang="en-GB" smtClean="0"/>
              <a:t>02/08/2016</a:t>
            </a:r>
            <a:endParaRPr lang="en-GB" dirty="0"/>
          </a:p>
        </p:txBody>
      </p:sp>
    </p:spTree>
    <p:extLst>
      <p:ext uri="{BB962C8B-B14F-4D97-AF65-F5344CB8AC3E}">
        <p14:creationId xmlns:p14="http://schemas.microsoft.com/office/powerpoint/2010/main" val="7483506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p:cNvSpPr/>
          <p:nvPr/>
        </p:nvSpPr>
        <p:spPr>
          <a:xfrm>
            <a:off x="0" y="5869351"/>
            <a:ext cx="12192000" cy="93272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219170" eaLnBrk="1" fontAlgn="auto" hangingPunct="1">
              <a:spcBef>
                <a:spcPts val="0"/>
              </a:spcBef>
              <a:spcAft>
                <a:spcPts val="0"/>
              </a:spcAft>
            </a:pPr>
            <a:endParaRPr lang="en-GB" sz="2400" kern="0">
              <a:solidFill>
                <a:sysClr val="windowText" lastClr="000000"/>
              </a:solidFill>
            </a:endParaRPr>
          </a:p>
        </p:txBody>
      </p:sp>
      <p:sp>
        <p:nvSpPr>
          <p:cNvPr id="29" name="Title 1"/>
          <p:cNvSpPr>
            <a:spLocks noGrp="1"/>
          </p:cNvSpPr>
          <p:nvPr>
            <p:ph type="title"/>
          </p:nvPr>
        </p:nvSpPr>
        <p:spPr>
          <a:xfrm>
            <a:off x="4559048" y="-465518"/>
            <a:ext cx="7324637" cy="1162035"/>
          </a:xfrm>
        </p:spPr>
        <p:txBody>
          <a:bodyPr/>
          <a:lstStyle/>
          <a:p>
            <a:r>
              <a:rPr lang="en-GB" dirty="0"/>
              <a:t>Research data usage and metrics</a:t>
            </a:r>
          </a:p>
        </p:txBody>
      </p:sp>
      <p:sp>
        <p:nvSpPr>
          <p:cNvPr id="30" name="Content Placeholder 2"/>
          <p:cNvSpPr>
            <a:spLocks noGrp="1"/>
          </p:cNvSpPr>
          <p:nvPr>
            <p:ph idx="1"/>
          </p:nvPr>
        </p:nvSpPr>
        <p:spPr>
          <a:xfrm>
            <a:off x="657600" y="1210153"/>
            <a:ext cx="3326165" cy="4896544"/>
          </a:xfrm>
        </p:spPr>
        <p:txBody>
          <a:bodyPr>
            <a:noAutofit/>
          </a:bodyPr>
          <a:lstStyle/>
          <a:p>
            <a:pPr marL="0" indent="0">
              <a:buNone/>
            </a:pPr>
            <a:r>
              <a:rPr lang="en-GB" sz="2400" dirty="0"/>
              <a:t>A prototype service for tracking usage measures and other metrics to help assess research data impact and use. Initially we will run an instance of the current repository usage statistics service (IRUS-UK) across research data repositories. </a:t>
            </a:r>
          </a:p>
        </p:txBody>
      </p:sp>
      <p:sp>
        <p:nvSpPr>
          <p:cNvPr id="32" name="Rectangle 31"/>
          <p:cNvSpPr/>
          <p:nvPr/>
        </p:nvSpPr>
        <p:spPr>
          <a:xfrm>
            <a:off x="4751851" y="6021288"/>
            <a:ext cx="6816757" cy="3238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1" fontAlgn="auto" hangingPunct="1">
              <a:spcBef>
                <a:spcPts val="0"/>
              </a:spcBef>
              <a:spcAft>
                <a:spcPts val="0"/>
              </a:spcAft>
            </a:pPr>
            <a:endParaRPr lang="en-GB" sz="2400" kern="0">
              <a:solidFill>
                <a:sysClr val="windowText" lastClr="000000"/>
              </a:solidFill>
            </a:endParaRPr>
          </a:p>
        </p:txBody>
      </p:sp>
      <p:sp>
        <p:nvSpPr>
          <p:cNvPr id="33" name="TextBox 32"/>
          <p:cNvSpPr txBox="1"/>
          <p:nvPr/>
        </p:nvSpPr>
        <p:spPr>
          <a:xfrm>
            <a:off x="6922876" y="6032467"/>
            <a:ext cx="1298491" cy="830997"/>
          </a:xfrm>
          <a:prstGeom prst="rect">
            <a:avLst/>
          </a:prstGeom>
          <a:noFill/>
        </p:spPr>
        <p:txBody>
          <a:bodyPr wrap="square" rtlCol="0">
            <a:spAutoFit/>
          </a:bodyPr>
          <a:lstStyle/>
          <a:p>
            <a:pPr algn="ctr" defTabSz="1219170" eaLnBrk="1" fontAlgn="auto" hangingPunct="1">
              <a:spcBef>
                <a:spcPts val="0"/>
              </a:spcBef>
              <a:spcAft>
                <a:spcPts val="0"/>
              </a:spcAft>
            </a:pPr>
            <a:r>
              <a:rPr lang="en-GB" sz="1600" kern="0" dirty="0">
                <a:solidFill>
                  <a:sysClr val="windowText" lastClr="000000"/>
                </a:solidFill>
              </a:rPr>
              <a:t>Beta</a:t>
            </a:r>
          </a:p>
          <a:p>
            <a:pPr algn="ctr" defTabSz="1219170" eaLnBrk="1" fontAlgn="auto" hangingPunct="1">
              <a:spcBef>
                <a:spcPts val="0"/>
              </a:spcBef>
              <a:spcAft>
                <a:spcPts val="0"/>
              </a:spcAft>
            </a:pPr>
            <a:r>
              <a:rPr lang="en-GB" sz="1600" kern="0" dirty="0">
                <a:solidFill>
                  <a:sysClr val="windowText" lastClr="000000"/>
                </a:solidFill>
              </a:rPr>
              <a:t>Summer </a:t>
            </a:r>
          </a:p>
          <a:p>
            <a:pPr algn="ctr" defTabSz="1219170" eaLnBrk="1" fontAlgn="auto" hangingPunct="1">
              <a:spcBef>
                <a:spcPts val="0"/>
              </a:spcBef>
              <a:spcAft>
                <a:spcPts val="0"/>
              </a:spcAft>
            </a:pPr>
            <a:r>
              <a:rPr lang="en-GB" sz="1600" kern="0" dirty="0">
                <a:solidFill>
                  <a:sysClr val="windowText" lastClr="000000"/>
                </a:solidFill>
              </a:rPr>
              <a:t>2016</a:t>
            </a:r>
          </a:p>
        </p:txBody>
      </p:sp>
      <p:sp>
        <p:nvSpPr>
          <p:cNvPr id="34" name="TextBox 33"/>
          <p:cNvSpPr txBox="1"/>
          <p:nvPr/>
        </p:nvSpPr>
        <p:spPr>
          <a:xfrm>
            <a:off x="7982238" y="6026877"/>
            <a:ext cx="1419901" cy="830997"/>
          </a:xfrm>
          <a:prstGeom prst="rect">
            <a:avLst/>
          </a:prstGeom>
          <a:noFill/>
        </p:spPr>
        <p:txBody>
          <a:bodyPr wrap="square" rtlCol="0">
            <a:spAutoFit/>
          </a:bodyPr>
          <a:lstStyle/>
          <a:p>
            <a:pPr algn="ctr" defTabSz="1219170" eaLnBrk="1" fontAlgn="auto" hangingPunct="1">
              <a:spcBef>
                <a:spcPts val="0"/>
              </a:spcBef>
              <a:spcAft>
                <a:spcPts val="0"/>
              </a:spcAft>
            </a:pPr>
            <a:r>
              <a:rPr lang="en-GB" sz="1600" kern="0" dirty="0">
                <a:solidFill>
                  <a:sysClr val="windowText" lastClr="000000"/>
                </a:solidFill>
              </a:rPr>
              <a:t>Service development</a:t>
            </a:r>
          </a:p>
          <a:p>
            <a:pPr algn="ctr" defTabSz="1219170" eaLnBrk="1" fontAlgn="auto" hangingPunct="1">
              <a:spcBef>
                <a:spcPts val="0"/>
              </a:spcBef>
              <a:spcAft>
                <a:spcPts val="0"/>
              </a:spcAft>
            </a:pPr>
            <a:r>
              <a:rPr lang="en-GB" sz="1600" kern="0" dirty="0">
                <a:solidFill>
                  <a:sysClr val="windowText" lastClr="000000"/>
                </a:solidFill>
              </a:rPr>
              <a:t>Early 2017</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0395" y="890471"/>
            <a:ext cx="7047776" cy="3195728"/>
          </a:xfrm>
          <a:prstGeom prst="rect">
            <a:avLst/>
          </a:prstGeom>
        </p:spPr>
      </p:pic>
      <p:sp>
        <p:nvSpPr>
          <p:cNvPr id="4" name="Footer Placeholder 3"/>
          <p:cNvSpPr>
            <a:spLocks noGrp="1"/>
          </p:cNvSpPr>
          <p:nvPr>
            <p:ph type="ftr" sz="quarter" idx="11"/>
          </p:nvPr>
        </p:nvSpPr>
        <p:spPr/>
        <p:txBody>
          <a:bodyPr/>
          <a:lstStyle/>
          <a:p>
            <a:r>
              <a:rPr lang="en-US" smtClean="0"/>
              <a:t>REPO Fringe</a:t>
            </a:r>
            <a:endParaRPr lang="en-GB" dirty="0"/>
          </a:p>
        </p:txBody>
      </p:sp>
      <p:sp>
        <p:nvSpPr>
          <p:cNvPr id="5" name="Slide Number Placeholder 4"/>
          <p:cNvSpPr>
            <a:spLocks noGrp="1"/>
          </p:cNvSpPr>
          <p:nvPr>
            <p:ph type="sldNum" sz="quarter" idx="12"/>
          </p:nvPr>
        </p:nvSpPr>
        <p:spPr/>
        <p:txBody>
          <a:bodyPr/>
          <a:lstStyle/>
          <a:p>
            <a:fld id="{F0A55F06-C352-544E-8237-6F33909C7E7A}" type="slidenum">
              <a:rPr lang="en-GB" smtClean="0"/>
              <a:pPr/>
              <a:t>19</a:t>
            </a:fld>
            <a:endParaRPr lang="en-GB" dirty="0"/>
          </a:p>
        </p:txBody>
      </p:sp>
      <p:sp>
        <p:nvSpPr>
          <p:cNvPr id="6" name="Date Placeholder 5"/>
          <p:cNvSpPr>
            <a:spLocks noGrp="1"/>
          </p:cNvSpPr>
          <p:nvPr>
            <p:ph type="dt" sz="half" idx="10"/>
          </p:nvPr>
        </p:nvSpPr>
        <p:spPr/>
        <p:txBody>
          <a:bodyPr/>
          <a:lstStyle/>
          <a:p>
            <a:r>
              <a:rPr lang="en-GB" smtClean="0"/>
              <a:t>02/08/2016</a:t>
            </a:r>
            <a:endParaRPr lang="en-GB" dirty="0"/>
          </a:p>
        </p:txBody>
      </p:sp>
    </p:spTree>
    <p:extLst>
      <p:ext uri="{BB962C8B-B14F-4D97-AF65-F5344CB8AC3E}">
        <p14:creationId xmlns:p14="http://schemas.microsoft.com/office/powerpoint/2010/main" val="17379629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p:cNvSpPr/>
          <p:nvPr/>
        </p:nvSpPr>
        <p:spPr>
          <a:xfrm>
            <a:off x="0" y="5869351"/>
            <a:ext cx="12192000" cy="93272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219170" eaLnBrk="1" fontAlgn="auto" hangingPunct="1">
              <a:spcBef>
                <a:spcPts val="0"/>
              </a:spcBef>
              <a:spcAft>
                <a:spcPts val="0"/>
              </a:spcAft>
            </a:pPr>
            <a:endParaRPr lang="en-GB" sz="2400" kern="0">
              <a:solidFill>
                <a:sysClr val="windowText" lastClr="000000"/>
              </a:solidFill>
            </a:endParaRPr>
          </a:p>
        </p:txBody>
      </p:sp>
      <p:sp>
        <p:nvSpPr>
          <p:cNvPr id="19" name="Title 1"/>
          <p:cNvSpPr>
            <a:spLocks noGrp="1"/>
          </p:cNvSpPr>
          <p:nvPr>
            <p:ph type="title"/>
          </p:nvPr>
        </p:nvSpPr>
        <p:spPr>
          <a:xfrm>
            <a:off x="5615947" y="-461138"/>
            <a:ext cx="6271595" cy="1162035"/>
          </a:xfrm>
        </p:spPr>
        <p:txBody>
          <a:bodyPr/>
          <a:lstStyle/>
          <a:p>
            <a:r>
              <a:rPr lang="en-GB" dirty="0"/>
              <a:t>Research data discovery UK</a:t>
            </a:r>
          </a:p>
        </p:txBody>
      </p:sp>
      <p:sp>
        <p:nvSpPr>
          <p:cNvPr id="20" name="Content Placeholder 2"/>
          <p:cNvSpPr>
            <a:spLocks noGrp="1"/>
          </p:cNvSpPr>
          <p:nvPr>
            <p:ph idx="1"/>
          </p:nvPr>
        </p:nvSpPr>
        <p:spPr>
          <a:xfrm>
            <a:off x="616582" y="1220755"/>
            <a:ext cx="4257543" cy="5032639"/>
          </a:xfrm>
        </p:spPr>
        <p:txBody>
          <a:bodyPr>
            <a:normAutofit/>
          </a:bodyPr>
          <a:lstStyle/>
          <a:p>
            <a:pPr marL="0" indent="0">
              <a:buNone/>
            </a:pPr>
            <a:r>
              <a:rPr lang="en-GB" sz="2400" dirty="0"/>
              <a:t>A search tool to help researchers find research data across all UK repositories and data portals. This will encourage reuse of research data, particularly in interdisciplinary research as well as making data citation easier. </a:t>
            </a:r>
          </a:p>
          <a:p>
            <a:pPr marL="0" indent="0">
              <a:buNone/>
            </a:pPr>
            <a:r>
              <a:rPr lang="en-GB" sz="2400" dirty="0"/>
              <a:t>The alpha version of the service is available now, with &gt;14k datasets aggregated.</a:t>
            </a:r>
          </a:p>
          <a:p>
            <a:pPr marL="0" indent="0">
              <a:buNone/>
            </a:pPr>
            <a:r>
              <a:rPr lang="en-GB" sz="1600" dirty="0">
                <a:hlinkClick r:id="rId2"/>
              </a:rPr>
              <a:t>http://ckan.data.alpha.jisc.ac.uk/dataset</a:t>
            </a:r>
            <a:r>
              <a:rPr lang="en-GB" sz="1600" dirty="0"/>
              <a:t> </a:t>
            </a:r>
          </a:p>
          <a:p>
            <a:endParaRPr lang="en-GB" dirty="0"/>
          </a:p>
        </p:txBody>
      </p:sp>
      <p:sp>
        <p:nvSpPr>
          <p:cNvPr id="25" name="Rectangle 24"/>
          <p:cNvSpPr/>
          <p:nvPr/>
        </p:nvSpPr>
        <p:spPr>
          <a:xfrm>
            <a:off x="4751851" y="6021288"/>
            <a:ext cx="6816757" cy="3238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1" fontAlgn="auto" hangingPunct="1">
              <a:spcBef>
                <a:spcPts val="0"/>
              </a:spcBef>
              <a:spcAft>
                <a:spcPts val="0"/>
              </a:spcAft>
            </a:pPr>
            <a:endParaRPr lang="en-GB" sz="2400" kern="0">
              <a:solidFill>
                <a:sysClr val="windowText" lastClr="000000"/>
              </a:solidFill>
            </a:endParaRPr>
          </a:p>
        </p:txBody>
      </p:sp>
      <p:sp>
        <p:nvSpPr>
          <p:cNvPr id="26" name="TextBox 25"/>
          <p:cNvSpPr txBox="1"/>
          <p:nvPr/>
        </p:nvSpPr>
        <p:spPr>
          <a:xfrm>
            <a:off x="6958581" y="6023610"/>
            <a:ext cx="1298491" cy="830997"/>
          </a:xfrm>
          <a:prstGeom prst="rect">
            <a:avLst/>
          </a:prstGeom>
          <a:noFill/>
        </p:spPr>
        <p:txBody>
          <a:bodyPr wrap="square" rtlCol="0">
            <a:spAutoFit/>
          </a:bodyPr>
          <a:lstStyle/>
          <a:p>
            <a:pPr algn="ctr" defTabSz="1219170" eaLnBrk="1" fontAlgn="auto" hangingPunct="1">
              <a:spcBef>
                <a:spcPts val="0"/>
              </a:spcBef>
              <a:spcAft>
                <a:spcPts val="0"/>
              </a:spcAft>
            </a:pPr>
            <a:r>
              <a:rPr lang="en-GB" sz="1600" kern="0" dirty="0">
                <a:solidFill>
                  <a:sysClr val="windowText" lastClr="000000"/>
                </a:solidFill>
              </a:rPr>
              <a:t>Beta</a:t>
            </a:r>
          </a:p>
          <a:p>
            <a:pPr algn="ctr" defTabSz="1219170" eaLnBrk="1" fontAlgn="auto" hangingPunct="1">
              <a:spcBef>
                <a:spcPts val="0"/>
              </a:spcBef>
              <a:spcAft>
                <a:spcPts val="0"/>
              </a:spcAft>
            </a:pPr>
            <a:r>
              <a:rPr lang="en-GB" sz="1600" kern="0" dirty="0">
                <a:solidFill>
                  <a:sysClr val="windowText" lastClr="000000"/>
                </a:solidFill>
              </a:rPr>
              <a:t>Summer</a:t>
            </a:r>
          </a:p>
          <a:p>
            <a:pPr algn="ctr" defTabSz="1219170" eaLnBrk="1" fontAlgn="auto" hangingPunct="1">
              <a:spcBef>
                <a:spcPts val="0"/>
              </a:spcBef>
              <a:spcAft>
                <a:spcPts val="0"/>
              </a:spcAft>
            </a:pPr>
            <a:r>
              <a:rPr lang="en-GB" sz="1600" kern="0" dirty="0">
                <a:solidFill>
                  <a:sysClr val="windowText" lastClr="000000"/>
                </a:solidFill>
              </a:rPr>
              <a:t>2016</a:t>
            </a:r>
          </a:p>
        </p:txBody>
      </p:sp>
      <p:sp>
        <p:nvSpPr>
          <p:cNvPr id="27" name="TextBox 26"/>
          <p:cNvSpPr txBox="1"/>
          <p:nvPr/>
        </p:nvSpPr>
        <p:spPr>
          <a:xfrm>
            <a:off x="7980018" y="6026878"/>
            <a:ext cx="1373169" cy="830997"/>
          </a:xfrm>
          <a:prstGeom prst="rect">
            <a:avLst/>
          </a:prstGeom>
          <a:noFill/>
        </p:spPr>
        <p:txBody>
          <a:bodyPr wrap="square" rtlCol="0">
            <a:spAutoFit/>
          </a:bodyPr>
          <a:lstStyle/>
          <a:p>
            <a:pPr algn="ctr" defTabSz="1219170" eaLnBrk="1" fontAlgn="auto" hangingPunct="1">
              <a:spcBef>
                <a:spcPts val="0"/>
              </a:spcBef>
              <a:spcAft>
                <a:spcPts val="0"/>
              </a:spcAft>
            </a:pPr>
            <a:r>
              <a:rPr lang="en-GB" sz="1600" kern="0" dirty="0">
                <a:solidFill>
                  <a:sysClr val="windowText" lastClr="000000"/>
                </a:solidFill>
              </a:rPr>
              <a:t>Service development</a:t>
            </a:r>
          </a:p>
          <a:p>
            <a:pPr algn="ctr" defTabSz="1219170" eaLnBrk="1" fontAlgn="auto" hangingPunct="1">
              <a:spcBef>
                <a:spcPts val="0"/>
              </a:spcBef>
              <a:spcAft>
                <a:spcPts val="0"/>
              </a:spcAft>
            </a:pPr>
            <a:r>
              <a:rPr lang="en-GB" sz="1600" kern="0" dirty="0">
                <a:solidFill>
                  <a:sysClr val="windowText" lastClr="000000"/>
                </a:solidFill>
              </a:rPr>
              <a:t>Early 2017</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0823" y="769790"/>
            <a:ext cx="5536719" cy="3528021"/>
          </a:xfrm>
          <a:prstGeom prst="rect">
            <a:avLst/>
          </a:prstGeom>
        </p:spPr>
      </p:pic>
      <p:sp>
        <p:nvSpPr>
          <p:cNvPr id="4" name="Footer Placeholder 3"/>
          <p:cNvSpPr>
            <a:spLocks noGrp="1"/>
          </p:cNvSpPr>
          <p:nvPr>
            <p:ph type="ftr" sz="quarter" idx="11"/>
          </p:nvPr>
        </p:nvSpPr>
        <p:spPr/>
        <p:txBody>
          <a:bodyPr/>
          <a:lstStyle/>
          <a:p>
            <a:r>
              <a:rPr lang="en-US" smtClean="0"/>
              <a:t>REPO Fringe</a:t>
            </a:r>
            <a:endParaRPr lang="en-GB" dirty="0"/>
          </a:p>
        </p:txBody>
      </p:sp>
      <p:sp>
        <p:nvSpPr>
          <p:cNvPr id="5" name="Slide Number Placeholder 4"/>
          <p:cNvSpPr>
            <a:spLocks noGrp="1"/>
          </p:cNvSpPr>
          <p:nvPr>
            <p:ph type="sldNum" sz="quarter" idx="12"/>
          </p:nvPr>
        </p:nvSpPr>
        <p:spPr/>
        <p:txBody>
          <a:bodyPr/>
          <a:lstStyle/>
          <a:p>
            <a:fld id="{F0A55F06-C352-544E-8237-6F33909C7E7A}" type="slidenum">
              <a:rPr lang="en-GB" smtClean="0"/>
              <a:pPr/>
              <a:t>20</a:t>
            </a:fld>
            <a:endParaRPr lang="en-GB" dirty="0"/>
          </a:p>
        </p:txBody>
      </p:sp>
      <p:sp>
        <p:nvSpPr>
          <p:cNvPr id="6" name="Date Placeholder 5"/>
          <p:cNvSpPr>
            <a:spLocks noGrp="1"/>
          </p:cNvSpPr>
          <p:nvPr>
            <p:ph type="dt" sz="half" idx="10"/>
          </p:nvPr>
        </p:nvSpPr>
        <p:spPr/>
        <p:txBody>
          <a:bodyPr/>
          <a:lstStyle/>
          <a:p>
            <a:r>
              <a:rPr lang="en-GB" smtClean="0"/>
              <a:t>02/08/2016</a:t>
            </a:r>
            <a:endParaRPr lang="en-GB" dirty="0"/>
          </a:p>
        </p:txBody>
      </p:sp>
    </p:spTree>
    <p:extLst>
      <p:ext uri="{BB962C8B-B14F-4D97-AF65-F5344CB8AC3E}">
        <p14:creationId xmlns:p14="http://schemas.microsoft.com/office/powerpoint/2010/main" val="10104824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p:cNvSpPr>
            <a:spLocks noChangeAspect="1"/>
          </p:cNvSpPr>
          <p:nvPr/>
        </p:nvSpPr>
        <p:spPr>
          <a:xfrm>
            <a:off x="3933912" y="1355523"/>
            <a:ext cx="4324176" cy="4146955"/>
          </a:xfrm>
          <a:prstGeom prst="ellipse">
            <a:avLst/>
          </a:prstGeom>
          <a:solidFill>
            <a:srgbClr val="9F3515"/>
          </a:solidFill>
          <a:ln w="12700" cap="flat" cmpd="sng" algn="ctr">
            <a:solidFill>
              <a:srgbClr val="9F3515"/>
            </a:solidFill>
            <a:prstDash val="solid"/>
            <a:miter lim="800000"/>
          </a:ln>
          <a:effectLst/>
        </p:spPr>
        <p:txBody>
          <a:bodyPr wrap="none" rtlCol="0" anchor="ctr"/>
          <a:lstStyle/>
          <a:p>
            <a:pPr algn="ctr" defTabSz="914377" eaLnBrk="1" fontAlgn="auto" hangingPunct="1">
              <a:spcBef>
                <a:spcPts val="0"/>
              </a:spcBef>
              <a:spcAft>
                <a:spcPts val="0"/>
              </a:spcAft>
              <a:defRPr/>
            </a:pPr>
            <a:r>
              <a:rPr lang="en-GB" sz="3733" kern="0" dirty="0">
                <a:solidFill>
                  <a:prstClr val="white"/>
                </a:solidFill>
                <a:latin typeface="Corbel"/>
              </a:rPr>
              <a:t>App and </a:t>
            </a:r>
          </a:p>
          <a:p>
            <a:pPr algn="ctr" defTabSz="914377" eaLnBrk="1" fontAlgn="auto" hangingPunct="1">
              <a:spcBef>
                <a:spcPts val="0"/>
              </a:spcBef>
              <a:spcAft>
                <a:spcPts val="0"/>
              </a:spcAft>
              <a:defRPr/>
            </a:pPr>
            <a:r>
              <a:rPr lang="en-GB" sz="3733" kern="0" dirty="0">
                <a:solidFill>
                  <a:prstClr val="white"/>
                </a:solidFill>
                <a:latin typeface="Corbel"/>
              </a:rPr>
              <a:t>content store</a:t>
            </a:r>
          </a:p>
        </p:txBody>
      </p:sp>
      <p:sp>
        <p:nvSpPr>
          <p:cNvPr id="2" name="Date Placeholder 1"/>
          <p:cNvSpPr>
            <a:spLocks noGrp="1"/>
          </p:cNvSpPr>
          <p:nvPr>
            <p:ph type="dt" sz="half" idx="10"/>
          </p:nvPr>
        </p:nvSpPr>
        <p:spPr/>
        <p:txBody>
          <a:bodyPr/>
          <a:lstStyle/>
          <a:p>
            <a:r>
              <a:rPr lang="en-GB" smtClean="0"/>
              <a:t>02/08/2016</a:t>
            </a:r>
            <a:endParaRPr lang="en-GB" dirty="0"/>
          </a:p>
        </p:txBody>
      </p:sp>
      <p:sp>
        <p:nvSpPr>
          <p:cNvPr id="3" name="Footer Placeholder 2"/>
          <p:cNvSpPr>
            <a:spLocks noGrp="1"/>
          </p:cNvSpPr>
          <p:nvPr>
            <p:ph type="ftr" sz="quarter" idx="11"/>
          </p:nvPr>
        </p:nvSpPr>
        <p:spPr/>
        <p:txBody>
          <a:bodyPr/>
          <a:lstStyle/>
          <a:p>
            <a:r>
              <a:rPr lang="en-US" smtClean="0"/>
              <a:t>REPO Fringe</a:t>
            </a:r>
            <a:endParaRPr lang="en-GB" dirty="0"/>
          </a:p>
        </p:txBody>
      </p:sp>
      <p:sp>
        <p:nvSpPr>
          <p:cNvPr id="4" name="Slide Number Placeholder 3"/>
          <p:cNvSpPr>
            <a:spLocks noGrp="1"/>
          </p:cNvSpPr>
          <p:nvPr>
            <p:ph type="sldNum" sz="quarter" idx="12"/>
          </p:nvPr>
        </p:nvSpPr>
        <p:spPr/>
        <p:txBody>
          <a:bodyPr/>
          <a:lstStyle/>
          <a:p>
            <a:fld id="{F0A55F06-C352-544E-8237-6F33909C7E7A}" type="slidenum">
              <a:rPr lang="en-GB" smtClean="0"/>
              <a:pPr/>
              <a:t>21</a:t>
            </a:fld>
            <a:endParaRPr lang="en-GB" dirty="0"/>
          </a:p>
        </p:txBody>
      </p:sp>
    </p:spTree>
    <p:extLst>
      <p:ext uri="{BB962C8B-B14F-4D97-AF65-F5344CB8AC3E}">
        <p14:creationId xmlns:p14="http://schemas.microsoft.com/office/powerpoint/2010/main" val="41454999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p:cNvSpPr/>
          <p:nvPr/>
        </p:nvSpPr>
        <p:spPr>
          <a:xfrm>
            <a:off x="0" y="5869351"/>
            <a:ext cx="12192000" cy="93272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219170" eaLnBrk="1" fontAlgn="auto" hangingPunct="1">
              <a:spcBef>
                <a:spcPts val="0"/>
              </a:spcBef>
              <a:spcAft>
                <a:spcPts val="0"/>
              </a:spcAft>
            </a:pPr>
            <a:endParaRPr lang="en-GB" sz="2400" kern="0">
              <a:solidFill>
                <a:sysClr val="windowText" lastClr="000000"/>
              </a:solidFill>
            </a:endParaRPr>
          </a:p>
        </p:txBody>
      </p:sp>
      <p:sp>
        <p:nvSpPr>
          <p:cNvPr id="20" name="Title 1"/>
          <p:cNvSpPr>
            <a:spLocks noGrp="1"/>
          </p:cNvSpPr>
          <p:nvPr>
            <p:ph type="title"/>
          </p:nvPr>
        </p:nvSpPr>
        <p:spPr>
          <a:xfrm>
            <a:off x="5934846" y="-472984"/>
            <a:ext cx="5918453" cy="1162035"/>
          </a:xfrm>
        </p:spPr>
        <p:txBody>
          <a:bodyPr/>
          <a:lstStyle/>
          <a:p>
            <a:r>
              <a:rPr lang="en-GB" dirty="0"/>
              <a:t>Store</a:t>
            </a:r>
          </a:p>
        </p:txBody>
      </p:sp>
      <p:sp>
        <p:nvSpPr>
          <p:cNvPr id="22" name="Content Placeholder 2"/>
          <p:cNvSpPr>
            <a:spLocks noGrp="1"/>
          </p:cNvSpPr>
          <p:nvPr>
            <p:ph idx="1"/>
          </p:nvPr>
        </p:nvSpPr>
        <p:spPr>
          <a:xfrm>
            <a:off x="672908" y="1028733"/>
            <a:ext cx="3326165" cy="4754039"/>
          </a:xfrm>
        </p:spPr>
        <p:txBody>
          <a:bodyPr>
            <a:normAutofit/>
          </a:bodyPr>
          <a:lstStyle/>
          <a:p>
            <a:pPr marL="0" indent="0">
              <a:buNone/>
            </a:pPr>
            <a:r>
              <a:rPr lang="en-GB" sz="2400" dirty="0"/>
              <a:t>An application and resource store that will help </a:t>
            </a:r>
            <a:r>
              <a:rPr lang="en-GB" sz="2400" dirty="0" err="1"/>
              <a:t>Jisc</a:t>
            </a:r>
            <a:r>
              <a:rPr lang="en-GB" sz="2400" dirty="0"/>
              <a:t> members find tools and content relevant to research and education from </a:t>
            </a:r>
            <a:r>
              <a:rPr lang="en-GB" sz="2400" dirty="0" err="1"/>
              <a:t>Jisc</a:t>
            </a:r>
            <a:r>
              <a:rPr lang="en-GB" sz="2400" dirty="0"/>
              <a:t> and from third parties who have tools or content that meet </a:t>
            </a:r>
            <a:r>
              <a:rPr lang="en-GB" sz="2400" dirty="0" err="1"/>
              <a:t>Jisc’s</a:t>
            </a:r>
            <a:r>
              <a:rPr lang="en-GB" sz="2400" dirty="0"/>
              <a:t> quality standards. </a:t>
            </a:r>
          </a:p>
          <a:p>
            <a:pPr marL="0" indent="0">
              <a:buNone/>
            </a:pPr>
            <a:r>
              <a:rPr lang="en-GB" sz="2400" dirty="0"/>
              <a:t>We have a working alpha that we are starting to populate with content</a:t>
            </a:r>
          </a:p>
          <a:p>
            <a:pPr marL="0" indent="0">
              <a:buNone/>
            </a:pPr>
            <a:r>
              <a:rPr lang="en-GB" sz="2400" dirty="0"/>
              <a:t>Contact: Justin Haylock</a:t>
            </a:r>
          </a:p>
        </p:txBody>
      </p:sp>
      <p:sp>
        <p:nvSpPr>
          <p:cNvPr id="24" name="Rectangle 23"/>
          <p:cNvSpPr/>
          <p:nvPr/>
        </p:nvSpPr>
        <p:spPr>
          <a:xfrm>
            <a:off x="4751851" y="6021288"/>
            <a:ext cx="6816757" cy="3238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1" fontAlgn="auto" hangingPunct="1">
              <a:spcBef>
                <a:spcPts val="0"/>
              </a:spcBef>
              <a:spcAft>
                <a:spcPts val="0"/>
              </a:spcAft>
            </a:pPr>
            <a:endParaRPr lang="en-GB" sz="2400" kern="0">
              <a:solidFill>
                <a:sysClr val="windowText" lastClr="000000"/>
              </a:solidFill>
            </a:endParaRPr>
          </a:p>
        </p:txBody>
      </p:sp>
      <p:sp>
        <p:nvSpPr>
          <p:cNvPr id="25" name="TextBox 24"/>
          <p:cNvSpPr txBox="1"/>
          <p:nvPr/>
        </p:nvSpPr>
        <p:spPr>
          <a:xfrm>
            <a:off x="6958581" y="6023610"/>
            <a:ext cx="1298491" cy="830997"/>
          </a:xfrm>
          <a:prstGeom prst="rect">
            <a:avLst/>
          </a:prstGeom>
          <a:noFill/>
        </p:spPr>
        <p:txBody>
          <a:bodyPr wrap="square" rtlCol="0">
            <a:spAutoFit/>
          </a:bodyPr>
          <a:lstStyle/>
          <a:p>
            <a:pPr algn="ctr" defTabSz="1219170" eaLnBrk="1" fontAlgn="auto" hangingPunct="1">
              <a:spcBef>
                <a:spcPts val="0"/>
              </a:spcBef>
              <a:spcAft>
                <a:spcPts val="0"/>
              </a:spcAft>
            </a:pPr>
            <a:r>
              <a:rPr lang="en-GB" sz="1600" kern="0" dirty="0">
                <a:solidFill>
                  <a:sysClr val="windowText" lastClr="000000"/>
                </a:solidFill>
              </a:rPr>
              <a:t>Beta</a:t>
            </a:r>
          </a:p>
          <a:p>
            <a:pPr algn="ctr" defTabSz="1219170" eaLnBrk="1" fontAlgn="auto" hangingPunct="1">
              <a:spcBef>
                <a:spcPts val="0"/>
              </a:spcBef>
              <a:spcAft>
                <a:spcPts val="0"/>
              </a:spcAft>
            </a:pPr>
            <a:r>
              <a:rPr lang="en-GB" sz="1600" kern="0" dirty="0">
                <a:solidFill>
                  <a:sysClr val="windowText" lastClr="000000"/>
                </a:solidFill>
              </a:rPr>
              <a:t>Summer</a:t>
            </a:r>
          </a:p>
          <a:p>
            <a:pPr algn="ctr" defTabSz="1219170" eaLnBrk="1" fontAlgn="auto" hangingPunct="1">
              <a:spcBef>
                <a:spcPts val="0"/>
              </a:spcBef>
              <a:spcAft>
                <a:spcPts val="0"/>
              </a:spcAft>
            </a:pPr>
            <a:r>
              <a:rPr lang="en-GB" sz="1600" kern="0" dirty="0">
                <a:solidFill>
                  <a:sysClr val="windowText" lastClr="000000"/>
                </a:solidFill>
              </a:rPr>
              <a:t>2016</a:t>
            </a:r>
          </a:p>
        </p:txBody>
      </p:sp>
      <p:sp>
        <p:nvSpPr>
          <p:cNvPr id="26" name="TextBox 25"/>
          <p:cNvSpPr txBox="1"/>
          <p:nvPr/>
        </p:nvSpPr>
        <p:spPr>
          <a:xfrm>
            <a:off x="7975766" y="6026877"/>
            <a:ext cx="1419901" cy="830997"/>
          </a:xfrm>
          <a:prstGeom prst="rect">
            <a:avLst/>
          </a:prstGeom>
          <a:noFill/>
        </p:spPr>
        <p:txBody>
          <a:bodyPr wrap="square" rtlCol="0">
            <a:spAutoFit/>
          </a:bodyPr>
          <a:lstStyle/>
          <a:p>
            <a:pPr algn="ctr" defTabSz="1219170" eaLnBrk="1" fontAlgn="auto" hangingPunct="1">
              <a:spcBef>
                <a:spcPts val="0"/>
              </a:spcBef>
              <a:spcAft>
                <a:spcPts val="0"/>
              </a:spcAft>
            </a:pPr>
            <a:r>
              <a:rPr lang="en-GB" sz="1600" kern="0" dirty="0">
                <a:solidFill>
                  <a:sysClr val="windowText" lastClr="000000"/>
                </a:solidFill>
              </a:rPr>
              <a:t>Service development</a:t>
            </a:r>
          </a:p>
          <a:p>
            <a:pPr algn="ctr" defTabSz="1219170" eaLnBrk="1" fontAlgn="auto" hangingPunct="1">
              <a:spcBef>
                <a:spcPts val="0"/>
              </a:spcBef>
              <a:spcAft>
                <a:spcPts val="0"/>
              </a:spcAft>
            </a:pPr>
            <a:r>
              <a:rPr lang="en-GB" sz="1600" kern="0" dirty="0">
                <a:solidFill>
                  <a:sysClr val="windowText" lastClr="000000"/>
                </a:solidFill>
              </a:rPr>
              <a:t>Early 2017</a:t>
            </a:r>
          </a:p>
        </p:txBody>
      </p:sp>
      <p:sp>
        <p:nvSpPr>
          <p:cNvPr id="28" name="Oval 27"/>
          <p:cNvSpPr/>
          <p:nvPr/>
        </p:nvSpPr>
        <p:spPr>
          <a:xfrm>
            <a:off x="788933" y="6053797"/>
            <a:ext cx="672075" cy="674800"/>
          </a:xfrm>
          <a:prstGeom prst="ellipse">
            <a:avLst/>
          </a:prstGeom>
          <a:noFill/>
          <a:ln w="635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1" fontAlgn="auto" hangingPunct="1">
              <a:spcBef>
                <a:spcPts val="0"/>
              </a:spcBef>
              <a:spcAft>
                <a:spcPts val="0"/>
              </a:spcAft>
            </a:pPr>
            <a:r>
              <a:rPr lang="en-GB" sz="1467" kern="0" dirty="0">
                <a:solidFill>
                  <a:schemeClr val="tx1"/>
                </a:solidFill>
              </a:rPr>
              <a:t>HE</a:t>
            </a:r>
          </a:p>
        </p:txBody>
      </p:sp>
      <p:sp>
        <p:nvSpPr>
          <p:cNvPr id="37" name="Oval 36"/>
          <p:cNvSpPr/>
          <p:nvPr/>
        </p:nvSpPr>
        <p:spPr>
          <a:xfrm>
            <a:off x="1663916" y="6053797"/>
            <a:ext cx="672075" cy="674800"/>
          </a:xfrm>
          <a:prstGeom prst="ellipse">
            <a:avLst/>
          </a:prstGeom>
          <a:noFill/>
          <a:ln w="635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1" fontAlgn="auto" hangingPunct="1">
              <a:spcBef>
                <a:spcPts val="0"/>
              </a:spcBef>
              <a:spcAft>
                <a:spcPts val="0"/>
              </a:spcAft>
            </a:pPr>
            <a:r>
              <a:rPr lang="en-GB" sz="1467" kern="0" dirty="0">
                <a:solidFill>
                  <a:schemeClr val="tx1"/>
                </a:solidFill>
              </a:rPr>
              <a:t>FE</a:t>
            </a:r>
          </a:p>
        </p:txBody>
      </p:sp>
      <p:sp>
        <p:nvSpPr>
          <p:cNvPr id="41" name="Oval 40"/>
          <p:cNvSpPr/>
          <p:nvPr/>
        </p:nvSpPr>
        <p:spPr>
          <a:xfrm>
            <a:off x="2539191" y="6053797"/>
            <a:ext cx="672075" cy="674800"/>
          </a:xfrm>
          <a:prstGeom prst="ellipse">
            <a:avLst/>
          </a:prstGeom>
          <a:noFill/>
          <a:ln w="635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defTabSz="1219170" eaLnBrk="1" fontAlgn="auto" hangingPunct="1">
              <a:spcBef>
                <a:spcPts val="0"/>
              </a:spcBef>
              <a:spcAft>
                <a:spcPts val="0"/>
              </a:spcAft>
            </a:pPr>
            <a:r>
              <a:rPr lang="en-GB" sz="1467" kern="0" dirty="0">
                <a:solidFill>
                  <a:schemeClr val="tx1"/>
                </a:solidFill>
              </a:rPr>
              <a:t>Skills</a:t>
            </a:r>
          </a:p>
        </p:txBody>
      </p:sp>
      <p:pic>
        <p:nvPicPr>
          <p:cNvPr id="15" name="Picture 14"/>
          <p:cNvPicPr>
            <a:picLocks noChangeAspect="1"/>
          </p:cNvPicPr>
          <p:nvPr/>
        </p:nvPicPr>
        <p:blipFill rotWithShape="1">
          <a:blip r:embed="rId2">
            <a:extLst>
              <a:ext uri="{28A0092B-C50C-407E-A947-70E740481C1C}">
                <a14:useLocalDpi xmlns:a14="http://schemas.microsoft.com/office/drawing/2010/main" val="0"/>
              </a:ext>
            </a:extLst>
          </a:blip>
          <a:srcRect b="73132"/>
          <a:stretch/>
        </p:blipFill>
        <p:spPr>
          <a:xfrm>
            <a:off x="5230351" y="871059"/>
            <a:ext cx="6622948" cy="3326027"/>
          </a:xfrm>
          <a:prstGeom prst="rect">
            <a:avLst/>
          </a:prstGeom>
        </p:spPr>
      </p:pic>
      <p:sp>
        <p:nvSpPr>
          <p:cNvPr id="2" name="Date Placeholder 1"/>
          <p:cNvSpPr>
            <a:spLocks noGrp="1"/>
          </p:cNvSpPr>
          <p:nvPr>
            <p:ph type="dt" sz="half" idx="10"/>
          </p:nvPr>
        </p:nvSpPr>
        <p:spPr/>
        <p:txBody>
          <a:bodyPr/>
          <a:lstStyle/>
          <a:p>
            <a:r>
              <a:rPr lang="en-GB" smtClean="0"/>
              <a:t>02/08/2016</a:t>
            </a:r>
            <a:endParaRPr lang="en-GB" dirty="0"/>
          </a:p>
        </p:txBody>
      </p:sp>
      <p:sp>
        <p:nvSpPr>
          <p:cNvPr id="3" name="Footer Placeholder 2"/>
          <p:cNvSpPr>
            <a:spLocks noGrp="1"/>
          </p:cNvSpPr>
          <p:nvPr>
            <p:ph type="ftr" sz="quarter" idx="11"/>
          </p:nvPr>
        </p:nvSpPr>
        <p:spPr/>
        <p:txBody>
          <a:bodyPr/>
          <a:lstStyle/>
          <a:p>
            <a:r>
              <a:rPr lang="en-US" smtClean="0"/>
              <a:t>REPO Fringe</a:t>
            </a:r>
            <a:endParaRPr lang="en-GB" dirty="0"/>
          </a:p>
        </p:txBody>
      </p:sp>
      <p:sp>
        <p:nvSpPr>
          <p:cNvPr id="4" name="Slide Number Placeholder 3"/>
          <p:cNvSpPr>
            <a:spLocks noGrp="1"/>
          </p:cNvSpPr>
          <p:nvPr>
            <p:ph type="sldNum" sz="quarter" idx="12"/>
          </p:nvPr>
        </p:nvSpPr>
        <p:spPr/>
        <p:txBody>
          <a:bodyPr/>
          <a:lstStyle/>
          <a:p>
            <a:fld id="{F0A55F06-C352-544E-8237-6F33909C7E7A}" type="slidenum">
              <a:rPr lang="en-GB" smtClean="0"/>
              <a:pPr/>
              <a:t>22</a:t>
            </a:fld>
            <a:endParaRPr lang="en-GB" dirty="0"/>
          </a:p>
        </p:txBody>
      </p:sp>
    </p:spTree>
    <p:extLst>
      <p:ext uri="{BB962C8B-B14F-4D97-AF65-F5344CB8AC3E}">
        <p14:creationId xmlns:p14="http://schemas.microsoft.com/office/powerpoint/2010/main" val="26434324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p:cNvSpPr>
            <a:spLocks noChangeAspect="1"/>
          </p:cNvSpPr>
          <p:nvPr/>
        </p:nvSpPr>
        <p:spPr>
          <a:xfrm>
            <a:off x="3933912" y="1355523"/>
            <a:ext cx="4324176" cy="4146955"/>
          </a:xfrm>
          <a:prstGeom prst="ellipse">
            <a:avLst/>
          </a:prstGeom>
          <a:solidFill>
            <a:srgbClr val="FFC000"/>
          </a:solidFill>
          <a:ln w="12700" cap="flat" cmpd="sng" algn="ctr">
            <a:solidFill>
              <a:srgbClr val="9F3515"/>
            </a:solidFill>
            <a:prstDash val="solid"/>
            <a:miter lim="800000"/>
          </a:ln>
          <a:effectLst/>
        </p:spPr>
        <p:txBody>
          <a:bodyPr wrap="none"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lang="en-GB" sz="3733" kern="0" dirty="0">
                <a:solidFill>
                  <a:prstClr val="white"/>
                </a:solidFill>
                <a:latin typeface="Corbel"/>
              </a:rPr>
              <a:t>Horizon scan</a:t>
            </a:r>
            <a:endParaRPr kumimoji="0" lang="en-GB" sz="3733" b="0" i="0" u="none" strike="noStrike" kern="0" cap="none" spc="0" normalizeH="0" baseline="0" noProof="0" dirty="0">
              <a:ln>
                <a:noFill/>
              </a:ln>
              <a:solidFill>
                <a:prstClr val="white"/>
              </a:solidFill>
              <a:effectLst/>
              <a:uLnTx/>
              <a:uFillTx/>
              <a:latin typeface="Corbel"/>
            </a:endParaRPr>
          </a:p>
        </p:txBody>
      </p:sp>
      <p:sp>
        <p:nvSpPr>
          <p:cNvPr id="2" name="Date Placeholder 1"/>
          <p:cNvSpPr>
            <a:spLocks noGrp="1"/>
          </p:cNvSpPr>
          <p:nvPr>
            <p:ph type="dt" sz="half" idx="10"/>
          </p:nvPr>
        </p:nvSpPr>
        <p:spPr/>
        <p:txBody>
          <a:bodyPr/>
          <a:lstStyle/>
          <a:p>
            <a:r>
              <a:rPr lang="en-GB" smtClean="0"/>
              <a:t>02/08/2016</a:t>
            </a:r>
            <a:endParaRPr lang="en-GB" dirty="0"/>
          </a:p>
        </p:txBody>
      </p:sp>
      <p:sp>
        <p:nvSpPr>
          <p:cNvPr id="3" name="Footer Placeholder 2"/>
          <p:cNvSpPr>
            <a:spLocks noGrp="1"/>
          </p:cNvSpPr>
          <p:nvPr>
            <p:ph type="ftr" sz="quarter" idx="11"/>
          </p:nvPr>
        </p:nvSpPr>
        <p:spPr/>
        <p:txBody>
          <a:bodyPr/>
          <a:lstStyle/>
          <a:p>
            <a:r>
              <a:rPr lang="en-US" smtClean="0"/>
              <a:t>REPO Fringe</a:t>
            </a:r>
            <a:endParaRPr lang="en-GB" dirty="0"/>
          </a:p>
        </p:txBody>
      </p:sp>
      <p:sp>
        <p:nvSpPr>
          <p:cNvPr id="4" name="Slide Number Placeholder 3"/>
          <p:cNvSpPr>
            <a:spLocks noGrp="1"/>
          </p:cNvSpPr>
          <p:nvPr>
            <p:ph type="sldNum" sz="quarter" idx="12"/>
          </p:nvPr>
        </p:nvSpPr>
        <p:spPr/>
        <p:txBody>
          <a:bodyPr/>
          <a:lstStyle/>
          <a:p>
            <a:fld id="{F0A55F06-C352-544E-8237-6F33909C7E7A}" type="slidenum">
              <a:rPr lang="en-GB" smtClean="0"/>
              <a:pPr/>
              <a:t>23</a:t>
            </a:fld>
            <a:endParaRPr lang="en-GB" dirty="0"/>
          </a:p>
        </p:txBody>
      </p:sp>
    </p:spTree>
    <p:extLst>
      <p:ext uri="{BB962C8B-B14F-4D97-AF65-F5344CB8AC3E}">
        <p14:creationId xmlns:p14="http://schemas.microsoft.com/office/powerpoint/2010/main" val="2677307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45781" y="982109"/>
            <a:ext cx="8242436" cy="5336239"/>
          </a:xfrm>
          <a:prstGeom prst="rect">
            <a:avLst/>
          </a:prstGeom>
        </p:spPr>
      </p:pic>
      <p:sp>
        <p:nvSpPr>
          <p:cNvPr id="5" name="Title 4"/>
          <p:cNvSpPr>
            <a:spLocks noGrp="1"/>
          </p:cNvSpPr>
          <p:nvPr>
            <p:ph type="title"/>
          </p:nvPr>
        </p:nvSpPr>
        <p:spPr/>
        <p:txBody>
          <a:bodyPr/>
          <a:lstStyle/>
          <a:p>
            <a:endParaRPr lang="en-GB"/>
          </a:p>
        </p:txBody>
      </p:sp>
      <p:sp>
        <p:nvSpPr>
          <p:cNvPr id="3" name="Date Placeholder 2"/>
          <p:cNvSpPr>
            <a:spLocks noGrp="1"/>
          </p:cNvSpPr>
          <p:nvPr>
            <p:ph type="dt" sz="half" idx="14"/>
          </p:nvPr>
        </p:nvSpPr>
        <p:spPr/>
        <p:txBody>
          <a:bodyPr/>
          <a:lstStyle/>
          <a:p>
            <a:pPr>
              <a:defRPr/>
            </a:pPr>
            <a:r>
              <a:rPr lang="en-GB" smtClean="0"/>
              <a:t>02/08/2016</a:t>
            </a:r>
            <a:endParaRPr lang="en-GB" dirty="0"/>
          </a:p>
        </p:txBody>
      </p:sp>
      <p:sp>
        <p:nvSpPr>
          <p:cNvPr id="4" name="Footer Placeholder 3"/>
          <p:cNvSpPr>
            <a:spLocks noGrp="1"/>
          </p:cNvSpPr>
          <p:nvPr>
            <p:ph type="ftr" sz="quarter" idx="15"/>
          </p:nvPr>
        </p:nvSpPr>
        <p:spPr/>
        <p:txBody>
          <a:bodyPr/>
          <a:lstStyle/>
          <a:p>
            <a:pPr>
              <a:defRPr/>
            </a:pPr>
            <a:r>
              <a:rPr lang="en-US" smtClean="0"/>
              <a:t>REPO Fringe</a:t>
            </a:r>
            <a:endParaRPr lang="en-GB" dirty="0"/>
          </a:p>
        </p:txBody>
      </p:sp>
      <p:sp>
        <p:nvSpPr>
          <p:cNvPr id="6" name="Slide Number Placeholder 5"/>
          <p:cNvSpPr>
            <a:spLocks noGrp="1"/>
          </p:cNvSpPr>
          <p:nvPr>
            <p:ph type="sldNum" sz="quarter" idx="16"/>
          </p:nvPr>
        </p:nvSpPr>
        <p:spPr/>
        <p:txBody>
          <a:bodyPr/>
          <a:lstStyle/>
          <a:p>
            <a:pPr>
              <a:defRPr/>
            </a:pPr>
            <a:fld id="{01A0FA22-0322-475C-90DB-1B9FE54F0BF4}" type="slidenum">
              <a:rPr lang="en-GB" smtClean="0"/>
              <a:pPr>
                <a:defRPr/>
              </a:pPr>
              <a:t>24</a:t>
            </a:fld>
            <a:endParaRPr lang="en-GB" dirty="0"/>
          </a:p>
        </p:txBody>
      </p:sp>
    </p:spTree>
    <p:extLst>
      <p:ext uri="{BB962C8B-B14F-4D97-AF65-F5344CB8AC3E}">
        <p14:creationId xmlns:p14="http://schemas.microsoft.com/office/powerpoint/2010/main" val="1802771247"/>
      </p:ext>
    </p:extLst>
  </p:cSld>
  <p:clrMapOvr>
    <a:masterClrMapping/>
  </p:clrMapOvr>
  <p:timing>
    <p:tnLst>
      <p:par>
        <p:cTn id="1" dur="indefinite" restart="never" nodeType="tmRoot"/>
      </p:par>
    </p:tnLst>
  </p:timing>
</p:sld>
</file>

<file path=ppt/theme/theme1.xml><?xml version="1.0" encoding="utf-8"?>
<a:theme xmlns:a="http://schemas.openxmlformats.org/drawingml/2006/main" name="Jisc Theme">
  <a:themeElements>
    <a:clrScheme name="Jisc 2013 1">
      <a:dk1>
        <a:srgbClr val="2C3841"/>
      </a:dk1>
      <a:lt1>
        <a:srgbClr val="FFFFFF"/>
      </a:lt1>
      <a:dk2>
        <a:srgbClr val="DE481C"/>
      </a:dk2>
      <a:lt2>
        <a:srgbClr val="9F3515"/>
      </a:lt2>
      <a:accent1>
        <a:srgbClr val="E61554"/>
      </a:accent1>
      <a:accent2>
        <a:srgbClr val="F9B000"/>
      </a:accent2>
      <a:accent3>
        <a:srgbClr val="B2BB1C"/>
      </a:accent3>
      <a:accent4>
        <a:srgbClr val="0092CB"/>
      </a:accent4>
      <a:accent5>
        <a:srgbClr val="B71A8B"/>
      </a:accent5>
      <a:accent6>
        <a:srgbClr val="CADCF0"/>
      </a:accent6>
      <a:hlink>
        <a:srgbClr val="DE481C"/>
      </a:hlink>
      <a:folHlink>
        <a:srgbClr val="DE481C"/>
      </a:folHlink>
    </a:clrScheme>
    <a:fontScheme name="Module">
      <a:maj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Jisc Content Slides">
  <a:themeElements>
    <a:clrScheme name="Jisc Colours 01">
      <a:dk1>
        <a:srgbClr val="2C3841"/>
      </a:dk1>
      <a:lt1>
        <a:srgbClr val="FFFFFF"/>
      </a:lt1>
      <a:dk2>
        <a:srgbClr val="000000"/>
      </a:dk2>
      <a:lt2>
        <a:srgbClr val="CADCF0"/>
      </a:lt2>
      <a:accent1>
        <a:srgbClr val="E85E12"/>
      </a:accent1>
      <a:accent2>
        <a:srgbClr val="9F3515"/>
      </a:accent2>
      <a:accent3>
        <a:srgbClr val="B71A8B"/>
      </a:accent3>
      <a:accent4>
        <a:srgbClr val="552481"/>
      </a:accent4>
      <a:accent5>
        <a:srgbClr val="0092CB"/>
      </a:accent5>
      <a:accent6>
        <a:srgbClr val="00557F"/>
      </a:accent6>
      <a:hlink>
        <a:srgbClr val="E85E12"/>
      </a:hlink>
      <a:folHlink>
        <a:srgbClr val="E85E12"/>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dirty="0" err="1" smtClean="0">
            <a:solidFill>
              <a:schemeClr val="tx2"/>
            </a:solidFill>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lIns="72000" tIns="36000" rIns="72000" bIns="36000" rtlCol="0" anchor="ctr" anchorCtr="0">
        <a:spAutoFit/>
      </a:bodyPr>
      <a:lstStyle>
        <a:defPPr>
          <a:lnSpc>
            <a:spcPct val="99000"/>
          </a:lnSpc>
          <a:defRPr sz="2000" dirty="0" err="1" smtClean="0"/>
        </a:defPPr>
      </a:lstStyle>
    </a:txDef>
  </a:objectDefaults>
  <a:extraClrSchemeLst/>
  <a:extLst>
    <a:ext uri="{05A4C25C-085E-4340-85A3-A5531E510DB2}">
      <thm15:themeFamily xmlns:thm15="http://schemas.microsoft.com/office/thememl/2012/main" name="Jisc Standard 16-9 Mar 2015.potx" id="{932D912D-11CF-44FC-990C-E1C440572D42}" vid="{41AA9286-7D22-4A79-8B2F-04BB83FE06C2}"/>
    </a:ext>
  </a:extLst>
</a:theme>
</file>

<file path=ppt/theme/theme3.xml><?xml version="1.0" encoding="utf-8"?>
<a:theme xmlns:a="http://schemas.openxmlformats.org/drawingml/2006/main" name="Jisc Cover Slides">
  <a:themeElements>
    <a:clrScheme name="Jisc Colours 01">
      <a:dk1>
        <a:srgbClr val="2C3841"/>
      </a:dk1>
      <a:lt1>
        <a:srgbClr val="FFFFFF"/>
      </a:lt1>
      <a:dk2>
        <a:srgbClr val="000000"/>
      </a:dk2>
      <a:lt2>
        <a:srgbClr val="CADCF0"/>
      </a:lt2>
      <a:accent1>
        <a:srgbClr val="E85E12"/>
      </a:accent1>
      <a:accent2>
        <a:srgbClr val="9F3515"/>
      </a:accent2>
      <a:accent3>
        <a:srgbClr val="B71A8B"/>
      </a:accent3>
      <a:accent4>
        <a:srgbClr val="552481"/>
      </a:accent4>
      <a:accent5>
        <a:srgbClr val="0092CB"/>
      </a:accent5>
      <a:accent6>
        <a:srgbClr val="00557F"/>
      </a:accent6>
      <a:hlink>
        <a:srgbClr val="E85E12"/>
      </a:hlink>
      <a:folHlink>
        <a:srgbClr val="E85E12"/>
      </a:folHlink>
    </a:clrScheme>
    <a:fontScheme name="Corbe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dirty="0" err="1" smtClean="0">
            <a:solidFill>
              <a:schemeClr val="tx2"/>
            </a:solidFill>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lIns="72000" tIns="36000" rIns="72000" bIns="36000" rtlCol="0">
        <a:spAutoFit/>
      </a:bodyPr>
      <a:lstStyle>
        <a:defPPr>
          <a:defRPr sz="2000" dirty="0" smtClean="0"/>
        </a:defPPr>
      </a:lstStyle>
    </a:txDef>
  </a:objectDefaults>
  <a:extraClrSchemeLst/>
  <a:extLst>
    <a:ext uri="{05A4C25C-085E-4340-85A3-A5531E510DB2}">
      <thm15:themeFamily xmlns:thm15="http://schemas.microsoft.com/office/thememl/2012/main" name="Jisc Standard 16-9 Mar 2015.potx" id="{932D912D-11CF-44FC-990C-E1C440572D42}" vid="{544E8E78-22CE-45A7-A079-55DC3D125FB3}"/>
    </a:ext>
  </a:extLst>
</a:theme>
</file>

<file path=ppt/theme/theme4.xml><?xml version="1.0" encoding="utf-8"?>
<a:theme xmlns:a="http://schemas.openxmlformats.org/drawingml/2006/main" name="1_Jisc Theme">
  <a:themeElements>
    <a:clrScheme name="Jisc 2013 1">
      <a:dk1>
        <a:srgbClr val="2C3841"/>
      </a:dk1>
      <a:lt1>
        <a:srgbClr val="FFFFFF"/>
      </a:lt1>
      <a:dk2>
        <a:srgbClr val="DE481C"/>
      </a:dk2>
      <a:lt2>
        <a:srgbClr val="9F3515"/>
      </a:lt2>
      <a:accent1>
        <a:srgbClr val="E61554"/>
      </a:accent1>
      <a:accent2>
        <a:srgbClr val="F9B000"/>
      </a:accent2>
      <a:accent3>
        <a:srgbClr val="B2BB1C"/>
      </a:accent3>
      <a:accent4>
        <a:srgbClr val="0092CB"/>
      </a:accent4>
      <a:accent5>
        <a:srgbClr val="B71A8B"/>
      </a:accent5>
      <a:accent6>
        <a:srgbClr val="CADCF0"/>
      </a:accent6>
      <a:hlink>
        <a:srgbClr val="DE481C"/>
      </a:hlink>
      <a:folHlink>
        <a:srgbClr val="DE481C"/>
      </a:folHlink>
    </a:clrScheme>
    <a:fontScheme name="Module">
      <a:maj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1_Jisc Content Slides">
  <a:themeElements>
    <a:clrScheme name="Jisc Colours 01">
      <a:dk1>
        <a:srgbClr val="2C3841"/>
      </a:dk1>
      <a:lt1>
        <a:srgbClr val="FFFFFF"/>
      </a:lt1>
      <a:dk2>
        <a:srgbClr val="000000"/>
      </a:dk2>
      <a:lt2>
        <a:srgbClr val="CADCF0"/>
      </a:lt2>
      <a:accent1>
        <a:srgbClr val="E85E12"/>
      </a:accent1>
      <a:accent2>
        <a:srgbClr val="9F3515"/>
      </a:accent2>
      <a:accent3>
        <a:srgbClr val="B71A8B"/>
      </a:accent3>
      <a:accent4>
        <a:srgbClr val="552481"/>
      </a:accent4>
      <a:accent5>
        <a:srgbClr val="0092CB"/>
      </a:accent5>
      <a:accent6>
        <a:srgbClr val="00557F"/>
      </a:accent6>
      <a:hlink>
        <a:srgbClr val="E85E12"/>
      </a:hlink>
      <a:folHlink>
        <a:srgbClr val="E85E12"/>
      </a:folHlink>
    </a:clrScheme>
    <a:fontScheme name="Corbe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defRPr dirty="0" err="1" smtClean="0">
            <a:solidFill>
              <a:schemeClr val="tx2"/>
            </a:solidFill>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lIns="72000" tIns="36000" rIns="72000" bIns="36000" rtlCol="0" anchor="ctr" anchorCtr="0">
        <a:spAutoFit/>
      </a:bodyPr>
      <a:lstStyle>
        <a:defPPr>
          <a:lnSpc>
            <a:spcPct val="99000"/>
          </a:lnSpc>
          <a:defRPr sz="2000" dirty="0" err="1" smtClean="0"/>
        </a:defPPr>
      </a:lstStyle>
    </a:txDef>
  </a:objectDefaults>
  <a:extraClrSchemeLst/>
  <a:extLst>
    <a:ext uri="{05A4C25C-085E-4340-85A3-A5531E510DB2}">
      <thm15:themeFamily xmlns:thm15="http://schemas.microsoft.com/office/thememl/2012/main" name="Jisc Standard PPT 16-9.potx" id="{010FD1C2-04E4-4DFD-8B98-3F367EA2E156}" vid="{EAC7A8D5-0A0C-41B3-B123-81414D155FD0}"/>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item1.xml><?xml version="1.0" encoding="utf-8"?>
<p:properties xmlns:p="http://schemas.microsoft.com/office/2006/metadata/properties" xmlns:xsi="http://www.w3.org/2001/XMLSchema-instance" xmlns:pc="http://schemas.microsoft.com/office/infopath/2007/PartnerControls">
  <documentManagement>
    <Year xmlns="7c455f33-77d2-4545-9ec6-8ece34099d2f" xsi:nil="true"/>
    <External_x0020_organisation xmlns="7c455f33-77d2-4545-9ec6-8ece34099d2f" xsi:nil="true"/>
    <TaxCatchAll xmlns="7c455f33-77d2-4545-9ec6-8ece34099d2f"/>
    <o3e00855bc374b759da538ff30e63d2d xmlns="7c455f33-77d2-4545-9ec6-8ece34099d2f">
      <Terms xmlns="http://schemas.microsoft.com/office/infopath/2007/PartnerControls"/>
    </o3e00855bc374b759da538ff30e63d2d>
    <_dlc_ExpireDate xmlns="http://schemas.microsoft.com/sharepoint/v3">2022-09-02T13:24:58+00:00</_dlc_ExpireDate>
    <_dlc_ExpireDateSaved xmlns="http://schemas.microsoft.com/sharepoint/v3" xsi:nil="true"/>
  </documentManagement>
</p:properties>
</file>

<file path=customXml/item2.xml><?xml version="1.0" encoding="utf-8"?>
<?mso-contentType ?>
<p:Policy xmlns:p="office.server.policy" id="" local="true">
  <p:Name>CEO Admin and Working Papers</p:Name>
  <p:Description>C+10 years</p:Description>
  <p:Statement>Records are retained for current year + 10 years</p:Statement>
  <p:PolicyItems>
    <p:PolicyItem featureId="Microsoft.Office.RecordsManagement.PolicyFeatures.Expiration" staticId="0x01010034F39D230565124985E7E56D644B3506|317021688" UniqueId="fbac8337-462c-4382-8c6c-66e7bb210185">
      <p:Name>Retention</p:Name>
      <p:Description>Automatic scheduling of content for processing, and performing a retention action on content that has reached its due date.</p:Description>
      <p:CustomData>
        <Schedules nextStageId="4" default="false">
          <Schedule type="Default">
            <stages>
              <data stageId="1" stageDeleted="true"/>
              <data stageId="2" recur="true" offset="6" unit="years">
                <formula id="Microsoft.Office.RecordsManagement.PolicyFeatures.Expiration.Formula.BuiltIn">
                  <number>6</number>
                  <property>Created</property>
                  <propertyId>8c06beca-0777-48f7-91c7-6da68bc07b69</propertyId>
                  <period>years</period>
                </formula>
                <action type="workflow" id="0125312f-c3ba-4147-a53b-38a5c188bee6"/>
              </data>
            </stages>
          </Schedule>
          <Schedule type="Record">
            <stages>
              <data stageId="3" recur="true" offset="10" unit="years">
                <formula id="Microsoft.Office.RecordsManagement.PolicyFeatures.Expiration.Formula.BuiltIn">
                  <number>10</number>
                  <property>Created</property>
                  <propertyId>8c06beca-0777-48f7-91c7-6da68bc07b69</propertyId>
                  <period>years</period>
                </formula>
                <action type="workflow" id="0125312f-c3ba-4147-a53b-38a5c188bee6"/>
              </data>
            </stages>
          </Schedule>
        </Schedules>
      </p:CustomData>
    </p:PolicyItem>
    <p:PolicyItem featureId="Microsoft.Office.RecordsManagement.PolicyFeatures.PolicyAudit" staticId="0x01010034F39D230565124985E7E56D644B3506|1757814118" UniqueId="e52c21c8-19a1-487c-baa4-10279a944043">
      <p:Name>Auditing</p:Name>
      <p:Description>Audits user actions on documents and list items to the Audit Log.</p:Description>
      <p:CustomData>
        <Audit>
          <Update/>
          <CheckInOut/>
          <MoveCopy/>
          <DeleteRestore/>
        </Audit>
      </p:CustomData>
    </p:PolicyItem>
  </p:PolicyItems>
</p:Policy>
</file>

<file path=customXml/item3.xml><?xml version="1.0" encoding="utf-8"?>
<ct:contentTypeSchema xmlns:ct="http://schemas.microsoft.com/office/2006/metadata/contentType" xmlns:ma="http://schemas.microsoft.com/office/2006/metadata/properties/metaAttributes" ct:_="" ma:_="" ma:contentTypeName="CEO Admin and Working Papers" ma:contentTypeID="0x01010034F39D230565124985E7E56D644B3506008B2D0A31E6E4034A9A4B676732136E98" ma:contentTypeVersion="9" ma:contentTypeDescription="Operational admin and working papers originating from the CEO's office. " ma:contentTypeScope="" ma:versionID="f60749214ecdb71a15d7e0e5b5eb51af">
  <xsd:schema xmlns:xsd="http://www.w3.org/2001/XMLSchema" xmlns:xs="http://www.w3.org/2001/XMLSchema" xmlns:p="http://schemas.microsoft.com/office/2006/metadata/properties" xmlns:ns1="http://schemas.microsoft.com/sharepoint/v3" xmlns:ns2="7c455f33-77d2-4545-9ec6-8ece34099d2f" targetNamespace="http://schemas.microsoft.com/office/2006/metadata/properties" ma:root="true" ma:fieldsID="8e163957678f17742d75b7e07f67d8b6" ns1:_="" ns2:_="">
    <xsd:import namespace="http://schemas.microsoft.com/sharepoint/v3"/>
    <xsd:import namespace="7c455f33-77d2-4545-9ec6-8ece34099d2f"/>
    <xsd:element name="properties">
      <xsd:complexType>
        <xsd:sequence>
          <xsd:element name="documentManagement">
            <xsd:complexType>
              <xsd:all>
                <xsd:element ref="ns2:TaxCatchAll" minOccurs="0"/>
                <xsd:element ref="ns2:TaxCatchAllLabel" minOccurs="0"/>
                <xsd:element ref="ns1:_dlc_Exempt" minOccurs="0"/>
                <xsd:element ref="ns1:_dlc_ExpireDateSaved" minOccurs="0"/>
                <xsd:element ref="ns1:_dlc_ExpireDate" minOccurs="0"/>
                <xsd:element ref="ns2:Year" minOccurs="0"/>
                <xsd:element ref="ns2:External_x0020_organisation" minOccurs="0"/>
                <xsd:element ref="ns2:o3e00855bc374b759da538ff30e63d2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dlc_Exempt" ma:index="10" nillable="true" ma:displayName="Exempt from Policy" ma:description="" ma:hidden="true" ma:internalName="_dlc_Exempt" ma:readOnly="true">
      <xsd:simpleType>
        <xsd:restriction base="dms:Unknown"/>
      </xsd:simpleType>
    </xsd:element>
    <xsd:element name="_dlc_ExpireDateSaved" ma:index="11" nillable="true" ma:displayName="Original Expiration Date" ma:description="" ma:hidden="true" ma:internalName="_dlc_ExpireDateSaved" ma:readOnly="true">
      <xsd:simpleType>
        <xsd:restriction base="dms:DateTime"/>
      </xsd:simpleType>
    </xsd:element>
    <xsd:element name="_dlc_ExpireDate" ma:index="12" nillable="true" ma:displayName="Expiration Date" ma:description="" ma:hidden="true" ma:indexed="true" ma:internalName="_dlc_ExpireDat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c455f33-77d2-4545-9ec6-8ece34099d2f" elementFormDefault="qualified">
    <xsd:import namespace="http://schemas.microsoft.com/office/2006/documentManagement/types"/>
    <xsd:import namespace="http://schemas.microsoft.com/office/infopath/2007/PartnerControls"/>
    <xsd:element name="TaxCatchAll" ma:index="8" nillable="true" ma:displayName="Taxonomy Catch All Column" ma:description="" ma:hidden="true" ma:list="{605873e1-1acf-4008-9582-88e80c70eec3}" ma:internalName="TaxCatchAll" ma:showField="CatchAllData" ma:web="b6642688-f35b-4dcc-96af-5bc2540b8926">
      <xsd:complexType>
        <xsd:complexContent>
          <xsd:extension base="dms:MultiChoiceLookup">
            <xsd:sequence>
              <xsd:element name="Value" type="dms:Lookup" maxOccurs="unbounded" minOccurs="0" nillable="true"/>
            </xsd:sequence>
          </xsd:extension>
        </xsd:complexContent>
      </xsd:complexType>
    </xsd:element>
    <xsd:element name="TaxCatchAllLabel" ma:index="9" nillable="true" ma:displayName="Taxonomy Catch All Column1" ma:description="" ma:hidden="true" ma:list="{605873e1-1acf-4008-9582-88e80c70eec3}" ma:internalName="TaxCatchAllLabel" ma:readOnly="true" ma:showField="CatchAllDataLabel" ma:web="b6642688-f35b-4dcc-96af-5bc2540b8926">
      <xsd:complexType>
        <xsd:complexContent>
          <xsd:extension base="dms:MultiChoiceLookup">
            <xsd:sequence>
              <xsd:element name="Value" type="dms:Lookup" maxOccurs="unbounded" minOccurs="0" nillable="true"/>
            </xsd:sequence>
          </xsd:extension>
        </xsd:complexContent>
      </xsd:complexType>
    </xsd:element>
    <xsd:element name="Year" ma:index="13" nillable="true" ma:displayName="Year" ma:format="Dropdown" ma:internalName="Year">
      <xsd:simpleType>
        <xsd:restriction base="dms:Choice">
          <xsd:enumeration value="2013"/>
          <xsd:enumeration value="2014"/>
          <xsd:enumeration value="2015"/>
          <xsd:enumeration value="2016"/>
          <xsd:enumeration value="2017"/>
          <xsd:enumeration value="2018"/>
        </xsd:restriction>
      </xsd:simpleType>
    </xsd:element>
    <xsd:element name="External_x0020_organisation" ma:index="14" nillable="true" ma:displayName="External organisation" ma:internalName="External_x0020_organisation">
      <xsd:simpleType>
        <xsd:restriction base="dms:Text">
          <xsd:maxLength value="255"/>
        </xsd:restriction>
      </xsd:simpleType>
    </xsd:element>
    <xsd:element name="o3e00855bc374b759da538ff30e63d2d" ma:index="15" nillable="true" ma:taxonomy="true" ma:internalName="o3e00855bc374b759da538ff30e63d2d" ma:taxonomyFieldName="Document_x0020_Descriptor" ma:displayName="Document Descriptor" ma:readOnly="false" ma:default="" ma:fieldId="{83e00855-bc37-4b75-9da5-38ff30e63d2d}" ma:sspId="79c6cfb5-50bc-4fca-81ee-f60fcea9a646" ma:termSetId="8c9dea71-68e7-4a16-8a3d-008d4dfe0c25"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mso-contentType ?>
<spe:Receivers xmlns:spe="http://schemas.microsoft.com/sharepoint/events">
  <Receiver>
    <Name>Microsoft.Office.RecordsManagement.PolicyFeatures.ExpirationEventReceiver</Name>
    <Synchronization>Synchronous</Synchronization>
    <Type>10001</Type>
    <SequenceNumber>101</SequenceNumber>
    <Url/>
    <Assembly>Microsoft.Office.Policy, Version=16.0.0.0, Culture=neutral, PublicKeyToken=71e9bce111e9429c</Assembly>
    <Class>Microsoft.Office.RecordsManagement.Internal.UpdateExpireDate</Class>
    <Data/>
    <Filter/>
  </Receiver>
  <Receiver>
    <Name>Microsoft.Office.RecordsManagement.PolicyFeatures.ExpirationEventReceiver</Name>
    <Synchronization>Synchronous</Synchronization>
    <Type>10002</Type>
    <SequenceNumber>102</SequenceNumber>
    <Url/>
    <Assembly>Microsoft.Office.Policy, Version=16.0.0.0, Culture=neutral, PublicKeyToken=71e9bce111e9429c</Assembly>
    <Class>Microsoft.Office.RecordsManagement.Internal.UpdateExpireDate</Class>
    <Data/>
    <Filter/>
  </Receiver>
  <Receiver>
    <Name>Microsoft.Office.RecordsManagement.PolicyFeatures.ExpirationEventReceiver</Name>
    <Synchronization>Synchronous</Synchronization>
    <Type>10004</Type>
    <SequenceNumber>103</SequenceNumber>
    <Url/>
    <Assembly>Microsoft.Office.Policy, Version=16.0.0.0, Culture=neutral, PublicKeyToken=71e9bce111e9429c</Assembly>
    <Class>Microsoft.Office.RecordsManagement.Internal.UpdateExpireDate</Class>
    <Data/>
    <Filter/>
  </Receiver>
  <Receiver>
    <Name>Microsoft.Office.RecordsManagement.PolicyFeatures.ExpirationEventReceiver</Name>
    <Synchronization>Synchronous</Synchronization>
    <Type>10006</Type>
    <SequenceNumber>104</SequenceNumber>
    <Url/>
    <Assembly>Microsoft.Office.Policy, Version=16.0.0.0, Culture=neutral, PublicKeyToken=71e9bce111e9429c</Assembly>
    <Class>Microsoft.Office.RecordsManagement.Internal.UpdateExpireDate</Class>
    <Data/>
    <Filter/>
  </Receiver>
  <Receiver>
    <Name>Microsoft.Office.RecordsManagement.PolicyFeatures.ExpirationEventReceiver</Name>
    <Synchronization>Synchronous</Synchronization>
    <Type>10009</Type>
    <SequenceNumber>105</SequenceNumber>
    <Url/>
    <Assembly>Microsoft.Office.Policy, Version=16.0.0.0, Culture=neutral, PublicKeyToken=71e9bce111e9429c</Assembly>
    <Class>Microsoft.Office.RecordsManagement.Internal.UpdateExpireDate</Class>
    <Data/>
    <Filter/>
  </Receiver>
  <Receiver>
    <Name>Policy Auditing</Name>
    <Synchronization>Synchronous</Synchronization>
    <Type>10001</Type>
    <SequenceNumber>1100</SequenceNumber>
    <Url/>
    <Assembly>Microsoft.Office.Policy, Version=16.0.0.0, Culture=neutral, PublicKeyToken=71e9bce111e9429c</Assembly>
    <Class>Microsoft.Office.RecordsManagement.Internal.AuditHandler</Class>
    <Data/>
    <Filter/>
  </Receiver>
  <Receiver>
    <Name>Policy Auditing</Name>
    <Synchronization>Synchronous</Synchronization>
    <Type>10002</Type>
    <SequenceNumber>1101</SequenceNumber>
    <Url/>
    <Assembly>Microsoft.Office.Policy, Version=16.0.0.0, Culture=neutral, PublicKeyToken=71e9bce111e9429c</Assembly>
    <Class>Microsoft.Office.RecordsManagement.Internal.AuditHandler</Class>
    <Data/>
    <Filter/>
  </Receiver>
  <Receiver>
    <Name>Policy Auditing</Name>
    <Synchronization>Synchronous</Synchronization>
    <Type>10004</Type>
    <SequenceNumber>1102</SequenceNumber>
    <Url/>
    <Assembly>Microsoft.Office.Policy, Version=16.0.0.0, Culture=neutral, PublicKeyToken=71e9bce111e9429c</Assembly>
    <Class>Microsoft.Office.RecordsManagement.Internal.AuditHandler</Class>
    <Data/>
    <Filter/>
  </Receiver>
  <Receiver>
    <Name>Policy Auditing</Name>
    <Synchronization>Synchronous</Synchronization>
    <Type>10006</Type>
    <SequenceNumber>1103</SequenceNumber>
    <Url/>
    <Assembly>Microsoft.Office.Policy, Version=16.0.0.0, Culture=neutral, PublicKeyToken=71e9bce111e9429c</Assembly>
    <Class>Microsoft.Office.RecordsManagement.Internal.AuditHandler</Class>
    <Data/>
    <Filter/>
  </Receiver>
</spe:Receivers>
</file>

<file path=customXml/item6.xml><?xml version="1.0" encoding="utf-8"?>
<?mso-contentType ?>
<customXsn xmlns="http://schemas.microsoft.com/office/2006/metadata/customXsn">
  <xsnLocation/>
  <cached>True</cached>
  <openByDefault>False</openByDefault>
  <xsnScope/>
</customXsn>
</file>

<file path=customXml/item7.xml><?xml version="1.0" encoding="utf-8"?>
<?mso-contentType ?>
<SharedContentType xmlns="Microsoft.SharePoint.Taxonomy.ContentTypeSync" SourceId="79c6cfb5-50bc-4fca-81ee-f60fcea9a646" ContentTypeId="0x01010034F39D230565124985E7E56D644B3506" PreviousValue="false"/>
</file>

<file path=customXml/itemProps1.xml><?xml version="1.0" encoding="utf-8"?>
<ds:datastoreItem xmlns:ds="http://schemas.openxmlformats.org/officeDocument/2006/customXml" ds:itemID="{51955ADD-EEE3-4D54-86C5-56D52D64DB8A}">
  <ds:schemaRefs>
    <ds:schemaRef ds:uri="7c455f33-77d2-4545-9ec6-8ece34099d2f"/>
    <ds:schemaRef ds:uri="http://purl.org/dc/elements/1.1/"/>
    <ds:schemaRef ds:uri="http://purl.org/dc/dcmitype/"/>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schemas.microsoft.com/sharepoint/v3"/>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40D17191-9247-47F0-8E29-F8983FB076F2}">
  <ds:schemaRefs>
    <ds:schemaRef ds:uri="office.server.policy"/>
  </ds:schemaRefs>
</ds:datastoreItem>
</file>

<file path=customXml/itemProps3.xml><?xml version="1.0" encoding="utf-8"?>
<ds:datastoreItem xmlns:ds="http://schemas.openxmlformats.org/officeDocument/2006/customXml" ds:itemID="{18F0D5D5-476C-43CB-806A-763F938D3F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c455f33-77d2-4545-9ec6-8ece34099d2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697DAA0-FDA9-406C-8975-2E155A3E4862}">
  <ds:schemaRefs>
    <ds:schemaRef ds:uri="http://schemas.microsoft.com/sharepoint/v3/contenttype/forms"/>
  </ds:schemaRefs>
</ds:datastoreItem>
</file>

<file path=customXml/itemProps5.xml><?xml version="1.0" encoding="utf-8"?>
<ds:datastoreItem xmlns:ds="http://schemas.openxmlformats.org/officeDocument/2006/customXml" ds:itemID="{D19191E5-76B4-47E0-96D0-AD9A8328ED6B}">
  <ds:schemaRefs>
    <ds:schemaRef ds:uri="http://schemas.microsoft.com/sharepoint/events"/>
  </ds:schemaRefs>
</ds:datastoreItem>
</file>

<file path=customXml/itemProps6.xml><?xml version="1.0" encoding="utf-8"?>
<ds:datastoreItem xmlns:ds="http://schemas.openxmlformats.org/officeDocument/2006/customXml" ds:itemID="{9BE818D0-EB38-403B-89F7-79746CEF36E6}">
  <ds:schemaRefs>
    <ds:schemaRef ds:uri="http://schemas.microsoft.com/office/2006/metadata/customXsn"/>
  </ds:schemaRefs>
</ds:datastoreItem>
</file>

<file path=customXml/itemProps7.xml><?xml version="1.0" encoding="utf-8"?>
<ds:datastoreItem xmlns:ds="http://schemas.openxmlformats.org/officeDocument/2006/customXml" ds:itemID="{4492BA58-9CBC-48F5-95F8-61ECE4C4E43E}">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otalTime>1195</TotalTime>
  <Words>1318</Words>
  <Application>Microsoft Office PowerPoint</Application>
  <PresentationFormat>Widescreen</PresentationFormat>
  <Paragraphs>378</Paragraphs>
  <Slides>24</Slides>
  <Notes>9</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24</vt:i4>
      </vt:variant>
    </vt:vector>
  </HeadingPairs>
  <TitlesOfParts>
    <vt:vector size="37" baseType="lpstr">
      <vt:lpstr>MS PGothic</vt:lpstr>
      <vt:lpstr>MS PGothic</vt:lpstr>
      <vt:lpstr>35 Helvetica Thin</vt:lpstr>
      <vt:lpstr>Arial</vt:lpstr>
      <vt:lpstr>Calibri</vt:lpstr>
      <vt:lpstr>Corbel</vt:lpstr>
      <vt:lpstr>Lucida Grande</vt:lpstr>
      <vt:lpstr>Wingdings</vt:lpstr>
      <vt:lpstr>Jisc Theme</vt:lpstr>
      <vt:lpstr>Jisc Content Slides</vt:lpstr>
      <vt:lpstr>Jisc Cover Slides</vt:lpstr>
      <vt:lpstr>1_Jisc Theme</vt:lpstr>
      <vt:lpstr>1_Jisc Content Slides</vt:lpstr>
      <vt:lpstr>Jisc update</vt:lpstr>
      <vt:lpstr>Some highlights of what we are doing today</vt:lpstr>
      <vt:lpstr>Jisc Strategy</vt:lpstr>
      <vt:lpstr>Our Strategy 2016-19 </vt:lpstr>
      <vt:lpstr>PowerPoint Presentation</vt:lpstr>
      <vt:lpstr>Janet external connectivity</vt:lpstr>
      <vt:lpstr>Teaching &amp; learning growth drivers</vt:lpstr>
      <vt:lpstr>Research growth drivers</vt:lpstr>
      <vt:lpstr>PowerPoint Presentation</vt:lpstr>
      <vt:lpstr>PowerPoint Presentation</vt:lpstr>
      <vt:lpstr>PowerPoint Presentation</vt:lpstr>
      <vt:lpstr>Jisc and Open Educational Resources</vt:lpstr>
      <vt:lpstr>Product Update</vt:lpstr>
      <vt:lpstr>Co-design visions set the long-term direction</vt:lpstr>
      <vt:lpstr>The futures portfolio consists of three big areas</vt:lpstr>
      <vt:lpstr>PowerPoint Presentation</vt:lpstr>
      <vt:lpstr>Research data shared service</vt:lpstr>
      <vt:lpstr>Equipment data</vt:lpstr>
      <vt:lpstr>Research data usage and metrics</vt:lpstr>
      <vt:lpstr>Research data discovery UK</vt:lpstr>
      <vt:lpstr>PowerPoint Presentation</vt:lpstr>
      <vt:lpstr>Store</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Internet</dc:title>
  <dc:creator>Tim Kidd</dc:creator>
  <cp:lastModifiedBy>Avalon McAllister</cp:lastModifiedBy>
  <cp:revision>55</cp:revision>
  <cp:lastPrinted>2016-07-04T20:56:43Z</cp:lastPrinted>
  <dcterms:created xsi:type="dcterms:W3CDTF">2014-12-11T11:51:57Z</dcterms:created>
  <dcterms:modified xsi:type="dcterms:W3CDTF">2016-09-02T13:24:06Z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0x01010034F39D230565124985E7E56D644B3506008B2D0A31E6E4034A9A4B676732136E98</vt:lpwstr>
  </property>
  <property fmtid="{D5CDD505-2E9C-101B-9397-08002B2CF9AE}" pid="3" name="_dlc_policyId">
    <vt:lpwstr>0x01010034F39D230565124985E7E56D644B3506|317021688</vt:lpwstr>
  </property>
  <property fmtid="{D5CDD505-2E9C-101B-9397-08002B2CF9AE}" pid="4" name="Document Descriptor">
    <vt:lpwstr/>
  </property>
  <property fmtid="{D5CDD505-2E9C-101B-9397-08002B2CF9AE}" pid="5" name="ItemRetentionFormula">
    <vt:lpwstr>&lt;formula id="Microsoft.Office.RecordsManagement.PolicyFeatures.Expiration.Formula.BuiltIn"&gt;&lt;number&gt;6&lt;/number&gt;&lt;property&gt;Created&lt;/property&gt;&lt;propertyId&gt;8c06beca-0777-48f7-91c7-6da68bc07b69&lt;/propertyId&gt;&lt;period&gt;years&lt;/period&gt;&lt;/formula&gt;</vt:lpwstr>
  </property>
</Properties>
</file>