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754" r:id="rId1"/>
    <p:sldMasterId id="2147483771" r:id="rId2"/>
    <p:sldMasterId id="2147483783" r:id="rId3"/>
    <p:sldMasterId id="2147483796" r:id="rId4"/>
    <p:sldMasterId id="2147483808" r:id="rId5"/>
  </p:sldMasterIdLst>
  <p:notesMasterIdLst>
    <p:notesMasterId r:id="rId47"/>
  </p:notesMasterIdLst>
  <p:sldIdLst>
    <p:sldId id="520" r:id="rId6"/>
    <p:sldId id="508" r:id="rId7"/>
    <p:sldId id="521" r:id="rId8"/>
    <p:sldId id="510" r:id="rId9"/>
    <p:sldId id="511" r:id="rId10"/>
    <p:sldId id="506" r:id="rId11"/>
    <p:sldId id="292" r:id="rId12"/>
    <p:sldId id="513" r:id="rId13"/>
    <p:sldId id="515" r:id="rId14"/>
    <p:sldId id="512" r:id="rId15"/>
    <p:sldId id="258" r:id="rId16"/>
    <p:sldId id="271" r:id="rId17"/>
    <p:sldId id="272" r:id="rId18"/>
    <p:sldId id="280" r:id="rId19"/>
    <p:sldId id="259" r:id="rId20"/>
    <p:sldId id="269" r:id="rId21"/>
    <p:sldId id="494" r:id="rId22"/>
    <p:sldId id="257" r:id="rId23"/>
    <p:sldId id="492" r:id="rId24"/>
    <p:sldId id="505" r:id="rId25"/>
    <p:sldId id="260" r:id="rId26"/>
    <p:sldId id="261" r:id="rId27"/>
    <p:sldId id="262" r:id="rId28"/>
    <p:sldId id="263" r:id="rId29"/>
    <p:sldId id="493" r:id="rId30"/>
    <p:sldId id="498" r:id="rId31"/>
    <p:sldId id="497" r:id="rId32"/>
    <p:sldId id="496" r:id="rId33"/>
    <p:sldId id="495" r:id="rId34"/>
    <p:sldId id="267" r:id="rId35"/>
    <p:sldId id="502" r:id="rId36"/>
    <p:sldId id="501" r:id="rId37"/>
    <p:sldId id="500" r:id="rId38"/>
    <p:sldId id="499" r:id="rId39"/>
    <p:sldId id="504" r:id="rId40"/>
    <p:sldId id="265" r:id="rId41"/>
    <p:sldId id="503" r:id="rId42"/>
    <p:sldId id="517" r:id="rId43"/>
    <p:sldId id="264" r:id="rId44"/>
    <p:sldId id="509" r:id="rId45"/>
    <p:sldId id="268" r:id="rId46"/>
  </p:sldIdLst>
  <p:sldSz cx="9144000" cy="6858000" type="screen4x3"/>
  <p:notesSz cx="6858000" cy="9144000"/>
  <p:embeddedFontLst>
    <p:embeddedFont>
      <p:font typeface="Arial Black" panose="020B0604020202020204" pitchFamily="34" charset="0"/>
      <p:bold r:id="rId48"/>
    </p:embeddedFont>
    <p:embeddedFont>
      <p:font typeface="Calibri" panose="020F0502020204030204" pitchFamily="34" charset="0"/>
      <p:regular r:id="rId49"/>
      <p:bold r:id="rId50"/>
      <p:italic r:id="rId51"/>
      <p:boldItalic r:id="rId52"/>
    </p:embeddedFont>
    <p:embeddedFont>
      <p:font typeface="Calibri Light" panose="020F0302020204030204" pitchFamily="34" charset="0"/>
      <p:regular r:id="rId53"/>
      <p:italic r:id="rId54"/>
    </p:embeddedFont>
    <p:embeddedFont>
      <p:font typeface="Cooper Black" panose="0208090404030B020404" pitchFamily="18" charset="77"/>
      <p:regular r:id="rId55"/>
    </p:embeddedFont>
    <p:embeddedFont>
      <p:font typeface="Garamond" panose="02020404030301010803" pitchFamily="18" charset="0"/>
      <p:regular r:id="rId56"/>
      <p:bold r:id="rId57"/>
      <p:italic r:id="rId58"/>
    </p:embeddedFont>
    <p:embeddedFont>
      <p:font typeface="Open Sans" panose="020B0606030504020204" pitchFamily="34" charset="0"/>
      <p:regular r:id="rId59"/>
      <p:bold r:id="rId60"/>
      <p:italic r:id="rId61"/>
      <p:boldItalic r:id="rId62"/>
    </p:embeddedFont>
    <p:embeddedFont>
      <p:font typeface="Open Sans Regular" panose="020B0606030504020204" pitchFamily="34" charset="0"/>
      <p:regular r:id="rId63"/>
    </p:embeddedFont>
    <p:embeddedFont>
      <p:font typeface="Slabo 27px" panose="02060503030505020404" pitchFamily="18" charset="77"/>
      <p:regular r:id="rId6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25E8"/>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96"/>
    <p:restoredTop sz="81329" autoAdjust="0"/>
  </p:normalViewPr>
  <p:slideViewPr>
    <p:cSldViewPr snapToGrid="0" snapToObjects="1">
      <p:cViewPr varScale="1">
        <p:scale>
          <a:sx n="87" d="100"/>
          <a:sy n="87" d="100"/>
        </p:scale>
        <p:origin x="1688"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font" Target="fonts/font16.fntdata"/><Relationship Id="rId68"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6.fntdata"/><Relationship Id="rId58" Type="http://schemas.openxmlformats.org/officeDocument/2006/relationships/font" Target="fonts/font11.fntdata"/><Relationship Id="rId66"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font" Target="fonts/font14.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font" Target="fonts/font17.fntdata"/><Relationship Id="rId8" Type="http://schemas.openxmlformats.org/officeDocument/2006/relationships/slide" Target="slides/slide3.xml"/><Relationship Id="rId51" Type="http://schemas.openxmlformats.org/officeDocument/2006/relationships/font" Target="fonts/font4.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12.fntdata"/><Relationship Id="rId67"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7.fntdata"/><Relationship Id="rId62"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5.fntdata"/><Relationship Id="rId60" Type="http://schemas.openxmlformats.org/officeDocument/2006/relationships/font" Target="fonts/font13.fntdata"/><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r-TR" baseline="0" dirty="0"/>
              <a:t>Appropriate level for CL training</a:t>
            </a:r>
            <a:endParaRPr lang="tr-TR" dirty="0"/>
          </a:p>
        </c:rich>
      </c:tx>
      <c:overlay val="0"/>
      <c:spPr>
        <a:noFill/>
        <a:ln>
          <a:noFill/>
        </a:ln>
        <a:effectLst/>
      </c:spPr>
    </c:title>
    <c:autoTitleDeleted val="0"/>
    <c:plotArea>
      <c:layout/>
      <c:radarChart>
        <c:radarStyle val="marker"/>
        <c:varyColors val="0"/>
        <c:ser>
          <c:idx val="0"/>
          <c:order val="0"/>
          <c:tx>
            <c:strRef>
              <c:f>Sheet1!$B$1</c:f>
              <c:strCache>
                <c:ptCount val="1"/>
                <c:pt idx="0">
                  <c:v>Bachelor</c:v>
                </c:pt>
              </c:strCache>
            </c:strRef>
          </c:tx>
          <c:spPr>
            <a:ln w="28575" cap="rnd">
              <a:solidFill>
                <a:schemeClr val="accent1"/>
              </a:solidFill>
              <a:round/>
            </a:ln>
            <a:effectLst/>
          </c:spPr>
          <c:marker>
            <c:symbol val="none"/>
          </c:marker>
          <c:cat>
            <c:strRef>
              <c:f>Sheet1!$A$2:$A$14</c:f>
              <c:strCache>
                <c:ptCount val="13"/>
                <c:pt idx="0">
                  <c:v>Turkey</c:v>
                </c:pt>
                <c:pt idx="1">
                  <c:v>Bulgaria</c:v>
                </c:pt>
                <c:pt idx="2">
                  <c:v>France</c:v>
                </c:pt>
                <c:pt idx="3">
                  <c:v>Croatia</c:v>
                </c:pt>
                <c:pt idx="4">
                  <c:v>Finland</c:v>
                </c:pt>
                <c:pt idx="5">
                  <c:v>Hungary</c:v>
                </c:pt>
                <c:pt idx="6">
                  <c:v>Lithuania</c:v>
                </c:pt>
                <c:pt idx="7">
                  <c:v>Mexico</c:v>
                </c:pt>
                <c:pt idx="8">
                  <c:v>Norway</c:v>
                </c:pt>
                <c:pt idx="9">
                  <c:v>Portugal</c:v>
                </c:pt>
                <c:pt idx="10">
                  <c:v>Romania</c:v>
                </c:pt>
                <c:pt idx="11">
                  <c:v>UK</c:v>
                </c:pt>
                <c:pt idx="12">
                  <c:v>USA</c:v>
                </c:pt>
              </c:strCache>
            </c:strRef>
          </c:cat>
          <c:val>
            <c:numRef>
              <c:f>Sheet1!#REF!</c:f>
              <c:numCache>
                <c:formatCode>General</c:formatCode>
                <c:ptCount val="1"/>
                <c:pt idx="0">
                  <c:v>1</c:v>
                </c:pt>
              </c:numCache>
            </c:numRef>
          </c:val>
          <c:extLst>
            <c:ext xmlns:c16="http://schemas.microsoft.com/office/drawing/2014/chart" uri="{C3380CC4-5D6E-409C-BE32-E72D297353CC}">
              <c16:uniqueId val="{00000000-DF7E-4EF3-A90A-8579A3408E2D}"/>
            </c:ext>
          </c:extLst>
        </c:ser>
        <c:ser>
          <c:idx val="1"/>
          <c:order val="1"/>
          <c:tx>
            <c:strRef>
              <c:f>Sheet1!$C$1</c:f>
              <c:strCache>
                <c:ptCount val="1"/>
                <c:pt idx="0">
                  <c:v>Masters</c:v>
                </c:pt>
              </c:strCache>
            </c:strRef>
          </c:tx>
          <c:spPr>
            <a:ln w="28575" cap="rnd">
              <a:solidFill>
                <a:schemeClr val="accent2"/>
              </a:solidFill>
              <a:round/>
            </a:ln>
            <a:effectLst/>
          </c:spPr>
          <c:marker>
            <c:symbol val="none"/>
          </c:marker>
          <c:cat>
            <c:strRef>
              <c:f>Sheet1!$A$2:$A$14</c:f>
              <c:strCache>
                <c:ptCount val="13"/>
                <c:pt idx="0">
                  <c:v>Turkey</c:v>
                </c:pt>
                <c:pt idx="1">
                  <c:v>Bulgaria</c:v>
                </c:pt>
                <c:pt idx="2">
                  <c:v>France</c:v>
                </c:pt>
                <c:pt idx="3">
                  <c:v>Croatia</c:v>
                </c:pt>
                <c:pt idx="4">
                  <c:v>Finland</c:v>
                </c:pt>
                <c:pt idx="5">
                  <c:v>Hungary</c:v>
                </c:pt>
                <c:pt idx="6">
                  <c:v>Lithuania</c:v>
                </c:pt>
                <c:pt idx="7">
                  <c:v>Mexico</c:v>
                </c:pt>
                <c:pt idx="8">
                  <c:v>Norway</c:v>
                </c:pt>
                <c:pt idx="9">
                  <c:v>Portugal</c:v>
                </c:pt>
                <c:pt idx="10">
                  <c:v>Romania</c:v>
                </c:pt>
                <c:pt idx="11">
                  <c:v>UK</c:v>
                </c:pt>
                <c:pt idx="12">
                  <c:v>USA</c:v>
                </c:pt>
              </c:strCache>
            </c:strRef>
          </c:cat>
          <c:val>
            <c:numRef>
              <c:f>Sheet1!$B$2:$B$14</c:f>
              <c:numCache>
                <c:formatCode>General</c:formatCode>
                <c:ptCount val="13"/>
                <c:pt idx="0">
                  <c:v>89</c:v>
                </c:pt>
                <c:pt idx="1">
                  <c:v>74</c:v>
                </c:pt>
                <c:pt idx="2">
                  <c:v>71</c:v>
                </c:pt>
                <c:pt idx="3">
                  <c:v>49</c:v>
                </c:pt>
                <c:pt idx="4">
                  <c:v>83</c:v>
                </c:pt>
                <c:pt idx="5">
                  <c:v>81</c:v>
                </c:pt>
                <c:pt idx="6">
                  <c:v>84</c:v>
                </c:pt>
                <c:pt idx="7">
                  <c:v>88</c:v>
                </c:pt>
                <c:pt idx="8">
                  <c:v>83</c:v>
                </c:pt>
                <c:pt idx="9">
                  <c:v>91</c:v>
                </c:pt>
                <c:pt idx="10">
                  <c:v>86</c:v>
                </c:pt>
                <c:pt idx="11">
                  <c:v>91</c:v>
                </c:pt>
                <c:pt idx="12">
                  <c:v>77</c:v>
                </c:pt>
              </c:numCache>
            </c:numRef>
          </c:val>
          <c:extLst>
            <c:ext xmlns:c16="http://schemas.microsoft.com/office/drawing/2014/chart" uri="{C3380CC4-5D6E-409C-BE32-E72D297353CC}">
              <c16:uniqueId val="{00000001-DF7E-4EF3-A90A-8579A3408E2D}"/>
            </c:ext>
          </c:extLst>
        </c:ser>
        <c:ser>
          <c:idx val="2"/>
          <c:order val="2"/>
          <c:tx>
            <c:strRef>
              <c:f>Sheet1!$D$1</c:f>
              <c:strCache>
                <c:ptCount val="1"/>
                <c:pt idx="0">
                  <c:v>PhD</c:v>
                </c:pt>
              </c:strCache>
            </c:strRef>
          </c:tx>
          <c:spPr>
            <a:ln w="28575" cap="rnd">
              <a:solidFill>
                <a:schemeClr val="accent3"/>
              </a:solidFill>
              <a:round/>
            </a:ln>
            <a:effectLst/>
          </c:spPr>
          <c:marker>
            <c:symbol val="none"/>
          </c:marker>
          <c:cat>
            <c:strRef>
              <c:f>Sheet1!$A$2:$A$14</c:f>
              <c:strCache>
                <c:ptCount val="13"/>
                <c:pt idx="0">
                  <c:v>Turkey</c:v>
                </c:pt>
                <c:pt idx="1">
                  <c:v>Bulgaria</c:v>
                </c:pt>
                <c:pt idx="2">
                  <c:v>France</c:v>
                </c:pt>
                <c:pt idx="3">
                  <c:v>Croatia</c:v>
                </c:pt>
                <c:pt idx="4">
                  <c:v>Finland</c:v>
                </c:pt>
                <c:pt idx="5">
                  <c:v>Hungary</c:v>
                </c:pt>
                <c:pt idx="6">
                  <c:v>Lithuania</c:v>
                </c:pt>
                <c:pt idx="7">
                  <c:v>Mexico</c:v>
                </c:pt>
                <c:pt idx="8">
                  <c:v>Norway</c:v>
                </c:pt>
                <c:pt idx="9">
                  <c:v>Portugal</c:v>
                </c:pt>
                <c:pt idx="10">
                  <c:v>Romania</c:v>
                </c:pt>
                <c:pt idx="11">
                  <c:v>UK</c:v>
                </c:pt>
                <c:pt idx="12">
                  <c:v>USA</c:v>
                </c:pt>
              </c:strCache>
            </c:strRef>
          </c:cat>
          <c:val>
            <c:numRef>
              <c:f>Sheet1!#REF!</c:f>
              <c:numCache>
                <c:formatCode>General</c:formatCode>
                <c:ptCount val="1"/>
                <c:pt idx="0">
                  <c:v>1</c:v>
                </c:pt>
              </c:numCache>
            </c:numRef>
          </c:val>
          <c:extLst>
            <c:ext xmlns:c16="http://schemas.microsoft.com/office/drawing/2014/chart" uri="{C3380CC4-5D6E-409C-BE32-E72D297353CC}">
              <c16:uniqueId val="{00000002-DF7E-4EF3-A90A-8579A3408E2D}"/>
            </c:ext>
          </c:extLst>
        </c:ser>
        <c:ser>
          <c:idx val="3"/>
          <c:order val="3"/>
          <c:tx>
            <c:strRef>
              <c:f>Sheet1!$E$1</c:f>
              <c:strCache>
                <c:ptCount val="1"/>
                <c:pt idx="0">
                  <c:v>Column5</c:v>
                </c:pt>
              </c:strCache>
            </c:strRef>
          </c:tx>
          <c:spPr>
            <a:ln w="28575" cap="rnd">
              <a:solidFill>
                <a:schemeClr val="accent4"/>
              </a:solidFill>
              <a:round/>
            </a:ln>
            <a:effectLst/>
          </c:spPr>
          <c:marker>
            <c:symbol val="none"/>
          </c:marker>
          <c:cat>
            <c:strRef>
              <c:f>Sheet1!$A$2:$A$14</c:f>
              <c:strCache>
                <c:ptCount val="13"/>
                <c:pt idx="0">
                  <c:v>Turkey</c:v>
                </c:pt>
                <c:pt idx="1">
                  <c:v>Bulgaria</c:v>
                </c:pt>
                <c:pt idx="2">
                  <c:v>France</c:v>
                </c:pt>
                <c:pt idx="3">
                  <c:v>Croatia</c:v>
                </c:pt>
                <c:pt idx="4">
                  <c:v>Finland</c:v>
                </c:pt>
                <c:pt idx="5">
                  <c:v>Hungary</c:v>
                </c:pt>
                <c:pt idx="6">
                  <c:v>Lithuania</c:v>
                </c:pt>
                <c:pt idx="7">
                  <c:v>Mexico</c:v>
                </c:pt>
                <c:pt idx="8">
                  <c:v>Norway</c:v>
                </c:pt>
                <c:pt idx="9">
                  <c:v>Portugal</c:v>
                </c:pt>
                <c:pt idx="10">
                  <c:v>Romania</c:v>
                </c:pt>
                <c:pt idx="11">
                  <c:v>UK</c:v>
                </c:pt>
                <c:pt idx="12">
                  <c:v>USA</c:v>
                </c:pt>
              </c:strCache>
            </c:strRef>
          </c:cat>
          <c:val>
            <c:numRef>
              <c:f>Sheet1!$C$2:$C$14</c:f>
              <c:numCache>
                <c:formatCode>General</c:formatCode>
                <c:ptCount val="13"/>
                <c:pt idx="0">
                  <c:v>57</c:v>
                </c:pt>
                <c:pt idx="1">
                  <c:v>50</c:v>
                </c:pt>
                <c:pt idx="2">
                  <c:v>45</c:v>
                </c:pt>
                <c:pt idx="3">
                  <c:v>93</c:v>
                </c:pt>
                <c:pt idx="4">
                  <c:v>62</c:v>
                </c:pt>
                <c:pt idx="5">
                  <c:v>51</c:v>
                </c:pt>
                <c:pt idx="6">
                  <c:v>46</c:v>
                </c:pt>
                <c:pt idx="7">
                  <c:v>75</c:v>
                </c:pt>
                <c:pt idx="8">
                  <c:v>47</c:v>
                </c:pt>
                <c:pt idx="9">
                  <c:v>59</c:v>
                </c:pt>
                <c:pt idx="10">
                  <c:v>29</c:v>
                </c:pt>
                <c:pt idx="11">
                  <c:v>66</c:v>
                </c:pt>
                <c:pt idx="12">
                  <c:v>79</c:v>
                </c:pt>
              </c:numCache>
            </c:numRef>
          </c:val>
          <c:extLst>
            <c:ext xmlns:c16="http://schemas.microsoft.com/office/drawing/2014/chart" uri="{C3380CC4-5D6E-409C-BE32-E72D297353CC}">
              <c16:uniqueId val="{00000003-DF7E-4EF3-A90A-8579A3408E2D}"/>
            </c:ext>
          </c:extLst>
        </c:ser>
        <c:ser>
          <c:idx val="4"/>
          <c:order val="4"/>
          <c:tx>
            <c:strRef>
              <c:f>Sheet1!$F$1</c:f>
              <c:strCache>
                <c:ptCount val="1"/>
                <c:pt idx="0">
                  <c:v>Column1</c:v>
                </c:pt>
              </c:strCache>
            </c:strRef>
          </c:tx>
          <c:spPr>
            <a:ln w="28575" cap="rnd">
              <a:solidFill>
                <a:schemeClr val="accent5"/>
              </a:solidFill>
              <a:round/>
            </a:ln>
            <a:effectLst/>
          </c:spPr>
          <c:marker>
            <c:symbol val="none"/>
          </c:marker>
          <c:cat>
            <c:strRef>
              <c:f>Sheet1!$A$2:$A$14</c:f>
              <c:strCache>
                <c:ptCount val="13"/>
                <c:pt idx="0">
                  <c:v>Turkey</c:v>
                </c:pt>
                <c:pt idx="1">
                  <c:v>Bulgaria</c:v>
                </c:pt>
                <c:pt idx="2">
                  <c:v>France</c:v>
                </c:pt>
                <c:pt idx="3">
                  <c:v>Croatia</c:v>
                </c:pt>
                <c:pt idx="4">
                  <c:v>Finland</c:v>
                </c:pt>
                <c:pt idx="5">
                  <c:v>Hungary</c:v>
                </c:pt>
                <c:pt idx="6">
                  <c:v>Lithuania</c:v>
                </c:pt>
                <c:pt idx="7">
                  <c:v>Mexico</c:v>
                </c:pt>
                <c:pt idx="8">
                  <c:v>Norway</c:v>
                </c:pt>
                <c:pt idx="9">
                  <c:v>Portugal</c:v>
                </c:pt>
                <c:pt idx="10">
                  <c:v>Romania</c:v>
                </c:pt>
                <c:pt idx="11">
                  <c:v>UK</c:v>
                </c:pt>
                <c:pt idx="12">
                  <c:v>USA</c:v>
                </c:pt>
              </c:strCache>
            </c:strRef>
          </c:cat>
          <c:val>
            <c:numRef>
              <c:f>Sheet1!$F$2:$F$14</c:f>
              <c:numCache>
                <c:formatCode>General</c:formatCode>
                <c:ptCount val="13"/>
              </c:numCache>
            </c:numRef>
          </c:val>
          <c:extLst>
            <c:ext xmlns:c16="http://schemas.microsoft.com/office/drawing/2014/chart" uri="{C3380CC4-5D6E-409C-BE32-E72D297353CC}">
              <c16:uniqueId val="{00000004-DF7E-4EF3-A90A-8579A3408E2D}"/>
            </c:ext>
          </c:extLst>
        </c:ser>
        <c:ser>
          <c:idx val="5"/>
          <c:order val="5"/>
          <c:tx>
            <c:strRef>
              <c:f>Sheet1!$G$1</c:f>
              <c:strCache>
                <c:ptCount val="1"/>
                <c:pt idx="0">
                  <c:v>Column2</c:v>
                </c:pt>
              </c:strCache>
            </c:strRef>
          </c:tx>
          <c:spPr>
            <a:ln w="28575" cap="rnd">
              <a:solidFill>
                <a:schemeClr val="accent6"/>
              </a:solidFill>
              <a:round/>
            </a:ln>
            <a:effectLst/>
          </c:spPr>
          <c:marker>
            <c:symbol val="none"/>
          </c:marker>
          <c:cat>
            <c:strRef>
              <c:f>Sheet1!$A$2:$A$14</c:f>
              <c:strCache>
                <c:ptCount val="13"/>
                <c:pt idx="0">
                  <c:v>Turkey</c:v>
                </c:pt>
                <c:pt idx="1">
                  <c:v>Bulgaria</c:v>
                </c:pt>
                <c:pt idx="2">
                  <c:v>France</c:v>
                </c:pt>
                <c:pt idx="3">
                  <c:v>Croatia</c:v>
                </c:pt>
                <c:pt idx="4">
                  <c:v>Finland</c:v>
                </c:pt>
                <c:pt idx="5">
                  <c:v>Hungary</c:v>
                </c:pt>
                <c:pt idx="6">
                  <c:v>Lithuania</c:v>
                </c:pt>
                <c:pt idx="7">
                  <c:v>Mexico</c:v>
                </c:pt>
                <c:pt idx="8">
                  <c:v>Norway</c:v>
                </c:pt>
                <c:pt idx="9">
                  <c:v>Portugal</c:v>
                </c:pt>
                <c:pt idx="10">
                  <c:v>Romania</c:v>
                </c:pt>
                <c:pt idx="11">
                  <c:v>UK</c:v>
                </c:pt>
                <c:pt idx="12">
                  <c:v>USA</c:v>
                </c:pt>
              </c:strCache>
            </c:strRef>
          </c:cat>
          <c:val>
            <c:numRef>
              <c:f>Sheet1!$D$2:$D$14</c:f>
              <c:numCache>
                <c:formatCode>General</c:formatCode>
                <c:ptCount val="13"/>
                <c:pt idx="0">
                  <c:v>27</c:v>
                </c:pt>
                <c:pt idx="1">
                  <c:v>13</c:v>
                </c:pt>
                <c:pt idx="2">
                  <c:v>21</c:v>
                </c:pt>
                <c:pt idx="3">
                  <c:v>37</c:v>
                </c:pt>
                <c:pt idx="4">
                  <c:v>24</c:v>
                </c:pt>
                <c:pt idx="5">
                  <c:v>21</c:v>
                </c:pt>
                <c:pt idx="6">
                  <c:v>18</c:v>
                </c:pt>
                <c:pt idx="7">
                  <c:v>34</c:v>
                </c:pt>
                <c:pt idx="8">
                  <c:v>29</c:v>
                </c:pt>
                <c:pt idx="9">
                  <c:v>36</c:v>
                </c:pt>
                <c:pt idx="10">
                  <c:v>18</c:v>
                </c:pt>
                <c:pt idx="11">
                  <c:v>48</c:v>
                </c:pt>
                <c:pt idx="12">
                  <c:v>43</c:v>
                </c:pt>
              </c:numCache>
            </c:numRef>
          </c:val>
          <c:extLst>
            <c:ext xmlns:c16="http://schemas.microsoft.com/office/drawing/2014/chart" uri="{C3380CC4-5D6E-409C-BE32-E72D297353CC}">
              <c16:uniqueId val="{00000005-DF7E-4EF3-A90A-8579A3408E2D}"/>
            </c:ext>
          </c:extLst>
        </c:ser>
        <c:ser>
          <c:idx val="6"/>
          <c:order val="6"/>
          <c:tx>
            <c:strRef>
              <c:f>Sheet1!$H$1</c:f>
              <c:strCache>
                <c:ptCount val="1"/>
                <c:pt idx="0">
                  <c:v>Column3</c:v>
                </c:pt>
              </c:strCache>
            </c:strRef>
          </c:tx>
          <c:spPr>
            <a:ln w="28575" cap="rnd">
              <a:solidFill>
                <a:schemeClr val="accent1">
                  <a:lumMod val="60000"/>
                </a:schemeClr>
              </a:solidFill>
              <a:round/>
            </a:ln>
            <a:effectLst/>
          </c:spPr>
          <c:marker>
            <c:symbol val="none"/>
          </c:marker>
          <c:cat>
            <c:strRef>
              <c:f>Sheet1!$A$2:$A$14</c:f>
              <c:strCache>
                <c:ptCount val="13"/>
                <c:pt idx="0">
                  <c:v>Turkey</c:v>
                </c:pt>
                <c:pt idx="1">
                  <c:v>Bulgaria</c:v>
                </c:pt>
                <c:pt idx="2">
                  <c:v>France</c:v>
                </c:pt>
                <c:pt idx="3">
                  <c:v>Croatia</c:v>
                </c:pt>
                <c:pt idx="4">
                  <c:v>Finland</c:v>
                </c:pt>
                <c:pt idx="5">
                  <c:v>Hungary</c:v>
                </c:pt>
                <c:pt idx="6">
                  <c:v>Lithuania</c:v>
                </c:pt>
                <c:pt idx="7">
                  <c:v>Mexico</c:v>
                </c:pt>
                <c:pt idx="8">
                  <c:v>Norway</c:v>
                </c:pt>
                <c:pt idx="9">
                  <c:v>Portugal</c:v>
                </c:pt>
                <c:pt idx="10">
                  <c:v>Romania</c:v>
                </c:pt>
                <c:pt idx="11">
                  <c:v>UK</c:v>
                </c:pt>
                <c:pt idx="12">
                  <c:v>USA</c:v>
                </c:pt>
              </c:strCache>
            </c:strRef>
          </c:cat>
          <c:val>
            <c:numRef>
              <c:f>Sheet1!$H$2:$H$14</c:f>
              <c:numCache>
                <c:formatCode>General</c:formatCode>
                <c:ptCount val="13"/>
              </c:numCache>
            </c:numRef>
          </c:val>
          <c:extLst>
            <c:ext xmlns:c16="http://schemas.microsoft.com/office/drawing/2014/chart" uri="{C3380CC4-5D6E-409C-BE32-E72D297353CC}">
              <c16:uniqueId val="{00000006-DF7E-4EF3-A90A-8579A3408E2D}"/>
            </c:ext>
          </c:extLst>
        </c:ser>
        <c:ser>
          <c:idx val="7"/>
          <c:order val="7"/>
          <c:tx>
            <c:strRef>
              <c:f>Sheet1!$I$1</c:f>
              <c:strCache>
                <c:ptCount val="1"/>
                <c:pt idx="0">
                  <c:v>Column4</c:v>
                </c:pt>
              </c:strCache>
            </c:strRef>
          </c:tx>
          <c:spPr>
            <a:ln w="28575" cap="rnd">
              <a:solidFill>
                <a:schemeClr val="accent2">
                  <a:lumMod val="60000"/>
                </a:schemeClr>
              </a:solidFill>
              <a:round/>
            </a:ln>
            <a:effectLst/>
          </c:spPr>
          <c:marker>
            <c:symbol val="none"/>
          </c:marker>
          <c:cat>
            <c:strRef>
              <c:f>Sheet1!$A$2:$A$14</c:f>
              <c:strCache>
                <c:ptCount val="13"/>
                <c:pt idx="0">
                  <c:v>Turkey</c:v>
                </c:pt>
                <c:pt idx="1">
                  <c:v>Bulgaria</c:v>
                </c:pt>
                <c:pt idx="2">
                  <c:v>France</c:v>
                </c:pt>
                <c:pt idx="3">
                  <c:v>Croatia</c:v>
                </c:pt>
                <c:pt idx="4">
                  <c:v>Finland</c:v>
                </c:pt>
                <c:pt idx="5">
                  <c:v>Hungary</c:v>
                </c:pt>
                <c:pt idx="6">
                  <c:v>Lithuania</c:v>
                </c:pt>
                <c:pt idx="7">
                  <c:v>Mexico</c:v>
                </c:pt>
                <c:pt idx="8">
                  <c:v>Norway</c:v>
                </c:pt>
                <c:pt idx="9">
                  <c:v>Portugal</c:v>
                </c:pt>
                <c:pt idx="10">
                  <c:v>Romania</c:v>
                </c:pt>
                <c:pt idx="11">
                  <c:v>UK</c:v>
                </c:pt>
                <c:pt idx="12">
                  <c:v>USA</c:v>
                </c:pt>
              </c:strCache>
            </c:strRef>
          </c:cat>
          <c:val>
            <c:numRef>
              <c:f>Sheet1!$E$2:$E$14</c:f>
              <c:numCache>
                <c:formatCode>General</c:formatCode>
                <c:ptCount val="13"/>
              </c:numCache>
            </c:numRef>
          </c:val>
          <c:extLst>
            <c:ext xmlns:c16="http://schemas.microsoft.com/office/drawing/2014/chart" uri="{C3380CC4-5D6E-409C-BE32-E72D297353CC}">
              <c16:uniqueId val="{00000007-DF7E-4EF3-A90A-8579A3408E2D}"/>
            </c:ext>
          </c:extLst>
        </c:ser>
        <c:dLbls>
          <c:showLegendKey val="0"/>
          <c:showVal val="0"/>
          <c:showCatName val="0"/>
          <c:showSerName val="0"/>
          <c:showPercent val="0"/>
          <c:showBubbleSize val="0"/>
        </c:dLbls>
        <c:axId val="2129200728"/>
        <c:axId val="2129204440"/>
      </c:radarChart>
      <c:catAx>
        <c:axId val="21292007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9204440"/>
        <c:crosses val="autoZero"/>
        <c:auto val="1"/>
        <c:lblAlgn val="ctr"/>
        <c:lblOffset val="100"/>
        <c:noMultiLvlLbl val="0"/>
      </c:catAx>
      <c:valAx>
        <c:axId val="21292044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9200728"/>
        <c:crosses val="autoZero"/>
        <c:crossBetween val="between"/>
      </c:valAx>
      <c:spPr>
        <a:noFill/>
        <a:ln>
          <a:noFill/>
        </a:ln>
        <a:effectLst/>
      </c:spPr>
    </c:plotArea>
    <c:legend>
      <c:legendPos val="t"/>
      <c:legendEntry>
        <c:idx val="3"/>
        <c:delete val="1"/>
      </c:legendEntry>
      <c:legendEntry>
        <c:idx val="4"/>
        <c:delete val="1"/>
      </c:legendEntry>
      <c:legendEntry>
        <c:idx val="5"/>
        <c:delete val="1"/>
      </c:legendEntry>
      <c:legendEntry>
        <c:idx val="6"/>
        <c:delete val="1"/>
      </c:legendEntry>
      <c:legendEntry>
        <c:idx val="7"/>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954F72-D144-4442-842B-219F2194EF33}"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F685FC17-5A41-C346-AED9-EE5386565F25}">
      <dgm:prSet phldrT="[Text]"/>
      <dgm:spPr/>
      <dgm:t>
        <a:bodyPr/>
        <a:lstStyle/>
        <a:p>
          <a:r>
            <a:rPr lang="en-US" dirty="0"/>
            <a:t>66% of institutions in the UK have a designated copyright officer (higher in Higher Education) </a:t>
          </a:r>
        </a:p>
      </dgm:t>
    </dgm:pt>
    <dgm:pt modelId="{70461E3F-14A1-4240-BE05-E533FEA93881}" type="parTrans" cxnId="{35289214-EE5F-7B47-9FDA-24392FFB0C2B}">
      <dgm:prSet/>
      <dgm:spPr/>
      <dgm:t>
        <a:bodyPr/>
        <a:lstStyle/>
        <a:p>
          <a:endParaRPr lang="en-US"/>
        </a:p>
      </dgm:t>
    </dgm:pt>
    <dgm:pt modelId="{8C326F8B-3A50-3941-AC45-08160E937466}" type="sibTrans" cxnId="{35289214-EE5F-7B47-9FDA-24392FFB0C2B}">
      <dgm:prSet/>
      <dgm:spPr/>
      <dgm:t>
        <a:bodyPr/>
        <a:lstStyle/>
        <a:p>
          <a:endParaRPr lang="en-US"/>
        </a:p>
      </dgm:t>
    </dgm:pt>
    <dgm:pt modelId="{3B0414D7-440D-C948-B735-D2C14E1C4B71}">
      <dgm:prSet/>
      <dgm:spPr/>
      <dgm:t>
        <a:bodyPr/>
        <a:lstStyle/>
        <a:p>
          <a:r>
            <a:rPr lang="en-US"/>
            <a:t>74% are paid more than £30K per annum</a:t>
          </a:r>
          <a:endParaRPr lang="en-US" dirty="0"/>
        </a:p>
      </dgm:t>
    </dgm:pt>
    <dgm:pt modelId="{D8C358E1-ABCC-5D4C-B038-8DF783353F55}" type="parTrans" cxnId="{3EBFED38-49D1-3D41-A46D-47FC1188CF89}">
      <dgm:prSet/>
      <dgm:spPr/>
      <dgm:t>
        <a:bodyPr/>
        <a:lstStyle/>
        <a:p>
          <a:endParaRPr lang="en-US"/>
        </a:p>
      </dgm:t>
    </dgm:pt>
    <dgm:pt modelId="{828E76C9-9BBE-084A-B3DF-EFD1CEB52741}" type="sibTrans" cxnId="{3EBFED38-49D1-3D41-A46D-47FC1188CF89}">
      <dgm:prSet/>
      <dgm:spPr/>
      <dgm:t>
        <a:bodyPr/>
        <a:lstStyle/>
        <a:p>
          <a:endParaRPr lang="en-US"/>
        </a:p>
      </dgm:t>
    </dgm:pt>
    <dgm:pt modelId="{F7C33057-ECAE-B345-BAE6-8572F294E067}">
      <dgm:prSet/>
      <dgm:spPr/>
      <dgm:t>
        <a:bodyPr/>
        <a:lstStyle/>
        <a:p>
          <a:r>
            <a:rPr lang="en-US" dirty="0"/>
            <a:t>They are 4 times more likely to be a librarian than to have legal training</a:t>
          </a:r>
        </a:p>
      </dgm:t>
    </dgm:pt>
    <dgm:pt modelId="{59C27BF5-E718-D24A-BDBC-4B0610EDD34A}" type="parTrans" cxnId="{5B231E57-39F2-1B47-9F2E-C11187479968}">
      <dgm:prSet/>
      <dgm:spPr/>
      <dgm:t>
        <a:bodyPr/>
        <a:lstStyle/>
        <a:p>
          <a:endParaRPr lang="en-US"/>
        </a:p>
      </dgm:t>
    </dgm:pt>
    <dgm:pt modelId="{D0105261-00FE-DA41-9A97-B2771B251476}" type="sibTrans" cxnId="{5B231E57-39F2-1B47-9F2E-C11187479968}">
      <dgm:prSet/>
      <dgm:spPr/>
      <dgm:t>
        <a:bodyPr/>
        <a:lstStyle/>
        <a:p>
          <a:endParaRPr lang="en-US"/>
        </a:p>
      </dgm:t>
    </dgm:pt>
    <dgm:pt modelId="{326FD6C1-D33A-4E40-BD3A-D648657A9F74}">
      <dgm:prSet/>
      <dgm:spPr/>
      <dgm:t>
        <a:bodyPr/>
        <a:lstStyle/>
        <a:p>
          <a:r>
            <a:rPr lang="en-US" dirty="0"/>
            <a:t>63% of them are based in the Library </a:t>
          </a:r>
        </a:p>
      </dgm:t>
    </dgm:pt>
    <dgm:pt modelId="{B8820DF9-3315-204E-8FE8-84828FB03480}" type="parTrans" cxnId="{072648D2-FEEC-3F48-99BE-90546BCA109A}">
      <dgm:prSet/>
      <dgm:spPr/>
      <dgm:t>
        <a:bodyPr/>
        <a:lstStyle/>
        <a:p>
          <a:endParaRPr lang="en-US"/>
        </a:p>
      </dgm:t>
    </dgm:pt>
    <dgm:pt modelId="{755B41BB-81A2-2C4D-B89F-1D0F1CFE1130}" type="sibTrans" cxnId="{072648D2-FEEC-3F48-99BE-90546BCA109A}">
      <dgm:prSet/>
      <dgm:spPr/>
      <dgm:t>
        <a:bodyPr/>
        <a:lstStyle/>
        <a:p>
          <a:endParaRPr lang="en-US"/>
        </a:p>
      </dgm:t>
    </dgm:pt>
    <dgm:pt modelId="{719F4A65-2329-3043-BBC8-AC6A8C64E79C}">
      <dgm:prSet/>
      <dgm:spPr/>
      <dgm:t>
        <a:bodyPr/>
        <a:lstStyle/>
        <a:p>
          <a:r>
            <a:rPr lang="en-US" dirty="0"/>
            <a:t>65% of institutions have other staff also involved in copyright matters</a:t>
          </a:r>
        </a:p>
      </dgm:t>
    </dgm:pt>
    <dgm:pt modelId="{2791E254-3A9D-1F48-82F8-878F93981628}" type="parTrans" cxnId="{09666747-E155-104D-BE34-CD124F9C0173}">
      <dgm:prSet/>
      <dgm:spPr/>
      <dgm:t>
        <a:bodyPr/>
        <a:lstStyle/>
        <a:p>
          <a:endParaRPr lang="en-US"/>
        </a:p>
      </dgm:t>
    </dgm:pt>
    <dgm:pt modelId="{2124FCC1-2658-D041-8E07-C1DC8D4D44B8}" type="sibTrans" cxnId="{09666747-E155-104D-BE34-CD124F9C0173}">
      <dgm:prSet/>
      <dgm:spPr/>
      <dgm:t>
        <a:bodyPr/>
        <a:lstStyle/>
        <a:p>
          <a:endParaRPr lang="en-US"/>
        </a:p>
      </dgm:t>
    </dgm:pt>
    <dgm:pt modelId="{B05BDBE8-DB48-40F1-A250-A92601C28FDC}" type="pres">
      <dgm:prSet presAssocID="{C9954F72-D144-4442-842B-219F2194EF33}" presName="diagram" presStyleCnt="0">
        <dgm:presLayoutVars>
          <dgm:dir/>
          <dgm:resizeHandles val="exact"/>
        </dgm:presLayoutVars>
      </dgm:prSet>
      <dgm:spPr/>
    </dgm:pt>
    <dgm:pt modelId="{DD5B15B7-1530-4656-B10D-0CDB27E26E32}" type="pres">
      <dgm:prSet presAssocID="{F685FC17-5A41-C346-AED9-EE5386565F25}" presName="node" presStyleLbl="node1" presStyleIdx="0" presStyleCnt="5">
        <dgm:presLayoutVars>
          <dgm:bulletEnabled val="1"/>
        </dgm:presLayoutVars>
      </dgm:prSet>
      <dgm:spPr/>
    </dgm:pt>
    <dgm:pt modelId="{C32A9C59-DDE3-4F7B-BE60-B939DB905A2C}" type="pres">
      <dgm:prSet presAssocID="{8C326F8B-3A50-3941-AC45-08160E937466}" presName="sibTrans" presStyleCnt="0"/>
      <dgm:spPr/>
    </dgm:pt>
    <dgm:pt modelId="{BEAAC55E-C439-4ECD-9C08-7B0C02CBFBAB}" type="pres">
      <dgm:prSet presAssocID="{3B0414D7-440D-C948-B735-D2C14E1C4B71}" presName="node" presStyleLbl="node1" presStyleIdx="1" presStyleCnt="5">
        <dgm:presLayoutVars>
          <dgm:bulletEnabled val="1"/>
        </dgm:presLayoutVars>
      </dgm:prSet>
      <dgm:spPr/>
    </dgm:pt>
    <dgm:pt modelId="{2D020C71-2DE8-4695-99A8-182B1E8A64F0}" type="pres">
      <dgm:prSet presAssocID="{828E76C9-9BBE-084A-B3DF-EFD1CEB52741}" presName="sibTrans" presStyleCnt="0"/>
      <dgm:spPr/>
    </dgm:pt>
    <dgm:pt modelId="{6708C30A-DB02-4FAD-A1AC-2035AEE63A68}" type="pres">
      <dgm:prSet presAssocID="{F7C33057-ECAE-B345-BAE6-8572F294E067}" presName="node" presStyleLbl="node1" presStyleIdx="2" presStyleCnt="5">
        <dgm:presLayoutVars>
          <dgm:bulletEnabled val="1"/>
        </dgm:presLayoutVars>
      </dgm:prSet>
      <dgm:spPr/>
    </dgm:pt>
    <dgm:pt modelId="{60AAA1E8-D824-401C-92C0-F458804DE068}" type="pres">
      <dgm:prSet presAssocID="{D0105261-00FE-DA41-9A97-B2771B251476}" presName="sibTrans" presStyleCnt="0"/>
      <dgm:spPr/>
    </dgm:pt>
    <dgm:pt modelId="{7F295F40-AA98-45F2-BB21-9F0741998ECD}" type="pres">
      <dgm:prSet presAssocID="{326FD6C1-D33A-4E40-BD3A-D648657A9F74}" presName="node" presStyleLbl="node1" presStyleIdx="3" presStyleCnt="5">
        <dgm:presLayoutVars>
          <dgm:bulletEnabled val="1"/>
        </dgm:presLayoutVars>
      </dgm:prSet>
      <dgm:spPr/>
    </dgm:pt>
    <dgm:pt modelId="{A52F28C5-DEC5-4433-9B9E-4956888E0869}" type="pres">
      <dgm:prSet presAssocID="{755B41BB-81A2-2C4D-B89F-1D0F1CFE1130}" presName="sibTrans" presStyleCnt="0"/>
      <dgm:spPr/>
    </dgm:pt>
    <dgm:pt modelId="{FA6CD0C4-388F-4853-B10B-B7CED39EEEC6}" type="pres">
      <dgm:prSet presAssocID="{719F4A65-2329-3043-BBC8-AC6A8C64E79C}" presName="node" presStyleLbl="node1" presStyleIdx="4" presStyleCnt="5">
        <dgm:presLayoutVars>
          <dgm:bulletEnabled val="1"/>
        </dgm:presLayoutVars>
      </dgm:prSet>
      <dgm:spPr/>
    </dgm:pt>
  </dgm:ptLst>
  <dgm:cxnLst>
    <dgm:cxn modelId="{0443BE07-4D79-4212-B0CA-C1D88CB8C6C3}" type="presOf" srcId="{326FD6C1-D33A-4E40-BD3A-D648657A9F74}" destId="{7F295F40-AA98-45F2-BB21-9F0741998ECD}" srcOrd="0" destOrd="0" presId="urn:microsoft.com/office/officeart/2005/8/layout/default"/>
    <dgm:cxn modelId="{35289214-EE5F-7B47-9FDA-24392FFB0C2B}" srcId="{C9954F72-D144-4442-842B-219F2194EF33}" destId="{F685FC17-5A41-C346-AED9-EE5386565F25}" srcOrd="0" destOrd="0" parTransId="{70461E3F-14A1-4240-BE05-E533FEA93881}" sibTransId="{8C326F8B-3A50-3941-AC45-08160E937466}"/>
    <dgm:cxn modelId="{3D313B25-0CB1-4760-87BA-E2BA1F5D4F52}" type="presOf" srcId="{3B0414D7-440D-C948-B735-D2C14E1C4B71}" destId="{BEAAC55E-C439-4ECD-9C08-7B0C02CBFBAB}" srcOrd="0" destOrd="0" presId="urn:microsoft.com/office/officeart/2005/8/layout/default"/>
    <dgm:cxn modelId="{B473CA25-49ED-4216-A2D0-C9DACC9DCD7E}" type="presOf" srcId="{F7C33057-ECAE-B345-BAE6-8572F294E067}" destId="{6708C30A-DB02-4FAD-A1AC-2035AEE63A68}" srcOrd="0" destOrd="0" presId="urn:microsoft.com/office/officeart/2005/8/layout/default"/>
    <dgm:cxn modelId="{3EBFED38-49D1-3D41-A46D-47FC1188CF89}" srcId="{C9954F72-D144-4442-842B-219F2194EF33}" destId="{3B0414D7-440D-C948-B735-D2C14E1C4B71}" srcOrd="1" destOrd="0" parTransId="{D8C358E1-ABCC-5D4C-B038-8DF783353F55}" sibTransId="{828E76C9-9BBE-084A-B3DF-EFD1CEB52741}"/>
    <dgm:cxn modelId="{09666747-E155-104D-BE34-CD124F9C0173}" srcId="{C9954F72-D144-4442-842B-219F2194EF33}" destId="{719F4A65-2329-3043-BBC8-AC6A8C64E79C}" srcOrd="4" destOrd="0" parTransId="{2791E254-3A9D-1F48-82F8-878F93981628}" sibTransId="{2124FCC1-2658-D041-8E07-C1DC8D4D44B8}"/>
    <dgm:cxn modelId="{5B231E57-39F2-1B47-9F2E-C11187479968}" srcId="{C9954F72-D144-4442-842B-219F2194EF33}" destId="{F7C33057-ECAE-B345-BAE6-8572F294E067}" srcOrd="2" destOrd="0" parTransId="{59C27BF5-E718-D24A-BDBC-4B0610EDD34A}" sibTransId="{D0105261-00FE-DA41-9A97-B2771B251476}"/>
    <dgm:cxn modelId="{54FD025B-68FF-4D9B-B8D1-1F5720152C42}" type="presOf" srcId="{719F4A65-2329-3043-BBC8-AC6A8C64E79C}" destId="{FA6CD0C4-388F-4853-B10B-B7CED39EEEC6}" srcOrd="0" destOrd="0" presId="urn:microsoft.com/office/officeart/2005/8/layout/default"/>
    <dgm:cxn modelId="{6934886E-9DBA-475C-9337-310C618B8C9C}" type="presOf" srcId="{C9954F72-D144-4442-842B-219F2194EF33}" destId="{B05BDBE8-DB48-40F1-A250-A92601C28FDC}" srcOrd="0" destOrd="0" presId="urn:microsoft.com/office/officeart/2005/8/layout/default"/>
    <dgm:cxn modelId="{072648D2-FEEC-3F48-99BE-90546BCA109A}" srcId="{C9954F72-D144-4442-842B-219F2194EF33}" destId="{326FD6C1-D33A-4E40-BD3A-D648657A9F74}" srcOrd="3" destOrd="0" parTransId="{B8820DF9-3315-204E-8FE8-84828FB03480}" sibTransId="{755B41BB-81A2-2C4D-B89F-1D0F1CFE1130}"/>
    <dgm:cxn modelId="{5C7AF6F0-150B-467C-BCAE-662F04959419}" type="presOf" srcId="{F685FC17-5A41-C346-AED9-EE5386565F25}" destId="{DD5B15B7-1530-4656-B10D-0CDB27E26E32}" srcOrd="0" destOrd="0" presId="urn:microsoft.com/office/officeart/2005/8/layout/default"/>
    <dgm:cxn modelId="{3F65F10F-7FEE-4292-8C27-A4615FA9FA2E}" type="presParOf" srcId="{B05BDBE8-DB48-40F1-A250-A92601C28FDC}" destId="{DD5B15B7-1530-4656-B10D-0CDB27E26E32}" srcOrd="0" destOrd="0" presId="urn:microsoft.com/office/officeart/2005/8/layout/default"/>
    <dgm:cxn modelId="{60365A1B-480C-4312-8257-F9E47E3CB226}" type="presParOf" srcId="{B05BDBE8-DB48-40F1-A250-A92601C28FDC}" destId="{C32A9C59-DDE3-4F7B-BE60-B939DB905A2C}" srcOrd="1" destOrd="0" presId="urn:microsoft.com/office/officeart/2005/8/layout/default"/>
    <dgm:cxn modelId="{72B5A51E-670F-4A20-98A4-9D02D1A5884C}" type="presParOf" srcId="{B05BDBE8-DB48-40F1-A250-A92601C28FDC}" destId="{BEAAC55E-C439-4ECD-9C08-7B0C02CBFBAB}" srcOrd="2" destOrd="0" presId="urn:microsoft.com/office/officeart/2005/8/layout/default"/>
    <dgm:cxn modelId="{CD64BCE6-3A50-4402-B3A2-E6455DD87C25}" type="presParOf" srcId="{B05BDBE8-DB48-40F1-A250-A92601C28FDC}" destId="{2D020C71-2DE8-4695-99A8-182B1E8A64F0}" srcOrd="3" destOrd="0" presId="urn:microsoft.com/office/officeart/2005/8/layout/default"/>
    <dgm:cxn modelId="{2CDBE0E7-C6F4-4FE7-895F-6596B43E162D}" type="presParOf" srcId="{B05BDBE8-DB48-40F1-A250-A92601C28FDC}" destId="{6708C30A-DB02-4FAD-A1AC-2035AEE63A68}" srcOrd="4" destOrd="0" presId="urn:microsoft.com/office/officeart/2005/8/layout/default"/>
    <dgm:cxn modelId="{2B13CC7F-1DCF-4F46-8E8A-B91FF8C76404}" type="presParOf" srcId="{B05BDBE8-DB48-40F1-A250-A92601C28FDC}" destId="{60AAA1E8-D824-401C-92C0-F458804DE068}" srcOrd="5" destOrd="0" presId="urn:microsoft.com/office/officeart/2005/8/layout/default"/>
    <dgm:cxn modelId="{06ACE17B-17F5-4468-80F8-187C0D5FD900}" type="presParOf" srcId="{B05BDBE8-DB48-40F1-A250-A92601C28FDC}" destId="{7F295F40-AA98-45F2-BB21-9F0741998ECD}" srcOrd="6" destOrd="0" presId="urn:microsoft.com/office/officeart/2005/8/layout/default"/>
    <dgm:cxn modelId="{975E445A-F2D3-4975-BF8F-925984D3B65F}" type="presParOf" srcId="{B05BDBE8-DB48-40F1-A250-A92601C28FDC}" destId="{A52F28C5-DEC5-4433-9B9E-4956888E0869}" srcOrd="7" destOrd="0" presId="urn:microsoft.com/office/officeart/2005/8/layout/default"/>
    <dgm:cxn modelId="{C31160B8-18D4-4868-B42E-0D0ECDDCB861}" type="presParOf" srcId="{B05BDBE8-DB48-40F1-A250-A92601C28FDC}" destId="{FA6CD0C4-388F-4853-B10B-B7CED39EEEC6}"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C50F54-03CF-4126-A99E-8088764D5823}"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C5E8CF27-AF54-44D3-87C2-46978E4ACB2D}">
      <dgm:prSet/>
      <dgm:spPr/>
      <dgm:t>
        <a:bodyPr/>
        <a:lstStyle/>
        <a:p>
          <a:pPr rtl="0"/>
          <a:r>
            <a:rPr lang="en-GB" b="1" dirty="0"/>
            <a:t>Didactic vs experiential</a:t>
          </a:r>
        </a:p>
      </dgm:t>
    </dgm:pt>
    <dgm:pt modelId="{F320AA3E-51CA-45CC-8A8E-97BEEEFE977E}" type="parTrans" cxnId="{8C52AA5D-A2D1-494C-84BC-F68CFF7C5633}">
      <dgm:prSet/>
      <dgm:spPr/>
      <dgm:t>
        <a:bodyPr/>
        <a:lstStyle/>
        <a:p>
          <a:endParaRPr lang="en-GB"/>
        </a:p>
      </dgm:t>
    </dgm:pt>
    <dgm:pt modelId="{060F2D82-F929-4AA9-A18B-FE7A5E532D9D}" type="sibTrans" cxnId="{8C52AA5D-A2D1-494C-84BC-F68CFF7C5633}">
      <dgm:prSet/>
      <dgm:spPr/>
      <dgm:t>
        <a:bodyPr/>
        <a:lstStyle/>
        <a:p>
          <a:endParaRPr lang="en-GB"/>
        </a:p>
      </dgm:t>
    </dgm:pt>
    <dgm:pt modelId="{D139888C-839F-4CDF-B5FA-EA2F2DAD3249}">
      <dgm:prSet/>
      <dgm:spPr/>
      <dgm:t>
        <a:bodyPr/>
        <a:lstStyle/>
        <a:p>
          <a:pPr rtl="0"/>
          <a:r>
            <a:rPr lang="en-US" b="1" dirty="0"/>
            <a:t>Terminology and processes</a:t>
          </a:r>
          <a:endParaRPr lang="en-GB" dirty="0"/>
        </a:p>
      </dgm:t>
    </dgm:pt>
    <dgm:pt modelId="{F64DCE49-4299-4AA4-B5B8-73BE43457412}" type="parTrans" cxnId="{73D31624-5E32-4BB1-807F-F6D9265451A0}">
      <dgm:prSet/>
      <dgm:spPr/>
      <dgm:t>
        <a:bodyPr/>
        <a:lstStyle/>
        <a:p>
          <a:endParaRPr lang="en-GB"/>
        </a:p>
      </dgm:t>
    </dgm:pt>
    <dgm:pt modelId="{808BAA10-E663-483D-9495-D373520F5374}" type="sibTrans" cxnId="{73D31624-5E32-4BB1-807F-F6D9265451A0}">
      <dgm:prSet/>
      <dgm:spPr/>
      <dgm:t>
        <a:bodyPr/>
        <a:lstStyle/>
        <a:p>
          <a:endParaRPr lang="en-GB"/>
        </a:p>
      </dgm:t>
    </dgm:pt>
    <dgm:pt modelId="{75F6C239-2EE9-4617-B409-58F7E1877E6A}">
      <dgm:prSet/>
      <dgm:spPr/>
      <dgm:t>
        <a:bodyPr/>
        <a:lstStyle/>
        <a:p>
          <a:pPr rtl="0"/>
          <a:r>
            <a:rPr lang="en-US" b="1" dirty="0"/>
            <a:t>Scenarios and real life problems</a:t>
          </a:r>
          <a:endParaRPr lang="en-GB" dirty="0"/>
        </a:p>
      </dgm:t>
    </dgm:pt>
    <dgm:pt modelId="{2A5C1FCF-0A8E-4DC3-A8A2-CE1922E31281}" type="parTrans" cxnId="{DD3A5887-5E0D-41F8-BB64-FC9B7530F9C2}">
      <dgm:prSet/>
      <dgm:spPr/>
      <dgm:t>
        <a:bodyPr/>
        <a:lstStyle/>
        <a:p>
          <a:endParaRPr lang="en-GB"/>
        </a:p>
      </dgm:t>
    </dgm:pt>
    <dgm:pt modelId="{CB54D68D-24D6-46CD-A9B4-5294E2DA042E}" type="sibTrans" cxnId="{DD3A5887-5E0D-41F8-BB64-FC9B7530F9C2}">
      <dgm:prSet/>
      <dgm:spPr/>
      <dgm:t>
        <a:bodyPr/>
        <a:lstStyle/>
        <a:p>
          <a:endParaRPr lang="en-GB"/>
        </a:p>
      </dgm:t>
    </dgm:pt>
    <dgm:pt modelId="{4A0ED1BB-AC4B-4886-AD53-141CE911565F}">
      <dgm:prSet/>
      <dgm:spPr/>
      <dgm:t>
        <a:bodyPr/>
        <a:lstStyle/>
        <a:p>
          <a:pPr rtl="0"/>
          <a:r>
            <a:rPr lang="en-US" b="1" dirty="0"/>
            <a:t>Complexity, frustration and confusion</a:t>
          </a:r>
          <a:endParaRPr lang="en-GB" dirty="0"/>
        </a:p>
      </dgm:t>
    </dgm:pt>
    <dgm:pt modelId="{9381EA68-AA18-4517-95AB-9C4141CE37D5}" type="parTrans" cxnId="{EB734676-B012-4C8D-879D-B1932E5C06B7}">
      <dgm:prSet/>
      <dgm:spPr/>
      <dgm:t>
        <a:bodyPr/>
        <a:lstStyle/>
        <a:p>
          <a:endParaRPr lang="en-GB"/>
        </a:p>
      </dgm:t>
    </dgm:pt>
    <dgm:pt modelId="{AF0B69DD-4773-42FF-AAA9-9A0E698EC457}" type="sibTrans" cxnId="{EB734676-B012-4C8D-879D-B1932E5C06B7}">
      <dgm:prSet/>
      <dgm:spPr/>
      <dgm:t>
        <a:bodyPr/>
        <a:lstStyle/>
        <a:p>
          <a:endParaRPr lang="en-GB"/>
        </a:p>
      </dgm:t>
    </dgm:pt>
    <dgm:pt modelId="{C5DC27AA-0A59-4DEA-87A9-B3E620A0A28E}">
      <dgm:prSet/>
      <dgm:spPr/>
      <dgm:t>
        <a:bodyPr/>
        <a:lstStyle/>
        <a:p>
          <a:pPr rtl="0"/>
          <a:r>
            <a:rPr lang="en-US" b="1" dirty="0"/>
            <a:t>Value of active learning and games-based learning</a:t>
          </a:r>
          <a:endParaRPr lang="en-GB" dirty="0"/>
        </a:p>
      </dgm:t>
    </dgm:pt>
    <dgm:pt modelId="{1DAFB674-65FD-44D9-AD6F-153FD55ECB63}" type="parTrans" cxnId="{8700B247-284D-4186-926C-5393353C30B1}">
      <dgm:prSet/>
      <dgm:spPr/>
      <dgm:t>
        <a:bodyPr/>
        <a:lstStyle/>
        <a:p>
          <a:endParaRPr lang="en-GB"/>
        </a:p>
      </dgm:t>
    </dgm:pt>
    <dgm:pt modelId="{BD96C25B-705E-48B9-BA74-B67B91F5BDD6}" type="sibTrans" cxnId="{8700B247-284D-4186-926C-5393353C30B1}">
      <dgm:prSet/>
      <dgm:spPr/>
      <dgm:t>
        <a:bodyPr/>
        <a:lstStyle/>
        <a:p>
          <a:endParaRPr lang="en-GB"/>
        </a:p>
      </dgm:t>
    </dgm:pt>
    <dgm:pt modelId="{0B7ED627-E6B9-4C39-8438-FB7D18C305E4}" type="pres">
      <dgm:prSet presAssocID="{FCC50F54-03CF-4126-A99E-8088764D5823}" presName="diagram" presStyleCnt="0">
        <dgm:presLayoutVars>
          <dgm:dir/>
          <dgm:resizeHandles val="exact"/>
        </dgm:presLayoutVars>
      </dgm:prSet>
      <dgm:spPr/>
    </dgm:pt>
    <dgm:pt modelId="{8DF9469C-E9B5-4CD6-806E-3388511E52C2}" type="pres">
      <dgm:prSet presAssocID="{4A0ED1BB-AC4B-4886-AD53-141CE911565F}" presName="node" presStyleLbl="node1" presStyleIdx="0" presStyleCnt="5">
        <dgm:presLayoutVars>
          <dgm:bulletEnabled val="1"/>
        </dgm:presLayoutVars>
      </dgm:prSet>
      <dgm:spPr/>
    </dgm:pt>
    <dgm:pt modelId="{0A819862-CD9C-47CD-A7EC-E77E469C1622}" type="pres">
      <dgm:prSet presAssocID="{AF0B69DD-4773-42FF-AAA9-9A0E698EC457}" presName="sibTrans" presStyleCnt="0"/>
      <dgm:spPr/>
    </dgm:pt>
    <dgm:pt modelId="{9B4261F5-31EC-4B11-BD42-63E1F3E62284}" type="pres">
      <dgm:prSet presAssocID="{D139888C-839F-4CDF-B5FA-EA2F2DAD3249}" presName="node" presStyleLbl="node1" presStyleIdx="1" presStyleCnt="5">
        <dgm:presLayoutVars>
          <dgm:bulletEnabled val="1"/>
        </dgm:presLayoutVars>
      </dgm:prSet>
      <dgm:spPr/>
    </dgm:pt>
    <dgm:pt modelId="{543242A6-3181-4751-89F3-266818CA37F1}" type="pres">
      <dgm:prSet presAssocID="{808BAA10-E663-483D-9495-D373520F5374}" presName="sibTrans" presStyleCnt="0"/>
      <dgm:spPr/>
    </dgm:pt>
    <dgm:pt modelId="{4340138C-5EFD-4AAE-8E22-211190858825}" type="pres">
      <dgm:prSet presAssocID="{C5E8CF27-AF54-44D3-87C2-46978E4ACB2D}" presName="node" presStyleLbl="node1" presStyleIdx="2" presStyleCnt="5">
        <dgm:presLayoutVars>
          <dgm:bulletEnabled val="1"/>
        </dgm:presLayoutVars>
      </dgm:prSet>
      <dgm:spPr/>
    </dgm:pt>
    <dgm:pt modelId="{6A45AF9B-BBFC-4184-A54D-6CDD9BC3619E}" type="pres">
      <dgm:prSet presAssocID="{060F2D82-F929-4AA9-A18B-FE7A5E532D9D}" presName="sibTrans" presStyleCnt="0"/>
      <dgm:spPr/>
    </dgm:pt>
    <dgm:pt modelId="{8FC82980-AE4A-4F8C-8B1C-817D165D72DB}" type="pres">
      <dgm:prSet presAssocID="{75F6C239-2EE9-4617-B409-58F7E1877E6A}" presName="node" presStyleLbl="node1" presStyleIdx="3" presStyleCnt="5">
        <dgm:presLayoutVars>
          <dgm:bulletEnabled val="1"/>
        </dgm:presLayoutVars>
      </dgm:prSet>
      <dgm:spPr/>
    </dgm:pt>
    <dgm:pt modelId="{4E4E71C3-43DC-43C6-AFC2-430E33706D2C}" type="pres">
      <dgm:prSet presAssocID="{CB54D68D-24D6-46CD-A9B4-5294E2DA042E}" presName="sibTrans" presStyleCnt="0"/>
      <dgm:spPr/>
    </dgm:pt>
    <dgm:pt modelId="{7FF14E1A-9503-4FAE-AC7E-168496FE6916}" type="pres">
      <dgm:prSet presAssocID="{C5DC27AA-0A59-4DEA-87A9-B3E620A0A28E}" presName="node" presStyleLbl="node1" presStyleIdx="4" presStyleCnt="5">
        <dgm:presLayoutVars>
          <dgm:bulletEnabled val="1"/>
        </dgm:presLayoutVars>
      </dgm:prSet>
      <dgm:spPr/>
    </dgm:pt>
  </dgm:ptLst>
  <dgm:cxnLst>
    <dgm:cxn modelId="{8FCD791F-AE62-44DE-83A7-70F809DC21FB}" type="presOf" srcId="{C5E8CF27-AF54-44D3-87C2-46978E4ACB2D}" destId="{4340138C-5EFD-4AAE-8E22-211190858825}" srcOrd="0" destOrd="0" presId="urn:microsoft.com/office/officeart/2005/8/layout/default"/>
    <dgm:cxn modelId="{73D31624-5E32-4BB1-807F-F6D9265451A0}" srcId="{FCC50F54-03CF-4126-A99E-8088764D5823}" destId="{D139888C-839F-4CDF-B5FA-EA2F2DAD3249}" srcOrd="1" destOrd="0" parTransId="{F64DCE49-4299-4AA4-B5B8-73BE43457412}" sibTransId="{808BAA10-E663-483D-9495-D373520F5374}"/>
    <dgm:cxn modelId="{8700B247-284D-4186-926C-5393353C30B1}" srcId="{FCC50F54-03CF-4126-A99E-8088764D5823}" destId="{C5DC27AA-0A59-4DEA-87A9-B3E620A0A28E}" srcOrd="4" destOrd="0" parTransId="{1DAFB674-65FD-44D9-AD6F-153FD55ECB63}" sibTransId="{BD96C25B-705E-48B9-BA74-B67B91F5BDD6}"/>
    <dgm:cxn modelId="{B26FDD50-677D-425C-99AA-9D18233B0B6E}" type="presOf" srcId="{D139888C-839F-4CDF-B5FA-EA2F2DAD3249}" destId="{9B4261F5-31EC-4B11-BD42-63E1F3E62284}" srcOrd="0" destOrd="0" presId="urn:microsoft.com/office/officeart/2005/8/layout/default"/>
    <dgm:cxn modelId="{8C52AA5D-A2D1-494C-84BC-F68CFF7C5633}" srcId="{FCC50F54-03CF-4126-A99E-8088764D5823}" destId="{C5E8CF27-AF54-44D3-87C2-46978E4ACB2D}" srcOrd="2" destOrd="0" parTransId="{F320AA3E-51CA-45CC-8A8E-97BEEEFE977E}" sibTransId="{060F2D82-F929-4AA9-A18B-FE7A5E532D9D}"/>
    <dgm:cxn modelId="{1B318C64-B04B-43C6-8FFA-2800AE3357AF}" type="presOf" srcId="{FCC50F54-03CF-4126-A99E-8088764D5823}" destId="{0B7ED627-E6B9-4C39-8438-FB7D18C305E4}" srcOrd="0" destOrd="0" presId="urn:microsoft.com/office/officeart/2005/8/layout/default"/>
    <dgm:cxn modelId="{EB734676-B012-4C8D-879D-B1932E5C06B7}" srcId="{FCC50F54-03CF-4126-A99E-8088764D5823}" destId="{4A0ED1BB-AC4B-4886-AD53-141CE911565F}" srcOrd="0" destOrd="0" parTransId="{9381EA68-AA18-4517-95AB-9C4141CE37D5}" sibTransId="{AF0B69DD-4773-42FF-AAA9-9A0E698EC457}"/>
    <dgm:cxn modelId="{77A1957C-DE1E-467E-927C-9C1B5A592A24}" type="presOf" srcId="{C5DC27AA-0A59-4DEA-87A9-B3E620A0A28E}" destId="{7FF14E1A-9503-4FAE-AC7E-168496FE6916}" srcOrd="0" destOrd="0" presId="urn:microsoft.com/office/officeart/2005/8/layout/default"/>
    <dgm:cxn modelId="{DD3A5887-5E0D-41F8-BB64-FC9B7530F9C2}" srcId="{FCC50F54-03CF-4126-A99E-8088764D5823}" destId="{75F6C239-2EE9-4617-B409-58F7E1877E6A}" srcOrd="3" destOrd="0" parTransId="{2A5C1FCF-0A8E-4DC3-A8A2-CE1922E31281}" sibTransId="{CB54D68D-24D6-46CD-A9B4-5294E2DA042E}"/>
    <dgm:cxn modelId="{EBD229E3-D732-4C0C-94AC-890E9A133841}" type="presOf" srcId="{75F6C239-2EE9-4617-B409-58F7E1877E6A}" destId="{8FC82980-AE4A-4F8C-8B1C-817D165D72DB}" srcOrd="0" destOrd="0" presId="urn:microsoft.com/office/officeart/2005/8/layout/default"/>
    <dgm:cxn modelId="{B32EABED-BE33-485C-867F-B39F75EB50B8}" type="presOf" srcId="{4A0ED1BB-AC4B-4886-AD53-141CE911565F}" destId="{8DF9469C-E9B5-4CD6-806E-3388511E52C2}" srcOrd="0" destOrd="0" presId="urn:microsoft.com/office/officeart/2005/8/layout/default"/>
    <dgm:cxn modelId="{243C3F28-D46D-4ABA-8DC1-9D5F90D67185}" type="presParOf" srcId="{0B7ED627-E6B9-4C39-8438-FB7D18C305E4}" destId="{8DF9469C-E9B5-4CD6-806E-3388511E52C2}" srcOrd="0" destOrd="0" presId="urn:microsoft.com/office/officeart/2005/8/layout/default"/>
    <dgm:cxn modelId="{FD4295F8-CB8E-45CE-9FB8-C013001D4178}" type="presParOf" srcId="{0B7ED627-E6B9-4C39-8438-FB7D18C305E4}" destId="{0A819862-CD9C-47CD-A7EC-E77E469C1622}" srcOrd="1" destOrd="0" presId="urn:microsoft.com/office/officeart/2005/8/layout/default"/>
    <dgm:cxn modelId="{B6F0C1CB-6845-4490-9ABF-5E03D77CFE6E}" type="presParOf" srcId="{0B7ED627-E6B9-4C39-8438-FB7D18C305E4}" destId="{9B4261F5-31EC-4B11-BD42-63E1F3E62284}" srcOrd="2" destOrd="0" presId="urn:microsoft.com/office/officeart/2005/8/layout/default"/>
    <dgm:cxn modelId="{79F9807F-6A1A-44B1-ADA0-E9BB54E803BE}" type="presParOf" srcId="{0B7ED627-E6B9-4C39-8438-FB7D18C305E4}" destId="{543242A6-3181-4751-89F3-266818CA37F1}" srcOrd="3" destOrd="0" presId="urn:microsoft.com/office/officeart/2005/8/layout/default"/>
    <dgm:cxn modelId="{927B0D55-9057-4079-A4A6-EA7A8BB897D5}" type="presParOf" srcId="{0B7ED627-E6B9-4C39-8438-FB7D18C305E4}" destId="{4340138C-5EFD-4AAE-8E22-211190858825}" srcOrd="4" destOrd="0" presId="urn:microsoft.com/office/officeart/2005/8/layout/default"/>
    <dgm:cxn modelId="{54DD0278-2A51-496E-B3DB-0A5A4CE9D7E4}" type="presParOf" srcId="{0B7ED627-E6B9-4C39-8438-FB7D18C305E4}" destId="{6A45AF9B-BBFC-4184-A54D-6CDD9BC3619E}" srcOrd="5" destOrd="0" presId="urn:microsoft.com/office/officeart/2005/8/layout/default"/>
    <dgm:cxn modelId="{0EB45660-37EE-469F-B049-B8BCDE08C235}" type="presParOf" srcId="{0B7ED627-E6B9-4C39-8438-FB7D18C305E4}" destId="{8FC82980-AE4A-4F8C-8B1C-817D165D72DB}" srcOrd="6" destOrd="0" presId="urn:microsoft.com/office/officeart/2005/8/layout/default"/>
    <dgm:cxn modelId="{AFFD279D-D14D-4254-9250-89BA45CDAD1D}" type="presParOf" srcId="{0B7ED627-E6B9-4C39-8438-FB7D18C305E4}" destId="{4E4E71C3-43DC-43C6-AFC2-430E33706D2C}" srcOrd="7" destOrd="0" presId="urn:microsoft.com/office/officeart/2005/8/layout/default"/>
    <dgm:cxn modelId="{ADBC338F-3EAF-4003-A51B-F11B51E0504B}" type="presParOf" srcId="{0B7ED627-E6B9-4C39-8438-FB7D18C305E4}" destId="{7FF14E1A-9503-4FAE-AC7E-168496FE6916}"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E5CA64-04B5-4D00-B3D7-EF017979925B}"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GB"/>
        </a:p>
      </dgm:t>
    </dgm:pt>
    <dgm:pt modelId="{1C71D8EE-732F-4774-9AD6-4943F4BA07E6}">
      <dgm:prSet/>
      <dgm:spPr/>
      <dgm:t>
        <a:bodyPr/>
        <a:lstStyle/>
        <a:p>
          <a:pPr rtl="0"/>
          <a:r>
            <a:rPr lang="en-US" b="1" dirty="0"/>
            <a:t>Linking in with institutional policies and procedures</a:t>
          </a:r>
          <a:endParaRPr lang="en-GB" dirty="0"/>
        </a:p>
      </dgm:t>
    </dgm:pt>
    <dgm:pt modelId="{CB04A2ED-33BF-4CC1-886D-9CB7243BCD21}" type="parTrans" cxnId="{37D61B79-F31D-438E-A663-F1E230DF76E6}">
      <dgm:prSet/>
      <dgm:spPr/>
      <dgm:t>
        <a:bodyPr/>
        <a:lstStyle/>
        <a:p>
          <a:endParaRPr lang="en-GB"/>
        </a:p>
      </dgm:t>
    </dgm:pt>
    <dgm:pt modelId="{4C915431-407B-4D55-8423-478854CC4061}" type="sibTrans" cxnId="{37D61B79-F31D-438E-A663-F1E230DF76E6}">
      <dgm:prSet/>
      <dgm:spPr/>
      <dgm:t>
        <a:bodyPr/>
        <a:lstStyle/>
        <a:p>
          <a:endParaRPr lang="en-GB"/>
        </a:p>
      </dgm:t>
    </dgm:pt>
    <dgm:pt modelId="{13BEBAEA-A645-431F-8004-9F68DDC3A3B6}">
      <dgm:prSet/>
      <dgm:spPr/>
      <dgm:t>
        <a:bodyPr/>
        <a:lstStyle/>
        <a:p>
          <a:pPr rtl="0"/>
          <a:r>
            <a:rPr lang="en-US" b="1"/>
            <a:t>Putting copyright concerns in wider context</a:t>
          </a:r>
          <a:endParaRPr lang="en-GB"/>
        </a:p>
      </dgm:t>
    </dgm:pt>
    <dgm:pt modelId="{A5CC51A4-3D0A-428D-972F-201B52B666EB}" type="parTrans" cxnId="{7AEC7685-BF41-4FF1-9E51-23E3AF7C3367}">
      <dgm:prSet/>
      <dgm:spPr/>
      <dgm:t>
        <a:bodyPr/>
        <a:lstStyle/>
        <a:p>
          <a:endParaRPr lang="en-GB"/>
        </a:p>
      </dgm:t>
    </dgm:pt>
    <dgm:pt modelId="{0E293FCB-33B7-4269-AE6A-DB3A8807C362}" type="sibTrans" cxnId="{7AEC7685-BF41-4FF1-9E51-23E3AF7C3367}">
      <dgm:prSet/>
      <dgm:spPr/>
      <dgm:t>
        <a:bodyPr/>
        <a:lstStyle/>
        <a:p>
          <a:endParaRPr lang="en-GB"/>
        </a:p>
      </dgm:t>
    </dgm:pt>
    <dgm:pt modelId="{01637A23-B966-463C-9965-353C7CED0BD9}">
      <dgm:prSet/>
      <dgm:spPr/>
      <dgm:t>
        <a:bodyPr/>
        <a:lstStyle/>
        <a:p>
          <a:pPr rtl="0"/>
          <a:r>
            <a:rPr lang="en-US" b="1"/>
            <a:t>Complements wider scholarly comms and open access support</a:t>
          </a:r>
          <a:endParaRPr lang="en-GB"/>
        </a:p>
      </dgm:t>
    </dgm:pt>
    <dgm:pt modelId="{1F861B06-C8B1-4762-91FD-D2EAEAC47A7D}" type="parTrans" cxnId="{0EF3804C-0AAD-44E9-9FFF-09C7D35A41E9}">
      <dgm:prSet/>
      <dgm:spPr/>
      <dgm:t>
        <a:bodyPr/>
        <a:lstStyle/>
        <a:p>
          <a:endParaRPr lang="en-GB"/>
        </a:p>
      </dgm:t>
    </dgm:pt>
    <dgm:pt modelId="{7276CF91-FBF3-4C30-A6DE-63D47F343F46}" type="sibTrans" cxnId="{0EF3804C-0AAD-44E9-9FFF-09C7D35A41E9}">
      <dgm:prSet/>
      <dgm:spPr/>
      <dgm:t>
        <a:bodyPr/>
        <a:lstStyle/>
        <a:p>
          <a:endParaRPr lang="en-GB"/>
        </a:p>
      </dgm:t>
    </dgm:pt>
    <dgm:pt modelId="{7EF3A412-B14D-48B6-A59E-7BA214D990B1}" type="pres">
      <dgm:prSet presAssocID="{15E5CA64-04B5-4D00-B3D7-EF017979925B}" presName="diagram" presStyleCnt="0">
        <dgm:presLayoutVars>
          <dgm:dir/>
          <dgm:resizeHandles val="exact"/>
        </dgm:presLayoutVars>
      </dgm:prSet>
      <dgm:spPr/>
    </dgm:pt>
    <dgm:pt modelId="{6EFB0B40-99EA-4E77-9B42-734B8C214FDE}" type="pres">
      <dgm:prSet presAssocID="{1C71D8EE-732F-4774-9AD6-4943F4BA07E6}" presName="node" presStyleLbl="node1" presStyleIdx="0" presStyleCnt="3">
        <dgm:presLayoutVars>
          <dgm:bulletEnabled val="1"/>
        </dgm:presLayoutVars>
      </dgm:prSet>
      <dgm:spPr/>
    </dgm:pt>
    <dgm:pt modelId="{9C13B7C7-0277-45CB-89DE-D98CF2DEEA84}" type="pres">
      <dgm:prSet presAssocID="{4C915431-407B-4D55-8423-478854CC4061}" presName="sibTrans" presStyleCnt="0"/>
      <dgm:spPr/>
    </dgm:pt>
    <dgm:pt modelId="{ACA93537-6058-4DC8-A90A-166BA79D88C9}" type="pres">
      <dgm:prSet presAssocID="{13BEBAEA-A645-431F-8004-9F68DDC3A3B6}" presName="node" presStyleLbl="node1" presStyleIdx="1" presStyleCnt="3">
        <dgm:presLayoutVars>
          <dgm:bulletEnabled val="1"/>
        </dgm:presLayoutVars>
      </dgm:prSet>
      <dgm:spPr/>
    </dgm:pt>
    <dgm:pt modelId="{10D43B87-8849-4D41-AE4E-75734F4194E1}" type="pres">
      <dgm:prSet presAssocID="{0E293FCB-33B7-4269-AE6A-DB3A8807C362}" presName="sibTrans" presStyleCnt="0"/>
      <dgm:spPr/>
    </dgm:pt>
    <dgm:pt modelId="{4AFB414D-B6EF-4266-928D-D0574B0581D7}" type="pres">
      <dgm:prSet presAssocID="{01637A23-B966-463C-9965-353C7CED0BD9}" presName="node" presStyleLbl="node1" presStyleIdx="2" presStyleCnt="3">
        <dgm:presLayoutVars>
          <dgm:bulletEnabled val="1"/>
        </dgm:presLayoutVars>
      </dgm:prSet>
      <dgm:spPr/>
    </dgm:pt>
  </dgm:ptLst>
  <dgm:cxnLst>
    <dgm:cxn modelId="{5F61300E-C699-4BDD-BDAB-E0872EA8471E}" type="presOf" srcId="{1C71D8EE-732F-4774-9AD6-4943F4BA07E6}" destId="{6EFB0B40-99EA-4E77-9B42-734B8C214FDE}" srcOrd="0" destOrd="0" presId="urn:microsoft.com/office/officeart/2005/8/layout/default"/>
    <dgm:cxn modelId="{0EF3804C-0AAD-44E9-9FFF-09C7D35A41E9}" srcId="{15E5CA64-04B5-4D00-B3D7-EF017979925B}" destId="{01637A23-B966-463C-9965-353C7CED0BD9}" srcOrd="2" destOrd="0" parTransId="{1F861B06-C8B1-4762-91FD-D2EAEAC47A7D}" sibTransId="{7276CF91-FBF3-4C30-A6DE-63D47F343F46}"/>
    <dgm:cxn modelId="{37D61B79-F31D-438E-A663-F1E230DF76E6}" srcId="{15E5CA64-04B5-4D00-B3D7-EF017979925B}" destId="{1C71D8EE-732F-4774-9AD6-4943F4BA07E6}" srcOrd="0" destOrd="0" parTransId="{CB04A2ED-33BF-4CC1-886D-9CB7243BCD21}" sibTransId="{4C915431-407B-4D55-8423-478854CC4061}"/>
    <dgm:cxn modelId="{7AEC7685-BF41-4FF1-9E51-23E3AF7C3367}" srcId="{15E5CA64-04B5-4D00-B3D7-EF017979925B}" destId="{13BEBAEA-A645-431F-8004-9F68DDC3A3B6}" srcOrd="1" destOrd="0" parTransId="{A5CC51A4-3D0A-428D-972F-201B52B666EB}" sibTransId="{0E293FCB-33B7-4269-AE6A-DB3A8807C362}"/>
    <dgm:cxn modelId="{768A3E98-27EB-42A6-B30F-A5720865A568}" type="presOf" srcId="{13BEBAEA-A645-431F-8004-9F68DDC3A3B6}" destId="{ACA93537-6058-4DC8-A90A-166BA79D88C9}" srcOrd="0" destOrd="0" presId="urn:microsoft.com/office/officeart/2005/8/layout/default"/>
    <dgm:cxn modelId="{9FF641B0-27E5-4769-962D-031C57CE700E}" type="presOf" srcId="{01637A23-B966-463C-9965-353C7CED0BD9}" destId="{4AFB414D-B6EF-4266-928D-D0574B0581D7}" srcOrd="0" destOrd="0" presId="urn:microsoft.com/office/officeart/2005/8/layout/default"/>
    <dgm:cxn modelId="{D4383ECC-F680-4C5A-8E94-73A861F57225}" type="presOf" srcId="{15E5CA64-04B5-4D00-B3D7-EF017979925B}" destId="{7EF3A412-B14D-48B6-A59E-7BA214D990B1}" srcOrd="0" destOrd="0" presId="urn:microsoft.com/office/officeart/2005/8/layout/default"/>
    <dgm:cxn modelId="{A9BABB76-F935-4FE7-8A74-0ADBB49A66C4}" type="presParOf" srcId="{7EF3A412-B14D-48B6-A59E-7BA214D990B1}" destId="{6EFB0B40-99EA-4E77-9B42-734B8C214FDE}" srcOrd="0" destOrd="0" presId="urn:microsoft.com/office/officeart/2005/8/layout/default"/>
    <dgm:cxn modelId="{9211D63C-2FE8-44B0-AC5E-65521354661E}" type="presParOf" srcId="{7EF3A412-B14D-48B6-A59E-7BA214D990B1}" destId="{9C13B7C7-0277-45CB-89DE-D98CF2DEEA84}" srcOrd="1" destOrd="0" presId="urn:microsoft.com/office/officeart/2005/8/layout/default"/>
    <dgm:cxn modelId="{376FA5D7-49E8-4C11-A213-72547A680883}" type="presParOf" srcId="{7EF3A412-B14D-48B6-A59E-7BA214D990B1}" destId="{ACA93537-6058-4DC8-A90A-166BA79D88C9}" srcOrd="2" destOrd="0" presId="urn:microsoft.com/office/officeart/2005/8/layout/default"/>
    <dgm:cxn modelId="{F6CCA423-BE2B-4E5B-BCE6-82B9225024C6}" type="presParOf" srcId="{7EF3A412-B14D-48B6-A59E-7BA214D990B1}" destId="{10D43B87-8849-4D41-AE4E-75734F4194E1}" srcOrd="3" destOrd="0" presId="urn:microsoft.com/office/officeart/2005/8/layout/default"/>
    <dgm:cxn modelId="{0990F8E2-0150-4499-9C44-F8FD4D8156E5}" type="presParOf" srcId="{7EF3A412-B14D-48B6-A59E-7BA214D990B1}" destId="{4AFB414D-B6EF-4266-928D-D0574B0581D7}"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2438FCE-3264-469D-8AFA-70D2E409FF4C}"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7239586B-4DF4-4711-A046-401DEF603B5B}">
      <dgm:prSet/>
      <dgm:spPr/>
      <dgm:t>
        <a:bodyPr/>
        <a:lstStyle/>
        <a:p>
          <a:pPr rtl="0"/>
          <a:r>
            <a:rPr lang="en-GB" b="1" dirty="0"/>
            <a:t>New Zealand and Australian version</a:t>
          </a:r>
          <a:endParaRPr lang="en-GB" dirty="0"/>
        </a:p>
      </dgm:t>
    </dgm:pt>
    <dgm:pt modelId="{0EF3439B-3F84-4BDD-BF2B-B310C3458388}" type="parTrans" cxnId="{35353916-F42E-4700-B7A7-CCC15DDE150A}">
      <dgm:prSet/>
      <dgm:spPr/>
      <dgm:t>
        <a:bodyPr/>
        <a:lstStyle/>
        <a:p>
          <a:endParaRPr lang="en-GB"/>
        </a:p>
      </dgm:t>
    </dgm:pt>
    <dgm:pt modelId="{4DF755B5-48F6-4F16-8D89-E94D3996BAEF}" type="sibTrans" cxnId="{35353916-F42E-4700-B7A7-CCC15DDE150A}">
      <dgm:prSet/>
      <dgm:spPr/>
      <dgm:t>
        <a:bodyPr/>
        <a:lstStyle/>
        <a:p>
          <a:endParaRPr lang="en-GB"/>
        </a:p>
      </dgm:t>
    </dgm:pt>
    <dgm:pt modelId="{88BE3300-EFD8-4E03-806F-B594DCF2359C}">
      <dgm:prSet/>
      <dgm:spPr/>
      <dgm:t>
        <a:bodyPr/>
        <a:lstStyle/>
        <a:p>
          <a:pPr rtl="0"/>
          <a:r>
            <a:rPr lang="en-GB" b="1" dirty="0"/>
            <a:t>German translation</a:t>
          </a:r>
          <a:endParaRPr lang="en-GB" dirty="0"/>
        </a:p>
      </dgm:t>
    </dgm:pt>
    <dgm:pt modelId="{8EB46796-7964-4813-878E-52572ADE460C}" type="parTrans" cxnId="{8913F778-1B2F-48F4-B20B-5411B234E3BA}">
      <dgm:prSet/>
      <dgm:spPr/>
      <dgm:t>
        <a:bodyPr/>
        <a:lstStyle/>
        <a:p>
          <a:endParaRPr lang="en-GB"/>
        </a:p>
      </dgm:t>
    </dgm:pt>
    <dgm:pt modelId="{C2D179EE-BEBE-4878-98B8-B65E3CF6510F}" type="sibTrans" cxnId="{8913F778-1B2F-48F4-B20B-5411B234E3BA}">
      <dgm:prSet/>
      <dgm:spPr/>
      <dgm:t>
        <a:bodyPr/>
        <a:lstStyle/>
        <a:p>
          <a:endParaRPr lang="en-GB"/>
        </a:p>
      </dgm:t>
    </dgm:pt>
    <dgm:pt modelId="{208F216D-FA5B-4BFD-88B7-04661E05AA58}">
      <dgm:prSet/>
      <dgm:spPr/>
      <dgm:t>
        <a:bodyPr/>
        <a:lstStyle/>
        <a:p>
          <a:pPr rtl="0"/>
          <a:r>
            <a:rPr lang="en-GB" b="1"/>
            <a:t>Updating game mechanics</a:t>
          </a:r>
          <a:endParaRPr lang="en-GB"/>
        </a:p>
      </dgm:t>
    </dgm:pt>
    <dgm:pt modelId="{472A93ED-84AD-44E6-AFC5-4F3A00C0590C}" type="parTrans" cxnId="{FF5622E4-A652-4050-A1E6-B5C0178A3750}">
      <dgm:prSet/>
      <dgm:spPr/>
      <dgm:t>
        <a:bodyPr/>
        <a:lstStyle/>
        <a:p>
          <a:endParaRPr lang="en-GB"/>
        </a:p>
      </dgm:t>
    </dgm:pt>
    <dgm:pt modelId="{9B60F8EC-8E26-477A-A9AE-36CAD4B87AA8}" type="sibTrans" cxnId="{FF5622E4-A652-4050-A1E6-B5C0178A3750}">
      <dgm:prSet/>
      <dgm:spPr/>
      <dgm:t>
        <a:bodyPr/>
        <a:lstStyle/>
        <a:p>
          <a:endParaRPr lang="en-GB"/>
        </a:p>
      </dgm:t>
    </dgm:pt>
    <dgm:pt modelId="{2E3833FA-374F-4133-9AF9-F5EE2B5A0DBF}">
      <dgm:prSet/>
      <dgm:spPr/>
      <dgm:t>
        <a:bodyPr/>
        <a:lstStyle/>
        <a:p>
          <a:pPr rtl="0"/>
          <a:r>
            <a:rPr lang="en-GB" b="1"/>
            <a:t>Potential redesign of the board</a:t>
          </a:r>
          <a:endParaRPr lang="en-GB"/>
        </a:p>
      </dgm:t>
    </dgm:pt>
    <dgm:pt modelId="{3C476BD2-97DE-4D59-8483-D8273B8AA5C8}" type="parTrans" cxnId="{7972B32E-9774-4EAD-A274-8CB76E208261}">
      <dgm:prSet/>
      <dgm:spPr/>
      <dgm:t>
        <a:bodyPr/>
        <a:lstStyle/>
        <a:p>
          <a:endParaRPr lang="en-GB"/>
        </a:p>
      </dgm:t>
    </dgm:pt>
    <dgm:pt modelId="{740AA6D0-A216-4B22-9ABE-F3649EEA1DE8}" type="sibTrans" cxnId="{7972B32E-9774-4EAD-A274-8CB76E208261}">
      <dgm:prSet/>
      <dgm:spPr/>
      <dgm:t>
        <a:bodyPr/>
        <a:lstStyle/>
        <a:p>
          <a:endParaRPr lang="en-GB"/>
        </a:p>
      </dgm:t>
    </dgm:pt>
    <dgm:pt modelId="{E86EE10E-997F-4CB5-9ADF-F2F4C4A2DA96}">
      <dgm:prSet/>
      <dgm:spPr/>
      <dgm:t>
        <a:bodyPr/>
        <a:lstStyle/>
        <a:p>
          <a:pPr rtl="0"/>
          <a:r>
            <a:rPr lang="en-GB" b="1"/>
            <a:t>Building 3D model</a:t>
          </a:r>
          <a:endParaRPr lang="en-GB"/>
        </a:p>
      </dgm:t>
    </dgm:pt>
    <dgm:pt modelId="{4DDB7A15-808F-4125-A05F-A873370C2716}" type="parTrans" cxnId="{19804677-75C9-4CE8-8DF2-C2093C06D6FC}">
      <dgm:prSet/>
      <dgm:spPr/>
      <dgm:t>
        <a:bodyPr/>
        <a:lstStyle/>
        <a:p>
          <a:endParaRPr lang="en-GB"/>
        </a:p>
      </dgm:t>
    </dgm:pt>
    <dgm:pt modelId="{CD7DE860-96E4-44B2-B129-5459868DDDF6}" type="sibTrans" cxnId="{19804677-75C9-4CE8-8DF2-C2093C06D6FC}">
      <dgm:prSet/>
      <dgm:spPr/>
      <dgm:t>
        <a:bodyPr/>
        <a:lstStyle/>
        <a:p>
          <a:endParaRPr lang="en-GB"/>
        </a:p>
      </dgm:t>
    </dgm:pt>
    <dgm:pt modelId="{6DA116C5-DDCE-4191-BCAC-B5F2E3EAA9DF}" type="pres">
      <dgm:prSet presAssocID="{D2438FCE-3264-469D-8AFA-70D2E409FF4C}" presName="diagram" presStyleCnt="0">
        <dgm:presLayoutVars>
          <dgm:dir/>
          <dgm:resizeHandles val="exact"/>
        </dgm:presLayoutVars>
      </dgm:prSet>
      <dgm:spPr/>
    </dgm:pt>
    <dgm:pt modelId="{8DEDCD93-0C9E-4A50-8AC2-D929BA6C4249}" type="pres">
      <dgm:prSet presAssocID="{7239586B-4DF4-4711-A046-401DEF603B5B}" presName="node" presStyleLbl="node1" presStyleIdx="0" presStyleCnt="5">
        <dgm:presLayoutVars>
          <dgm:bulletEnabled val="1"/>
        </dgm:presLayoutVars>
      </dgm:prSet>
      <dgm:spPr/>
    </dgm:pt>
    <dgm:pt modelId="{9332E0CF-5693-414C-B75A-D3048E0721BD}" type="pres">
      <dgm:prSet presAssocID="{4DF755B5-48F6-4F16-8D89-E94D3996BAEF}" presName="sibTrans" presStyleCnt="0"/>
      <dgm:spPr/>
    </dgm:pt>
    <dgm:pt modelId="{2F3A129D-503D-428E-AF2C-C68619DED1FE}" type="pres">
      <dgm:prSet presAssocID="{208F216D-FA5B-4BFD-88B7-04661E05AA58}" presName="node" presStyleLbl="node1" presStyleIdx="1" presStyleCnt="5">
        <dgm:presLayoutVars>
          <dgm:bulletEnabled val="1"/>
        </dgm:presLayoutVars>
      </dgm:prSet>
      <dgm:spPr/>
    </dgm:pt>
    <dgm:pt modelId="{562C903D-9A30-4216-B095-8E39C6797FBD}" type="pres">
      <dgm:prSet presAssocID="{9B60F8EC-8E26-477A-A9AE-36CAD4B87AA8}" presName="sibTrans" presStyleCnt="0"/>
      <dgm:spPr/>
    </dgm:pt>
    <dgm:pt modelId="{23BC109F-2208-4D3F-9F43-E72A28BA656C}" type="pres">
      <dgm:prSet presAssocID="{2E3833FA-374F-4133-9AF9-F5EE2B5A0DBF}" presName="node" presStyleLbl="node1" presStyleIdx="2" presStyleCnt="5">
        <dgm:presLayoutVars>
          <dgm:bulletEnabled val="1"/>
        </dgm:presLayoutVars>
      </dgm:prSet>
      <dgm:spPr/>
    </dgm:pt>
    <dgm:pt modelId="{AF41615A-1F13-4691-A169-83A263E25630}" type="pres">
      <dgm:prSet presAssocID="{740AA6D0-A216-4B22-9ABE-F3649EEA1DE8}" presName="sibTrans" presStyleCnt="0"/>
      <dgm:spPr/>
    </dgm:pt>
    <dgm:pt modelId="{B14524D8-4292-49E5-8345-3CDA0AA19796}" type="pres">
      <dgm:prSet presAssocID="{E86EE10E-997F-4CB5-9ADF-F2F4C4A2DA96}" presName="node" presStyleLbl="node1" presStyleIdx="3" presStyleCnt="5">
        <dgm:presLayoutVars>
          <dgm:bulletEnabled val="1"/>
        </dgm:presLayoutVars>
      </dgm:prSet>
      <dgm:spPr/>
    </dgm:pt>
    <dgm:pt modelId="{09877C06-558B-440A-96DC-08683017D348}" type="pres">
      <dgm:prSet presAssocID="{CD7DE860-96E4-44B2-B129-5459868DDDF6}" presName="sibTrans" presStyleCnt="0"/>
      <dgm:spPr/>
    </dgm:pt>
    <dgm:pt modelId="{F3A8BB2B-09FA-4007-AEED-F840165F7246}" type="pres">
      <dgm:prSet presAssocID="{88BE3300-EFD8-4E03-806F-B594DCF2359C}" presName="node" presStyleLbl="node1" presStyleIdx="4" presStyleCnt="5">
        <dgm:presLayoutVars>
          <dgm:bulletEnabled val="1"/>
        </dgm:presLayoutVars>
      </dgm:prSet>
      <dgm:spPr/>
    </dgm:pt>
  </dgm:ptLst>
  <dgm:cxnLst>
    <dgm:cxn modelId="{35353916-F42E-4700-B7A7-CCC15DDE150A}" srcId="{D2438FCE-3264-469D-8AFA-70D2E409FF4C}" destId="{7239586B-4DF4-4711-A046-401DEF603B5B}" srcOrd="0" destOrd="0" parTransId="{0EF3439B-3F84-4BDD-BF2B-B310C3458388}" sibTransId="{4DF755B5-48F6-4F16-8D89-E94D3996BAEF}"/>
    <dgm:cxn modelId="{7972B32E-9774-4EAD-A274-8CB76E208261}" srcId="{D2438FCE-3264-469D-8AFA-70D2E409FF4C}" destId="{2E3833FA-374F-4133-9AF9-F5EE2B5A0DBF}" srcOrd="2" destOrd="0" parTransId="{3C476BD2-97DE-4D59-8483-D8273B8AA5C8}" sibTransId="{740AA6D0-A216-4B22-9ABE-F3649EEA1DE8}"/>
    <dgm:cxn modelId="{B9057D54-30C1-4EC2-AACD-943D23F5D620}" type="presOf" srcId="{D2438FCE-3264-469D-8AFA-70D2E409FF4C}" destId="{6DA116C5-DDCE-4191-BCAC-B5F2E3EAA9DF}" srcOrd="0" destOrd="0" presId="urn:microsoft.com/office/officeart/2005/8/layout/default"/>
    <dgm:cxn modelId="{75988056-71BB-4267-83F1-0F081A3709D6}" type="presOf" srcId="{208F216D-FA5B-4BFD-88B7-04661E05AA58}" destId="{2F3A129D-503D-428E-AF2C-C68619DED1FE}" srcOrd="0" destOrd="0" presId="urn:microsoft.com/office/officeart/2005/8/layout/default"/>
    <dgm:cxn modelId="{19804677-75C9-4CE8-8DF2-C2093C06D6FC}" srcId="{D2438FCE-3264-469D-8AFA-70D2E409FF4C}" destId="{E86EE10E-997F-4CB5-9ADF-F2F4C4A2DA96}" srcOrd="3" destOrd="0" parTransId="{4DDB7A15-808F-4125-A05F-A873370C2716}" sibTransId="{CD7DE860-96E4-44B2-B129-5459868DDDF6}"/>
    <dgm:cxn modelId="{8913F778-1B2F-48F4-B20B-5411B234E3BA}" srcId="{D2438FCE-3264-469D-8AFA-70D2E409FF4C}" destId="{88BE3300-EFD8-4E03-806F-B594DCF2359C}" srcOrd="4" destOrd="0" parTransId="{8EB46796-7964-4813-878E-52572ADE460C}" sibTransId="{C2D179EE-BEBE-4878-98B8-B65E3CF6510F}"/>
    <dgm:cxn modelId="{44221A87-89C1-400D-BDEF-7989DD434F23}" type="presOf" srcId="{E86EE10E-997F-4CB5-9ADF-F2F4C4A2DA96}" destId="{B14524D8-4292-49E5-8345-3CDA0AA19796}" srcOrd="0" destOrd="0" presId="urn:microsoft.com/office/officeart/2005/8/layout/default"/>
    <dgm:cxn modelId="{E46A3FB3-8B1C-4213-BC1C-358A452251DD}" type="presOf" srcId="{7239586B-4DF4-4711-A046-401DEF603B5B}" destId="{8DEDCD93-0C9E-4A50-8AC2-D929BA6C4249}" srcOrd="0" destOrd="0" presId="urn:microsoft.com/office/officeart/2005/8/layout/default"/>
    <dgm:cxn modelId="{FF5622E4-A652-4050-A1E6-B5C0178A3750}" srcId="{D2438FCE-3264-469D-8AFA-70D2E409FF4C}" destId="{208F216D-FA5B-4BFD-88B7-04661E05AA58}" srcOrd="1" destOrd="0" parTransId="{472A93ED-84AD-44E6-AFC5-4F3A00C0590C}" sibTransId="{9B60F8EC-8E26-477A-A9AE-36CAD4B87AA8}"/>
    <dgm:cxn modelId="{360769E9-FF82-486B-925A-6DF2AF45CC27}" type="presOf" srcId="{88BE3300-EFD8-4E03-806F-B594DCF2359C}" destId="{F3A8BB2B-09FA-4007-AEED-F840165F7246}" srcOrd="0" destOrd="0" presId="urn:microsoft.com/office/officeart/2005/8/layout/default"/>
    <dgm:cxn modelId="{C12CDEF6-2F28-4E2B-8E46-CBCF3095E362}" type="presOf" srcId="{2E3833FA-374F-4133-9AF9-F5EE2B5A0DBF}" destId="{23BC109F-2208-4D3F-9F43-E72A28BA656C}" srcOrd="0" destOrd="0" presId="urn:microsoft.com/office/officeart/2005/8/layout/default"/>
    <dgm:cxn modelId="{6648ABFB-8669-4BE9-B307-3E23334F26A7}" type="presParOf" srcId="{6DA116C5-DDCE-4191-BCAC-B5F2E3EAA9DF}" destId="{8DEDCD93-0C9E-4A50-8AC2-D929BA6C4249}" srcOrd="0" destOrd="0" presId="urn:microsoft.com/office/officeart/2005/8/layout/default"/>
    <dgm:cxn modelId="{796E64AD-EDA9-4F99-88BA-36B6B4C62276}" type="presParOf" srcId="{6DA116C5-DDCE-4191-BCAC-B5F2E3EAA9DF}" destId="{9332E0CF-5693-414C-B75A-D3048E0721BD}" srcOrd="1" destOrd="0" presId="urn:microsoft.com/office/officeart/2005/8/layout/default"/>
    <dgm:cxn modelId="{BC876D0D-0542-417C-AF87-BBE4123DF178}" type="presParOf" srcId="{6DA116C5-DDCE-4191-BCAC-B5F2E3EAA9DF}" destId="{2F3A129D-503D-428E-AF2C-C68619DED1FE}" srcOrd="2" destOrd="0" presId="urn:microsoft.com/office/officeart/2005/8/layout/default"/>
    <dgm:cxn modelId="{7DC493C4-8DAC-453F-ACFE-DF648721D00C}" type="presParOf" srcId="{6DA116C5-DDCE-4191-BCAC-B5F2E3EAA9DF}" destId="{562C903D-9A30-4216-B095-8E39C6797FBD}" srcOrd="3" destOrd="0" presId="urn:microsoft.com/office/officeart/2005/8/layout/default"/>
    <dgm:cxn modelId="{AD0C31F9-767A-4601-B694-0ED7EB5B441A}" type="presParOf" srcId="{6DA116C5-DDCE-4191-BCAC-B5F2E3EAA9DF}" destId="{23BC109F-2208-4D3F-9F43-E72A28BA656C}" srcOrd="4" destOrd="0" presId="urn:microsoft.com/office/officeart/2005/8/layout/default"/>
    <dgm:cxn modelId="{6AD190DA-21A4-4DB3-9EA9-D733B6C02F84}" type="presParOf" srcId="{6DA116C5-DDCE-4191-BCAC-B5F2E3EAA9DF}" destId="{AF41615A-1F13-4691-A169-83A263E25630}" srcOrd="5" destOrd="0" presId="urn:microsoft.com/office/officeart/2005/8/layout/default"/>
    <dgm:cxn modelId="{3991A19B-751F-4C29-87EA-BE36AC50919C}" type="presParOf" srcId="{6DA116C5-DDCE-4191-BCAC-B5F2E3EAA9DF}" destId="{B14524D8-4292-49E5-8345-3CDA0AA19796}" srcOrd="6" destOrd="0" presId="urn:microsoft.com/office/officeart/2005/8/layout/default"/>
    <dgm:cxn modelId="{C974EBC8-B7E4-4D8F-9105-DB919BCFC664}" type="presParOf" srcId="{6DA116C5-DDCE-4191-BCAC-B5F2E3EAA9DF}" destId="{09877C06-558B-440A-96DC-08683017D348}" srcOrd="7" destOrd="0" presId="urn:microsoft.com/office/officeart/2005/8/layout/default"/>
    <dgm:cxn modelId="{5125D126-6A23-4F3C-8F78-8B06C7B68CB1}" type="presParOf" srcId="{6DA116C5-DDCE-4191-BCAC-B5F2E3EAA9DF}" destId="{F3A8BB2B-09FA-4007-AEED-F840165F724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5B15B7-1530-4656-B10D-0CDB27E26E32}">
      <dsp:nvSpPr>
        <dsp:cNvPr id="0" name=""/>
        <dsp:cNvSpPr/>
      </dsp:nvSpPr>
      <dsp:spPr>
        <a:xfrm>
          <a:off x="0" y="591343"/>
          <a:ext cx="2571749" cy="1543050"/>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66% of institutions in the UK have a designated copyright officer (higher in Higher Education) </a:t>
          </a:r>
        </a:p>
      </dsp:txBody>
      <dsp:txXfrm>
        <a:off x="0" y="591343"/>
        <a:ext cx="2571749" cy="1543050"/>
      </dsp:txXfrm>
    </dsp:sp>
    <dsp:sp modelId="{BEAAC55E-C439-4ECD-9C08-7B0C02CBFBAB}">
      <dsp:nvSpPr>
        <dsp:cNvPr id="0" name=""/>
        <dsp:cNvSpPr/>
      </dsp:nvSpPr>
      <dsp:spPr>
        <a:xfrm>
          <a:off x="2828925" y="591343"/>
          <a:ext cx="2571749" cy="1543050"/>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74% are paid more than £30K per annum</a:t>
          </a:r>
          <a:endParaRPr lang="en-US" sz="1900" kern="1200" dirty="0"/>
        </a:p>
      </dsp:txBody>
      <dsp:txXfrm>
        <a:off x="2828925" y="591343"/>
        <a:ext cx="2571749" cy="1543050"/>
      </dsp:txXfrm>
    </dsp:sp>
    <dsp:sp modelId="{6708C30A-DB02-4FAD-A1AC-2035AEE63A68}">
      <dsp:nvSpPr>
        <dsp:cNvPr id="0" name=""/>
        <dsp:cNvSpPr/>
      </dsp:nvSpPr>
      <dsp:spPr>
        <a:xfrm>
          <a:off x="5657849" y="591343"/>
          <a:ext cx="2571749" cy="1543050"/>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They are 4 times more likely to be a librarian than to have legal training</a:t>
          </a:r>
        </a:p>
      </dsp:txBody>
      <dsp:txXfrm>
        <a:off x="5657849" y="591343"/>
        <a:ext cx="2571749" cy="1543050"/>
      </dsp:txXfrm>
    </dsp:sp>
    <dsp:sp modelId="{7F295F40-AA98-45F2-BB21-9F0741998ECD}">
      <dsp:nvSpPr>
        <dsp:cNvPr id="0" name=""/>
        <dsp:cNvSpPr/>
      </dsp:nvSpPr>
      <dsp:spPr>
        <a:xfrm>
          <a:off x="1414462" y="2391569"/>
          <a:ext cx="2571749" cy="154305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63% of them are based in the Library </a:t>
          </a:r>
        </a:p>
      </dsp:txBody>
      <dsp:txXfrm>
        <a:off x="1414462" y="2391569"/>
        <a:ext cx="2571749" cy="1543050"/>
      </dsp:txXfrm>
    </dsp:sp>
    <dsp:sp modelId="{FA6CD0C4-388F-4853-B10B-B7CED39EEEC6}">
      <dsp:nvSpPr>
        <dsp:cNvPr id="0" name=""/>
        <dsp:cNvSpPr/>
      </dsp:nvSpPr>
      <dsp:spPr>
        <a:xfrm>
          <a:off x="4243387" y="2391569"/>
          <a:ext cx="2571749" cy="1543050"/>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65% of institutions have other staff also involved in copyright matters</a:t>
          </a:r>
        </a:p>
      </dsp:txBody>
      <dsp:txXfrm>
        <a:off x="4243387" y="2391569"/>
        <a:ext cx="2571749" cy="15430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F9469C-E9B5-4CD6-806E-3388511E52C2}">
      <dsp:nvSpPr>
        <dsp:cNvPr id="0" name=""/>
        <dsp:cNvSpPr/>
      </dsp:nvSpPr>
      <dsp:spPr>
        <a:xfrm>
          <a:off x="0" y="638968"/>
          <a:ext cx="2381250" cy="1428750"/>
        </a:xfrm>
        <a:prstGeom prst="rect">
          <a:avLst/>
        </a:prstGeom>
        <a:solidFill>
          <a:schemeClr val="accent2">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b="1" kern="1200" dirty="0"/>
            <a:t>Complexity, frustration and confusion</a:t>
          </a:r>
          <a:endParaRPr lang="en-GB" sz="2300" kern="1200" dirty="0"/>
        </a:p>
      </dsp:txBody>
      <dsp:txXfrm>
        <a:off x="0" y="638968"/>
        <a:ext cx="2381250" cy="1428750"/>
      </dsp:txXfrm>
    </dsp:sp>
    <dsp:sp modelId="{9B4261F5-31EC-4B11-BD42-63E1F3E62284}">
      <dsp:nvSpPr>
        <dsp:cNvPr id="0" name=""/>
        <dsp:cNvSpPr/>
      </dsp:nvSpPr>
      <dsp:spPr>
        <a:xfrm>
          <a:off x="2619374" y="638968"/>
          <a:ext cx="2381250" cy="1428750"/>
        </a:xfrm>
        <a:prstGeom prst="rect">
          <a:avLst/>
        </a:prstGeom>
        <a:solidFill>
          <a:schemeClr val="accent3">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b="1" kern="1200" dirty="0"/>
            <a:t>Terminology and processes</a:t>
          </a:r>
          <a:endParaRPr lang="en-GB" sz="2300" kern="1200" dirty="0"/>
        </a:p>
      </dsp:txBody>
      <dsp:txXfrm>
        <a:off x="2619374" y="638968"/>
        <a:ext cx="2381250" cy="1428750"/>
      </dsp:txXfrm>
    </dsp:sp>
    <dsp:sp modelId="{4340138C-5EFD-4AAE-8E22-211190858825}">
      <dsp:nvSpPr>
        <dsp:cNvPr id="0" name=""/>
        <dsp:cNvSpPr/>
      </dsp:nvSpPr>
      <dsp:spPr>
        <a:xfrm>
          <a:off x="5238749" y="638968"/>
          <a:ext cx="2381250" cy="1428750"/>
        </a:xfrm>
        <a:prstGeom prst="rect">
          <a:avLst/>
        </a:prstGeom>
        <a:solidFill>
          <a:schemeClr val="accent4">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GB" sz="2300" b="1" kern="1200" dirty="0"/>
            <a:t>Didactic vs experiential</a:t>
          </a:r>
        </a:p>
      </dsp:txBody>
      <dsp:txXfrm>
        <a:off x="5238749" y="638968"/>
        <a:ext cx="2381250" cy="1428750"/>
      </dsp:txXfrm>
    </dsp:sp>
    <dsp:sp modelId="{8FC82980-AE4A-4F8C-8B1C-817D165D72DB}">
      <dsp:nvSpPr>
        <dsp:cNvPr id="0" name=""/>
        <dsp:cNvSpPr/>
      </dsp:nvSpPr>
      <dsp:spPr>
        <a:xfrm>
          <a:off x="1309687" y="2305844"/>
          <a:ext cx="2381250" cy="1428750"/>
        </a:xfrm>
        <a:prstGeom prst="rect">
          <a:avLst/>
        </a:prstGeom>
        <a:solidFill>
          <a:schemeClr val="accent5">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b="1" kern="1200" dirty="0"/>
            <a:t>Scenarios and real life problems</a:t>
          </a:r>
          <a:endParaRPr lang="en-GB" sz="2300" kern="1200" dirty="0"/>
        </a:p>
      </dsp:txBody>
      <dsp:txXfrm>
        <a:off x="1309687" y="2305844"/>
        <a:ext cx="2381250" cy="1428750"/>
      </dsp:txXfrm>
    </dsp:sp>
    <dsp:sp modelId="{7FF14E1A-9503-4FAE-AC7E-168496FE6916}">
      <dsp:nvSpPr>
        <dsp:cNvPr id="0" name=""/>
        <dsp:cNvSpPr/>
      </dsp:nvSpPr>
      <dsp:spPr>
        <a:xfrm>
          <a:off x="3929062" y="2305844"/>
          <a:ext cx="2381250" cy="1428750"/>
        </a:xfrm>
        <a:prstGeom prst="rect">
          <a:avLst/>
        </a:prstGeom>
        <a:solidFill>
          <a:schemeClr val="accent6">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b="1" kern="1200" dirty="0"/>
            <a:t>Value of active learning and games-based learning</a:t>
          </a:r>
          <a:endParaRPr lang="en-GB" sz="2300" kern="1200" dirty="0"/>
        </a:p>
      </dsp:txBody>
      <dsp:txXfrm>
        <a:off x="3929062" y="2305844"/>
        <a:ext cx="2381250" cy="14287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FB0B40-99EA-4E77-9B42-734B8C214FDE}">
      <dsp:nvSpPr>
        <dsp:cNvPr id="0" name=""/>
        <dsp:cNvSpPr/>
      </dsp:nvSpPr>
      <dsp:spPr>
        <a:xfrm>
          <a:off x="278308" y="496"/>
          <a:ext cx="3363515" cy="2018109"/>
        </a:xfrm>
        <a:prstGeom prst="rect">
          <a:avLst/>
        </a:prstGeom>
        <a:solidFill>
          <a:schemeClr val="accent2">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rtl="0">
            <a:lnSpc>
              <a:spcPct val="90000"/>
            </a:lnSpc>
            <a:spcBef>
              <a:spcPct val="0"/>
            </a:spcBef>
            <a:spcAft>
              <a:spcPct val="35000"/>
            </a:spcAft>
            <a:buNone/>
          </a:pPr>
          <a:r>
            <a:rPr lang="en-US" sz="3000" b="1" kern="1200" dirty="0"/>
            <a:t>Linking in with institutional policies and procedures</a:t>
          </a:r>
          <a:endParaRPr lang="en-GB" sz="3000" kern="1200" dirty="0"/>
        </a:p>
      </dsp:txBody>
      <dsp:txXfrm>
        <a:off x="278308" y="496"/>
        <a:ext cx="3363515" cy="2018109"/>
      </dsp:txXfrm>
    </dsp:sp>
    <dsp:sp modelId="{ACA93537-6058-4DC8-A90A-166BA79D88C9}">
      <dsp:nvSpPr>
        <dsp:cNvPr id="0" name=""/>
        <dsp:cNvSpPr/>
      </dsp:nvSpPr>
      <dsp:spPr>
        <a:xfrm>
          <a:off x="3978175" y="496"/>
          <a:ext cx="3363515" cy="2018109"/>
        </a:xfrm>
        <a:prstGeom prst="rect">
          <a:avLst/>
        </a:prstGeom>
        <a:solidFill>
          <a:schemeClr val="accent3">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rtl="0">
            <a:lnSpc>
              <a:spcPct val="90000"/>
            </a:lnSpc>
            <a:spcBef>
              <a:spcPct val="0"/>
            </a:spcBef>
            <a:spcAft>
              <a:spcPct val="35000"/>
            </a:spcAft>
            <a:buNone/>
          </a:pPr>
          <a:r>
            <a:rPr lang="en-US" sz="3000" b="1" kern="1200"/>
            <a:t>Putting copyright concerns in wider context</a:t>
          </a:r>
          <a:endParaRPr lang="en-GB" sz="3000" kern="1200"/>
        </a:p>
      </dsp:txBody>
      <dsp:txXfrm>
        <a:off x="3978175" y="496"/>
        <a:ext cx="3363515" cy="2018109"/>
      </dsp:txXfrm>
    </dsp:sp>
    <dsp:sp modelId="{4AFB414D-B6EF-4266-928D-D0574B0581D7}">
      <dsp:nvSpPr>
        <dsp:cNvPr id="0" name=""/>
        <dsp:cNvSpPr/>
      </dsp:nvSpPr>
      <dsp:spPr>
        <a:xfrm>
          <a:off x="2128242" y="2354957"/>
          <a:ext cx="3363515" cy="2018109"/>
        </a:xfrm>
        <a:prstGeom prst="rect">
          <a:avLst/>
        </a:prstGeom>
        <a:solidFill>
          <a:schemeClr val="accent4">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rtl="0">
            <a:lnSpc>
              <a:spcPct val="90000"/>
            </a:lnSpc>
            <a:spcBef>
              <a:spcPct val="0"/>
            </a:spcBef>
            <a:spcAft>
              <a:spcPct val="35000"/>
            </a:spcAft>
            <a:buNone/>
          </a:pPr>
          <a:r>
            <a:rPr lang="en-US" sz="3000" b="1" kern="1200"/>
            <a:t>Complements wider scholarly comms and open access support</a:t>
          </a:r>
          <a:endParaRPr lang="en-GB" sz="3000" kern="1200"/>
        </a:p>
      </dsp:txBody>
      <dsp:txXfrm>
        <a:off x="2128242" y="2354957"/>
        <a:ext cx="3363515" cy="20181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EDCD93-0C9E-4A50-8AC2-D929BA6C4249}">
      <dsp:nvSpPr>
        <dsp:cNvPr id="0" name=""/>
        <dsp:cNvSpPr/>
      </dsp:nvSpPr>
      <dsp:spPr>
        <a:xfrm>
          <a:off x="0" y="638968"/>
          <a:ext cx="2381250" cy="1428750"/>
        </a:xfrm>
        <a:prstGeom prst="rect">
          <a:avLst/>
        </a:prstGeom>
        <a:solidFill>
          <a:schemeClr val="accent2">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b="1" kern="1200" dirty="0"/>
            <a:t>New Zealand and Australian version</a:t>
          </a:r>
          <a:endParaRPr lang="en-GB" sz="2400" kern="1200" dirty="0"/>
        </a:p>
      </dsp:txBody>
      <dsp:txXfrm>
        <a:off x="0" y="638968"/>
        <a:ext cx="2381250" cy="1428750"/>
      </dsp:txXfrm>
    </dsp:sp>
    <dsp:sp modelId="{2F3A129D-503D-428E-AF2C-C68619DED1FE}">
      <dsp:nvSpPr>
        <dsp:cNvPr id="0" name=""/>
        <dsp:cNvSpPr/>
      </dsp:nvSpPr>
      <dsp:spPr>
        <a:xfrm>
          <a:off x="2619374" y="638968"/>
          <a:ext cx="2381250" cy="1428750"/>
        </a:xfrm>
        <a:prstGeom prst="rect">
          <a:avLst/>
        </a:prstGeom>
        <a:solidFill>
          <a:schemeClr val="accent3">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b="1" kern="1200"/>
            <a:t>Updating game mechanics</a:t>
          </a:r>
          <a:endParaRPr lang="en-GB" sz="2400" kern="1200"/>
        </a:p>
      </dsp:txBody>
      <dsp:txXfrm>
        <a:off x="2619374" y="638968"/>
        <a:ext cx="2381250" cy="1428750"/>
      </dsp:txXfrm>
    </dsp:sp>
    <dsp:sp modelId="{23BC109F-2208-4D3F-9F43-E72A28BA656C}">
      <dsp:nvSpPr>
        <dsp:cNvPr id="0" name=""/>
        <dsp:cNvSpPr/>
      </dsp:nvSpPr>
      <dsp:spPr>
        <a:xfrm>
          <a:off x="5238749" y="638968"/>
          <a:ext cx="2381250" cy="1428750"/>
        </a:xfrm>
        <a:prstGeom prst="rect">
          <a:avLst/>
        </a:prstGeom>
        <a:solidFill>
          <a:schemeClr val="accent4">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b="1" kern="1200"/>
            <a:t>Potential redesign of the board</a:t>
          </a:r>
          <a:endParaRPr lang="en-GB" sz="2400" kern="1200"/>
        </a:p>
      </dsp:txBody>
      <dsp:txXfrm>
        <a:off x="5238749" y="638968"/>
        <a:ext cx="2381250" cy="1428750"/>
      </dsp:txXfrm>
    </dsp:sp>
    <dsp:sp modelId="{B14524D8-4292-49E5-8345-3CDA0AA19796}">
      <dsp:nvSpPr>
        <dsp:cNvPr id="0" name=""/>
        <dsp:cNvSpPr/>
      </dsp:nvSpPr>
      <dsp:spPr>
        <a:xfrm>
          <a:off x="1309687" y="2305844"/>
          <a:ext cx="2381250" cy="1428750"/>
        </a:xfrm>
        <a:prstGeom prst="rect">
          <a:avLst/>
        </a:prstGeom>
        <a:solidFill>
          <a:schemeClr val="accent5">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b="1" kern="1200"/>
            <a:t>Building 3D model</a:t>
          </a:r>
          <a:endParaRPr lang="en-GB" sz="2400" kern="1200"/>
        </a:p>
      </dsp:txBody>
      <dsp:txXfrm>
        <a:off x="1309687" y="2305844"/>
        <a:ext cx="2381250" cy="1428750"/>
      </dsp:txXfrm>
    </dsp:sp>
    <dsp:sp modelId="{F3A8BB2B-09FA-4007-AEED-F840165F7246}">
      <dsp:nvSpPr>
        <dsp:cNvPr id="0" name=""/>
        <dsp:cNvSpPr/>
      </dsp:nvSpPr>
      <dsp:spPr>
        <a:xfrm>
          <a:off x="3929062" y="2305844"/>
          <a:ext cx="2381250" cy="1428750"/>
        </a:xfrm>
        <a:prstGeom prst="rect">
          <a:avLst/>
        </a:prstGeom>
        <a:solidFill>
          <a:schemeClr val="accent6">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b="1" kern="1200" dirty="0"/>
            <a:t>German translation</a:t>
          </a:r>
          <a:endParaRPr lang="en-GB" sz="2400" kern="1200" dirty="0"/>
        </a:p>
      </dsp:txBody>
      <dsp:txXfrm>
        <a:off x="3929062" y="2305844"/>
        <a:ext cx="2381250" cy="142875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879E6A-4536-4045-A44C-23F66CC678AC}" type="datetimeFigureOut">
              <a:rPr lang="en-US" smtClean="0"/>
              <a:t>6/29/18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ECBD06-BC3E-EE4C-BC74-79B0E6CF4741}" type="slidenum">
              <a:rPr lang="en-US" smtClean="0"/>
              <a:t>‹#›</a:t>
            </a:fld>
            <a:endParaRPr lang="en-US"/>
          </a:p>
        </p:txBody>
      </p:sp>
    </p:spTree>
    <p:extLst>
      <p:ext uri="{BB962C8B-B14F-4D97-AF65-F5344CB8AC3E}">
        <p14:creationId xmlns:p14="http://schemas.microsoft.com/office/powerpoint/2010/main" val="33586453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Replace with “How Does</a:t>
            </a:r>
            <a:r>
              <a:rPr lang="en-US" baseline="0" dirty="0"/>
              <a:t> Copyright Make You Feel?” </a:t>
            </a:r>
            <a:r>
              <a:rPr lang="en-US" baseline="0" dirty="0" err="1"/>
              <a:t>mentimeter</a:t>
            </a:r>
            <a:r>
              <a:rPr lang="en-US" baseline="0" dirty="0"/>
              <a:t> thing (</a:t>
            </a:r>
            <a:r>
              <a:rPr lang="en-US" baseline="0" dirty="0" err="1"/>
              <a:t>Padlet</a:t>
            </a:r>
            <a:r>
              <a:rPr lang="en-US" baseline="0" dirty="0"/>
              <a:t>?)</a:t>
            </a:r>
            <a:endParaRPr lang="en-US" dirty="0"/>
          </a:p>
        </p:txBody>
      </p:sp>
      <p:sp>
        <p:nvSpPr>
          <p:cNvPr id="4" name="Slide Number Placeholder 3"/>
          <p:cNvSpPr>
            <a:spLocks noGrp="1"/>
          </p:cNvSpPr>
          <p:nvPr>
            <p:ph type="sldNum" sz="quarter" idx="10"/>
          </p:nvPr>
        </p:nvSpPr>
        <p:spPr/>
        <p:txBody>
          <a:bodyPr/>
          <a:lstStyle/>
          <a:p>
            <a:fld id="{53ECBD06-BC3E-EE4C-BC74-79B0E6CF4741}" type="slidenum">
              <a:rPr lang="en-US" smtClean="0"/>
              <a:t>2</a:t>
            </a:fld>
            <a:endParaRPr lang="en-US"/>
          </a:p>
        </p:txBody>
      </p:sp>
    </p:spTree>
    <p:extLst>
      <p:ext uri="{BB962C8B-B14F-4D97-AF65-F5344CB8AC3E}">
        <p14:creationId xmlns:p14="http://schemas.microsoft.com/office/powerpoint/2010/main" val="825599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https://www.mentimeter.com/s/cf68e26c9a731b0a885900d86a56ca19/c909a85030ab/edit</a:t>
            </a:r>
          </a:p>
        </p:txBody>
      </p:sp>
      <p:sp>
        <p:nvSpPr>
          <p:cNvPr id="4" name="Slide Number Placeholder 3"/>
          <p:cNvSpPr>
            <a:spLocks noGrp="1"/>
          </p:cNvSpPr>
          <p:nvPr>
            <p:ph type="sldNum" sz="quarter" idx="10"/>
          </p:nvPr>
        </p:nvSpPr>
        <p:spPr/>
        <p:txBody>
          <a:bodyPr/>
          <a:lstStyle/>
          <a:p>
            <a:fld id="{53ECBD06-BC3E-EE4C-BC74-79B0E6CF4741}" type="slidenum">
              <a:rPr lang="en-US" smtClean="0"/>
              <a:t>3</a:t>
            </a:fld>
            <a:endParaRPr lang="en-US"/>
          </a:p>
        </p:txBody>
      </p:sp>
    </p:spTree>
    <p:extLst>
      <p:ext uri="{BB962C8B-B14F-4D97-AF65-F5344CB8AC3E}">
        <p14:creationId xmlns:p14="http://schemas.microsoft.com/office/powerpoint/2010/main" val="1097493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Chris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D4426AD-2183-734F-8A5E-5EE6A23CC59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5127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Chris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D4426AD-2183-734F-8A5E-5EE6A23CC59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726662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Chris</a:t>
            </a:r>
          </a:p>
        </p:txBody>
      </p:sp>
      <p:sp>
        <p:nvSpPr>
          <p:cNvPr id="4" name="Slide Number Placeholder 3"/>
          <p:cNvSpPr>
            <a:spLocks noGrp="1"/>
          </p:cNvSpPr>
          <p:nvPr>
            <p:ph type="sldNum" sz="quarter" idx="10"/>
          </p:nvPr>
        </p:nvSpPr>
        <p:spPr/>
        <p:txBody>
          <a:bodyPr/>
          <a:lstStyle/>
          <a:p>
            <a:fld id="{53ECBD06-BC3E-EE4C-BC74-79B0E6CF4741}" type="slidenum">
              <a:rPr lang="en-US" smtClean="0"/>
              <a:t>6</a:t>
            </a:fld>
            <a:endParaRPr lang="en-US"/>
          </a:p>
        </p:txBody>
      </p:sp>
    </p:spTree>
    <p:extLst>
      <p:ext uri="{BB962C8B-B14F-4D97-AF65-F5344CB8AC3E}">
        <p14:creationId xmlns:p14="http://schemas.microsoft.com/office/powerpoint/2010/main" val="517526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Jane</a:t>
            </a:r>
          </a:p>
        </p:txBody>
      </p:sp>
      <p:sp>
        <p:nvSpPr>
          <p:cNvPr id="4" name="Slide Number Placeholder 3"/>
          <p:cNvSpPr>
            <a:spLocks noGrp="1"/>
          </p:cNvSpPr>
          <p:nvPr>
            <p:ph type="sldNum" sz="quarter" idx="10"/>
          </p:nvPr>
        </p:nvSpPr>
        <p:spPr/>
        <p:txBody>
          <a:bodyPr/>
          <a:lstStyle/>
          <a:p>
            <a:fld id="{BD4426AD-2183-734F-8A5E-5EE6A23CC594}" type="slidenum">
              <a:rPr lang="en-US" smtClean="0"/>
              <a:t>7</a:t>
            </a:fld>
            <a:endParaRPr lang="en-US"/>
          </a:p>
        </p:txBody>
      </p:sp>
    </p:spTree>
    <p:extLst>
      <p:ext uri="{BB962C8B-B14F-4D97-AF65-F5344CB8AC3E}">
        <p14:creationId xmlns:p14="http://schemas.microsoft.com/office/powerpoint/2010/main" val="1000531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dirty="0"/>
              <a:t>14 counries</a:t>
            </a:r>
            <a:r>
              <a:rPr lang="tr-TR" baseline="0" dirty="0"/>
              <a:t> were involved, </a:t>
            </a:r>
            <a:r>
              <a:rPr lang="en-US" dirty="0"/>
              <a:t>namely </a:t>
            </a:r>
            <a:r>
              <a:rPr lang="bg-BG" dirty="0"/>
              <a:t>Bulgaria</a:t>
            </a:r>
            <a:r>
              <a:rPr lang="en-US" dirty="0"/>
              <a:t>, </a:t>
            </a:r>
            <a:r>
              <a:rPr lang="bg-BG" dirty="0"/>
              <a:t>Croatia</a:t>
            </a:r>
            <a:r>
              <a:rPr lang="en-US" dirty="0"/>
              <a:t>, Finland, </a:t>
            </a:r>
            <a:r>
              <a:rPr lang="bg-BG" dirty="0"/>
              <a:t>France</a:t>
            </a:r>
            <a:r>
              <a:rPr lang="tr-TR" dirty="0"/>
              <a:t>, Hungary, Lithuania, Mexico, Norway, Portugal, Romania, Spain, </a:t>
            </a:r>
            <a:r>
              <a:rPr lang="bg-BG" dirty="0"/>
              <a:t>Turkey</a:t>
            </a:r>
            <a:r>
              <a:rPr lang="en-US" dirty="0"/>
              <a:t>, </a:t>
            </a:r>
            <a:r>
              <a:rPr lang="tr-TR" dirty="0"/>
              <a:t>UK and USA</a:t>
            </a:r>
            <a:r>
              <a:rPr lang="en-US" dirty="0"/>
              <a:t>. </a:t>
            </a:r>
            <a:endParaRPr lang="tr-TR" baseline="0" dirty="0"/>
          </a:p>
          <a:p>
            <a:endParaRPr lang="tr-TR" baseline="0" dirty="0"/>
          </a:p>
          <a:p>
            <a:r>
              <a:rPr lang="tr-TR" baseline="0" dirty="0"/>
              <a:t>Carried out between </a:t>
            </a:r>
            <a:r>
              <a:rPr lang="en-US" baseline="0" dirty="0"/>
              <a:t>(2012-2016)</a:t>
            </a:r>
            <a:endParaRPr lang="tr-TR" baseline="0" dirty="0"/>
          </a:p>
          <a:p>
            <a:endParaRPr lang="tr-TR" baseline="0" dirty="0"/>
          </a:p>
          <a:p>
            <a:r>
              <a:rPr lang="tr-TR" baseline="0" dirty="0"/>
              <a:t>Main aim was to</a:t>
            </a:r>
            <a:r>
              <a:rPr lang="en-US" dirty="0"/>
              <a:t> ex</a:t>
            </a:r>
            <a:r>
              <a:rPr lang="tr-TR" dirty="0"/>
              <a:t>plore</a:t>
            </a:r>
            <a:r>
              <a:rPr lang="en-US" dirty="0"/>
              <a:t> the levels of </a:t>
            </a:r>
            <a:r>
              <a:rPr lang="tr-TR" dirty="0"/>
              <a:t>CL </a:t>
            </a:r>
            <a:r>
              <a:rPr lang="en-US" dirty="0"/>
              <a:t>knowledge and skills of librarians and other professionals </a:t>
            </a:r>
            <a:r>
              <a:rPr lang="tr-TR" dirty="0"/>
              <a:t>from</a:t>
            </a:r>
            <a:r>
              <a:rPr lang="tr-TR" baseline="0" dirty="0"/>
              <a:t> cultural heritage institutions</a:t>
            </a:r>
            <a:r>
              <a:rPr lang="en-US" dirty="0"/>
              <a:t> </a:t>
            </a:r>
          </a:p>
          <a:p>
            <a:endParaRPr lang="tr-TR" dirty="0"/>
          </a:p>
        </p:txBody>
      </p:sp>
      <p:sp>
        <p:nvSpPr>
          <p:cNvPr id="4" name="Slide Number Placeholder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B47DB0A-B6A3-487D-91CC-2D61023BBD7D}" type="slidenum">
              <a:rPr kumimoji="0" lang="tr-T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tr-T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9731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5C94774-F5BB-46CF-95FA-28B90FE8C39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69405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Jane – variation in experience</a:t>
            </a:r>
          </a:p>
          <a:p>
            <a:endParaRPr lang="en-GB" dirty="0"/>
          </a:p>
          <a:p>
            <a:r>
              <a:rPr lang="en-GB" dirty="0"/>
              <a:t>3 groups</a:t>
            </a:r>
            <a:r>
              <a:rPr lang="en-GB" baseline="0" dirty="0"/>
              <a:t> interviews</a:t>
            </a:r>
          </a:p>
          <a:p>
            <a:endParaRPr lang="en-GB" baseline="0" dirty="0"/>
          </a:p>
          <a:p>
            <a:r>
              <a:rPr lang="en-GB" baseline="0" dirty="0"/>
              <a:t>Academic libraries</a:t>
            </a:r>
          </a:p>
          <a:p>
            <a:endParaRPr lang="en-GB" baseline="0" dirty="0"/>
          </a:p>
          <a:p>
            <a:r>
              <a:rPr lang="en-GB" baseline="0" dirty="0"/>
              <a:t>Rigorous data analysis – read the article</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D4426AD-2183-734F-8A5E-5EE6A23CC59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10951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Chris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D4426AD-2183-734F-8A5E-5EE6A23CC59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50325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Replace</a:t>
            </a:r>
            <a:r>
              <a:rPr lang="en-GB" baseline="0" dirty="0"/>
              <a:t> this with fanned out image</a:t>
            </a:r>
            <a:endParaRPr lang="en-GB" dirty="0"/>
          </a:p>
        </p:txBody>
      </p:sp>
      <p:sp>
        <p:nvSpPr>
          <p:cNvPr id="4" name="Slide Number Placeholder 3"/>
          <p:cNvSpPr>
            <a:spLocks noGrp="1"/>
          </p:cNvSpPr>
          <p:nvPr>
            <p:ph type="sldNum" sz="quarter" idx="10"/>
          </p:nvPr>
        </p:nvSpPr>
        <p:spPr/>
        <p:txBody>
          <a:bodyPr/>
          <a:lstStyle/>
          <a:p>
            <a:fld id="{BD4426AD-2183-734F-8A5E-5EE6A23CC594}" type="slidenum">
              <a:rPr lang="en-US" smtClean="0"/>
              <a:t>12</a:t>
            </a:fld>
            <a:endParaRPr lang="en-US"/>
          </a:p>
        </p:txBody>
      </p:sp>
    </p:spTree>
    <p:extLst>
      <p:ext uri="{BB962C8B-B14F-4D97-AF65-F5344CB8AC3E}">
        <p14:creationId xmlns:p14="http://schemas.microsoft.com/office/powerpoint/2010/main" val="1619189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CLS showed 64%</a:t>
            </a:r>
            <a:r>
              <a:rPr lang="en-US" baseline="0" dirty="0"/>
              <a:t> had copyright officers (75% in universities) </a:t>
            </a:r>
            <a:endParaRPr lang="en-US" dirty="0"/>
          </a:p>
        </p:txBody>
      </p:sp>
      <p:sp>
        <p:nvSpPr>
          <p:cNvPr id="4" name="Slide Number Placeholder 3"/>
          <p:cNvSpPr>
            <a:spLocks noGrp="1"/>
          </p:cNvSpPr>
          <p:nvPr>
            <p:ph type="sldNum" sz="quarter" idx="10"/>
          </p:nvPr>
        </p:nvSpPr>
        <p:spPr/>
        <p:txBody>
          <a:bodyPr/>
          <a:lstStyle/>
          <a:p>
            <a:fld id="{2CF868F5-34E1-E242-B093-9671D6A9EBAA}" type="slidenum">
              <a:rPr lang="en-US" smtClean="0"/>
              <a:t>13</a:t>
            </a:fld>
            <a:endParaRPr lang="en-US"/>
          </a:p>
        </p:txBody>
      </p:sp>
    </p:spTree>
    <p:extLst>
      <p:ext uri="{BB962C8B-B14F-4D97-AF65-F5344CB8AC3E}">
        <p14:creationId xmlns:p14="http://schemas.microsoft.com/office/powerpoint/2010/main" val="37030257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Chris to re-order the chart and filter</a:t>
            </a:r>
            <a:r>
              <a:rPr lang="en-US" baseline="0" dirty="0"/>
              <a:t> only the top 5 from </a:t>
            </a:r>
            <a:r>
              <a:rPr lang="en-US" baseline="0" dirty="0" err="1"/>
              <a:t>Qualtrics</a:t>
            </a:r>
            <a:r>
              <a:rPr lang="en-US" baseline="0" dirty="0"/>
              <a:t> and make them legible. </a:t>
            </a:r>
            <a:endParaRPr lang="en-US" dirty="0"/>
          </a:p>
        </p:txBody>
      </p:sp>
      <p:sp>
        <p:nvSpPr>
          <p:cNvPr id="4" name="Slide Number Placeholder 3"/>
          <p:cNvSpPr>
            <a:spLocks noGrp="1"/>
          </p:cNvSpPr>
          <p:nvPr>
            <p:ph type="sldNum" sz="quarter" idx="10"/>
          </p:nvPr>
        </p:nvSpPr>
        <p:spPr/>
        <p:txBody>
          <a:bodyPr/>
          <a:lstStyle/>
          <a:p>
            <a:fld id="{2CF868F5-34E1-E242-B093-9671D6A9EBAA}" type="slidenum">
              <a:rPr lang="en-US" smtClean="0"/>
              <a:t>14</a:t>
            </a:fld>
            <a:endParaRPr lang="en-US"/>
          </a:p>
        </p:txBody>
      </p:sp>
    </p:spTree>
    <p:extLst>
      <p:ext uri="{BB962C8B-B14F-4D97-AF65-F5344CB8AC3E}">
        <p14:creationId xmlns:p14="http://schemas.microsoft.com/office/powerpoint/2010/main" val="26024426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Chris</a:t>
            </a:r>
          </a:p>
          <a:p>
            <a:endParaRPr lang="en-GB" dirty="0"/>
          </a:p>
          <a:p>
            <a:pPr marL="342900" indent="-342900">
              <a:buFont typeface="Arial" panose="020B0604020202020204" pitchFamily="34" charset="0"/>
              <a:buChar char="•"/>
            </a:pPr>
            <a:r>
              <a:rPr lang="en-US" dirty="0"/>
              <a:t>Embodied cognition – knowledge in your hand and head</a:t>
            </a:r>
          </a:p>
          <a:p>
            <a:pPr marL="342900" indent="-342900">
              <a:buFont typeface="Arial" panose="020B0604020202020204" pitchFamily="34" charset="0"/>
              <a:buChar char="•"/>
            </a:pPr>
            <a:r>
              <a:rPr lang="en-US" dirty="0"/>
              <a:t>The value of playing in teams and discussion</a:t>
            </a:r>
          </a:p>
          <a:p>
            <a:pPr marL="342900" indent="-342900">
              <a:buFont typeface="Arial" panose="020B0604020202020204" pitchFamily="34" charset="0"/>
              <a:buChar char="•"/>
            </a:pPr>
            <a:r>
              <a:rPr lang="en-US" dirty="0"/>
              <a:t>Scenarios </a:t>
            </a:r>
          </a:p>
          <a:p>
            <a:pPr marL="342900" indent="-342900">
              <a:buFont typeface="Arial" panose="020B0604020202020204" pitchFamily="34" charset="0"/>
              <a:buChar char="•"/>
            </a:pPr>
            <a:r>
              <a:rPr lang="en-US" dirty="0"/>
              <a:t>Avoiding binaries – right vs wrong</a:t>
            </a:r>
          </a:p>
          <a:p>
            <a:endParaRPr lang="en-GB" dirty="0"/>
          </a:p>
        </p:txBody>
      </p:sp>
      <p:sp>
        <p:nvSpPr>
          <p:cNvPr id="4" name="Slide Number Placeholder 3"/>
          <p:cNvSpPr>
            <a:spLocks noGrp="1"/>
          </p:cNvSpPr>
          <p:nvPr>
            <p:ph type="sldNum" sz="quarter" idx="10"/>
          </p:nvPr>
        </p:nvSpPr>
        <p:spPr/>
        <p:txBody>
          <a:bodyPr/>
          <a:lstStyle/>
          <a:p>
            <a:fld id="{53ECBD06-BC3E-EE4C-BC74-79B0E6CF4741}" type="slidenum">
              <a:rPr lang="en-US" smtClean="0"/>
              <a:t>15</a:t>
            </a:fld>
            <a:endParaRPr lang="en-US"/>
          </a:p>
        </p:txBody>
      </p:sp>
    </p:spTree>
    <p:extLst>
      <p:ext uri="{BB962C8B-B14F-4D97-AF65-F5344CB8AC3E}">
        <p14:creationId xmlns:p14="http://schemas.microsoft.com/office/powerpoint/2010/main" val="975783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Chris. Ask whether this is other people’s experience. Is this a</a:t>
            </a:r>
            <a:r>
              <a:rPr lang="en-GB" baseline="0" dirty="0"/>
              <a:t> provocation?</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Our research and practice highlights the value of active learning and specifically game—based learning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Jane to mention ACRL study</a:t>
            </a:r>
            <a:endParaRPr lang="en-GB" dirty="0"/>
          </a:p>
          <a:p>
            <a:endParaRPr lang="en-GB" dirty="0"/>
          </a:p>
        </p:txBody>
      </p:sp>
      <p:sp>
        <p:nvSpPr>
          <p:cNvPr id="4" name="Slide Number Placeholder 3"/>
          <p:cNvSpPr>
            <a:spLocks noGrp="1"/>
          </p:cNvSpPr>
          <p:nvPr>
            <p:ph type="sldNum" sz="quarter" idx="10"/>
          </p:nvPr>
        </p:nvSpPr>
        <p:spPr/>
        <p:txBody>
          <a:bodyPr/>
          <a:lstStyle/>
          <a:p>
            <a:fld id="{53ECBD06-BC3E-EE4C-BC74-79B0E6CF4741}" type="slidenum">
              <a:rPr lang="en-US" smtClean="0"/>
              <a:t>16</a:t>
            </a:fld>
            <a:endParaRPr lang="en-US"/>
          </a:p>
        </p:txBody>
      </p:sp>
    </p:spTree>
    <p:extLst>
      <p:ext uri="{BB962C8B-B14F-4D97-AF65-F5344CB8AC3E}">
        <p14:creationId xmlns:p14="http://schemas.microsoft.com/office/powerpoint/2010/main" val="42925480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Jane</a:t>
            </a:r>
          </a:p>
        </p:txBody>
      </p:sp>
      <p:sp>
        <p:nvSpPr>
          <p:cNvPr id="4" name="Slide Number Placeholder 3"/>
          <p:cNvSpPr>
            <a:spLocks noGrp="1"/>
          </p:cNvSpPr>
          <p:nvPr>
            <p:ph type="sldNum" sz="quarter" idx="10"/>
          </p:nvPr>
        </p:nvSpPr>
        <p:spPr/>
        <p:txBody>
          <a:bodyPr/>
          <a:lstStyle/>
          <a:p>
            <a:fld id="{53ECBD06-BC3E-EE4C-BC74-79B0E6CF4741}" type="slidenum">
              <a:rPr lang="en-US" smtClean="0"/>
              <a:t>18</a:t>
            </a:fld>
            <a:endParaRPr lang="en-US"/>
          </a:p>
        </p:txBody>
      </p:sp>
    </p:spTree>
    <p:extLst>
      <p:ext uri="{BB962C8B-B14F-4D97-AF65-F5344CB8AC3E}">
        <p14:creationId xmlns:p14="http://schemas.microsoft.com/office/powerpoint/2010/main" val="27584013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Both but Jane</a:t>
            </a:r>
            <a:r>
              <a:rPr lang="en-US" baseline="0" dirty="0"/>
              <a:t> to lead</a:t>
            </a:r>
            <a:endParaRPr lang="en-US" dirty="0"/>
          </a:p>
        </p:txBody>
      </p:sp>
      <p:sp>
        <p:nvSpPr>
          <p:cNvPr id="4" name="Slide Number Placeholder 3"/>
          <p:cNvSpPr>
            <a:spLocks noGrp="1"/>
          </p:cNvSpPr>
          <p:nvPr>
            <p:ph type="sldNum" sz="quarter" idx="10"/>
          </p:nvPr>
        </p:nvSpPr>
        <p:spPr/>
        <p:txBody>
          <a:bodyPr/>
          <a:lstStyle/>
          <a:p>
            <a:fld id="{FA8855B7-F6A2-9E45-93F9-7BBC876BFA01}" type="slidenum">
              <a:rPr lang="en-US" smtClean="0"/>
              <a:pPr/>
              <a:t>19</a:t>
            </a:fld>
            <a:endParaRPr lang="en-US"/>
          </a:p>
        </p:txBody>
      </p:sp>
    </p:spTree>
    <p:extLst>
      <p:ext uri="{BB962C8B-B14F-4D97-AF65-F5344CB8AC3E}">
        <p14:creationId xmlns:p14="http://schemas.microsoft.com/office/powerpoint/2010/main" val="24685724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Chris – mentioning Cambridge</a:t>
            </a:r>
          </a:p>
        </p:txBody>
      </p:sp>
      <p:sp>
        <p:nvSpPr>
          <p:cNvPr id="4" name="Slide Number Placeholder 3"/>
          <p:cNvSpPr>
            <a:spLocks noGrp="1"/>
          </p:cNvSpPr>
          <p:nvPr>
            <p:ph type="sldNum" sz="quarter" idx="10"/>
          </p:nvPr>
        </p:nvSpPr>
        <p:spPr/>
        <p:txBody>
          <a:bodyPr/>
          <a:lstStyle/>
          <a:p>
            <a:fld id="{53ECBD06-BC3E-EE4C-BC74-79B0E6CF4741}" type="slidenum">
              <a:rPr lang="en-US" smtClean="0"/>
              <a:t>21</a:t>
            </a:fld>
            <a:endParaRPr lang="en-US"/>
          </a:p>
        </p:txBody>
      </p:sp>
    </p:spTree>
    <p:extLst>
      <p:ext uri="{BB962C8B-B14F-4D97-AF65-F5344CB8AC3E}">
        <p14:creationId xmlns:p14="http://schemas.microsoft.com/office/powerpoint/2010/main" val="27064739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Just to note that the hits on the (protected) download page are 1903 (so people could be sharing it or downloading it multiple times!)</a:t>
            </a:r>
          </a:p>
          <a:p>
            <a:endParaRPr lang="en-GB" dirty="0"/>
          </a:p>
        </p:txBody>
      </p:sp>
      <p:sp>
        <p:nvSpPr>
          <p:cNvPr id="4" name="Slide Number Placeholder 3"/>
          <p:cNvSpPr>
            <a:spLocks noGrp="1"/>
          </p:cNvSpPr>
          <p:nvPr>
            <p:ph type="sldNum" sz="quarter" idx="10"/>
          </p:nvPr>
        </p:nvSpPr>
        <p:spPr/>
        <p:txBody>
          <a:bodyPr/>
          <a:lstStyle/>
          <a:p>
            <a:fld id="{53ECBD06-BC3E-EE4C-BC74-79B0E6CF4741}" type="slidenum">
              <a:rPr lang="en-US" smtClean="0"/>
              <a:t>24</a:t>
            </a:fld>
            <a:endParaRPr lang="en-US"/>
          </a:p>
        </p:txBody>
      </p:sp>
    </p:spTree>
    <p:extLst>
      <p:ext uri="{BB962C8B-B14F-4D97-AF65-F5344CB8AC3E}">
        <p14:creationId xmlns:p14="http://schemas.microsoft.com/office/powerpoint/2010/main" val="614718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Jane</a:t>
            </a:r>
          </a:p>
        </p:txBody>
      </p:sp>
      <p:sp>
        <p:nvSpPr>
          <p:cNvPr id="4" name="Slide Number Placeholder 3"/>
          <p:cNvSpPr>
            <a:spLocks noGrp="1"/>
          </p:cNvSpPr>
          <p:nvPr>
            <p:ph type="sldNum" sz="quarter" idx="10"/>
          </p:nvPr>
        </p:nvSpPr>
        <p:spPr/>
        <p:txBody>
          <a:bodyPr/>
          <a:lstStyle/>
          <a:p>
            <a:fld id="{53ECBD06-BC3E-EE4C-BC74-79B0E6CF4741}" type="slidenum">
              <a:rPr lang="en-US" smtClean="0"/>
              <a:t>25</a:t>
            </a:fld>
            <a:endParaRPr lang="en-US"/>
          </a:p>
        </p:txBody>
      </p:sp>
    </p:spTree>
    <p:extLst>
      <p:ext uri="{BB962C8B-B14F-4D97-AF65-F5344CB8AC3E}">
        <p14:creationId xmlns:p14="http://schemas.microsoft.com/office/powerpoint/2010/main" val="4075788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Chris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It would be very helpful to have a separate, annotated rule book to provide context for the game and to explain the mechanics of how all of the rounds work, and how to translate decisions made according to the playbook onto the board. It is impossible to play the game "out of the box" from the playbook alone.</a:t>
            </a:r>
            <a:br>
              <a:rPr lang="en-GB" dirty="0"/>
            </a:br>
            <a:br>
              <a:rPr lang="en-GB" dirty="0"/>
            </a:br>
            <a:r>
              <a:rPr lang="en-GB" sz="1200" b="0" i="0" kern="1200" dirty="0">
                <a:solidFill>
                  <a:schemeClr val="tx1"/>
                </a:solidFill>
                <a:effectLst/>
                <a:latin typeface="+mn-lt"/>
                <a:ea typeface="+mn-ea"/>
                <a:cs typeface="+mn-cs"/>
              </a:rPr>
              <a:t>A straightforward way to improve the player experience would be to have individual playbooks for each character. Given that the game requires at least 8 people sitting around the board (two per player), it's likely that they won't be able to read the short descriptions upside down. Since everyone needs to have her own copy of the playbook during the game, having the playbooks individualized on a character-by-character basis would make it much easier for the players to engage with the stories and be aware of the differences in the characters' strengths. </a:t>
            </a:r>
            <a:br>
              <a:rPr lang="en-GB" dirty="0"/>
            </a:br>
            <a:br>
              <a:rPr lang="en-GB" dirty="0"/>
            </a:br>
            <a:r>
              <a:rPr lang="en-GB" sz="1200" b="0" i="0" kern="1200" dirty="0">
                <a:solidFill>
                  <a:schemeClr val="tx1"/>
                </a:solidFill>
                <a:effectLst/>
                <a:latin typeface="+mn-lt"/>
                <a:ea typeface="+mn-ea"/>
                <a:cs typeface="+mn-cs"/>
              </a:rPr>
              <a:t>Keeping track of the Skills tracks is very difficult. While they are attractive graphically, the individual tracks are so small that it is difficult to keep one's place with standard stationery equipment. (We ended up distributing post-its and asking players to keep track of their skills with a gate tally, which wasn't ideal.)</a:t>
            </a:r>
            <a:br>
              <a:rPr lang="en-GB" dirty="0"/>
            </a:br>
            <a:br>
              <a:rPr lang="en-GB" dirty="0"/>
            </a:br>
            <a:r>
              <a:rPr lang="en-GB" sz="1200" b="0" i="0" kern="1200" dirty="0">
                <a:solidFill>
                  <a:schemeClr val="tx1"/>
                </a:solidFill>
                <a:effectLst/>
                <a:latin typeface="+mn-lt"/>
                <a:ea typeface="+mn-ea"/>
                <a:cs typeface="+mn-cs"/>
              </a:rPr>
              <a:t>Given the difficulty of maintaining the Skills tracks, would it be possible to print those in the playbooks with the individual characters? Then the players could keep track of the Skills points sensibly. They could also take home their playbooks as a memento of the session and it would probably spark further discussion afterward.</a:t>
            </a:r>
            <a:br>
              <a:rPr lang="en-GB" dirty="0"/>
            </a:br>
            <a:br>
              <a:rPr lang="en-GB" dirty="0"/>
            </a:br>
            <a:r>
              <a:rPr lang="en-GB" sz="1200" b="0" i="0" kern="1200" dirty="0">
                <a:solidFill>
                  <a:schemeClr val="tx1"/>
                </a:solidFill>
                <a:effectLst/>
                <a:latin typeface="+mn-lt"/>
                <a:ea typeface="+mn-ea"/>
                <a:cs typeface="+mn-cs"/>
              </a:rPr>
              <a:t>The Instructions mention that 100 white tokens are needed, but their function isn't explained. Should they be used to record decisions on the board? </a:t>
            </a:r>
            <a:br>
              <a:rPr lang="en-GB" dirty="0"/>
            </a:br>
            <a:br>
              <a:rPr lang="en-GB" dirty="0"/>
            </a:br>
            <a:r>
              <a:rPr lang="en-GB" sz="1200" b="0" i="0" kern="1200" dirty="0">
                <a:solidFill>
                  <a:schemeClr val="tx1"/>
                </a:solidFill>
                <a:effectLst/>
                <a:latin typeface="+mn-lt"/>
                <a:ea typeface="+mn-ea"/>
                <a:cs typeface="+mn-cs"/>
              </a:rPr>
              <a:t>The Impact Assessment is extremely confusing. The distinction between "points" and "tokens" is not explained anywhere, and the function of the physical tokens isn't explained. The physical tokens are shaped like a distinct section on the board, but how does a player know which one to put down? Also, how are the points made during the Impact Assessment round recorded? Are they only relevant during the assessment?</a:t>
            </a:r>
            <a:br>
              <a:rPr lang="en-GB" dirty="0"/>
            </a:br>
            <a:br>
              <a:rPr lang="en-GB" dirty="0"/>
            </a:br>
            <a:endParaRPr lang="en-US" dirty="0"/>
          </a:p>
        </p:txBody>
      </p:sp>
      <p:sp>
        <p:nvSpPr>
          <p:cNvPr id="4" name="Slide Number Placeholder 3"/>
          <p:cNvSpPr>
            <a:spLocks noGrp="1"/>
          </p:cNvSpPr>
          <p:nvPr>
            <p:ph type="sldNum" sz="quarter" idx="10"/>
          </p:nvPr>
        </p:nvSpPr>
        <p:spPr/>
        <p:txBody>
          <a:bodyPr/>
          <a:lstStyle/>
          <a:p>
            <a:fld id="{53ECBD06-BC3E-EE4C-BC74-79B0E6CF4741}" type="slidenum">
              <a:rPr lang="en-US" smtClean="0"/>
              <a:t>30</a:t>
            </a:fld>
            <a:endParaRPr lang="en-US"/>
          </a:p>
        </p:txBody>
      </p:sp>
    </p:spTree>
    <p:extLst>
      <p:ext uri="{BB962C8B-B14F-4D97-AF65-F5344CB8AC3E}">
        <p14:creationId xmlns:p14="http://schemas.microsoft.com/office/powerpoint/2010/main" val="40791135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It would be very helpful to have a separate, annotated rule book to provide context for the game and to explain the mechanics of how all of the rounds work, and how to translate decisions made according to the playbook onto the board. It is impossible to play the game "out of the box" from the playbook alone.</a:t>
            </a:r>
            <a:br>
              <a:rPr lang="en-GB" dirty="0"/>
            </a:br>
            <a:br>
              <a:rPr lang="en-GB" dirty="0"/>
            </a:br>
            <a:r>
              <a:rPr lang="en-GB" sz="1200" b="0" i="0" kern="1200" dirty="0">
                <a:solidFill>
                  <a:schemeClr val="tx1"/>
                </a:solidFill>
                <a:effectLst/>
                <a:latin typeface="+mn-lt"/>
                <a:ea typeface="+mn-ea"/>
                <a:cs typeface="+mn-cs"/>
              </a:rPr>
              <a:t>A straightforward way to improve the player experience would be to have individual playbooks for each character. Given that the game requires at least 8 people sitting around the board (two per player), it's likely that they won't be able to read the short descriptions upside down. Since everyone needs to have her own copy of the playbook during the game, having the playbooks individualized on a character-by-character basis would make it much easier for the players to engage with the stories and be aware of the differences in the characters' strengths. </a:t>
            </a:r>
            <a:br>
              <a:rPr lang="en-GB" dirty="0"/>
            </a:br>
            <a:br>
              <a:rPr lang="en-GB" dirty="0"/>
            </a:br>
            <a:r>
              <a:rPr lang="en-GB" sz="1200" b="0" i="0" kern="1200" dirty="0">
                <a:solidFill>
                  <a:schemeClr val="tx1"/>
                </a:solidFill>
                <a:effectLst/>
                <a:latin typeface="+mn-lt"/>
                <a:ea typeface="+mn-ea"/>
                <a:cs typeface="+mn-cs"/>
              </a:rPr>
              <a:t>Keeping track of the Skills tracks is very difficult. While they are attractive graphically, the individual tracks are so small that it is difficult to keep one's place with standard stationery equipment. (We ended up distributing post-its and asking players to keep track of their skills with a gate tally, which wasn't ideal.)</a:t>
            </a:r>
            <a:br>
              <a:rPr lang="en-GB" dirty="0"/>
            </a:br>
            <a:br>
              <a:rPr lang="en-GB" dirty="0"/>
            </a:br>
            <a:r>
              <a:rPr lang="en-GB" sz="1200" b="0" i="0" kern="1200" dirty="0">
                <a:solidFill>
                  <a:schemeClr val="tx1"/>
                </a:solidFill>
                <a:effectLst/>
                <a:latin typeface="+mn-lt"/>
                <a:ea typeface="+mn-ea"/>
                <a:cs typeface="+mn-cs"/>
              </a:rPr>
              <a:t>Given the difficulty of maintaining the Skills tracks, would it be possible to print those in the playbooks with the individual characters? Then the players could keep track of the Skills points sensibly. They could also take home their playbooks as a memento of the session and it would probably spark further discussion afterward.</a:t>
            </a:r>
            <a:br>
              <a:rPr lang="en-GB" dirty="0"/>
            </a:br>
            <a:br>
              <a:rPr lang="en-GB" dirty="0"/>
            </a:br>
            <a:r>
              <a:rPr lang="en-GB" sz="1200" b="0" i="0" kern="1200" dirty="0">
                <a:solidFill>
                  <a:schemeClr val="tx1"/>
                </a:solidFill>
                <a:effectLst/>
                <a:latin typeface="+mn-lt"/>
                <a:ea typeface="+mn-ea"/>
                <a:cs typeface="+mn-cs"/>
              </a:rPr>
              <a:t>The Instructions mention that 100 white tokens are needed, but their function isn't explained. Should they be used to record decisions on the board? </a:t>
            </a:r>
            <a:br>
              <a:rPr lang="en-GB" dirty="0"/>
            </a:br>
            <a:br>
              <a:rPr lang="en-GB" dirty="0"/>
            </a:br>
            <a:r>
              <a:rPr lang="en-GB" sz="1200" b="0" i="0" kern="1200" dirty="0">
                <a:solidFill>
                  <a:schemeClr val="tx1"/>
                </a:solidFill>
                <a:effectLst/>
                <a:latin typeface="+mn-lt"/>
                <a:ea typeface="+mn-ea"/>
                <a:cs typeface="+mn-cs"/>
              </a:rPr>
              <a:t>The Impact Assessment is extremely confusing. The distinction between "points" and "tokens" is not explained anywhere, and the function of the physical tokens isn't explained. The physical tokens are shaped like a distinct section on the board, but how does a player know which one to put down? Also, how are the points made during the Impact Assessment round recorded? Are they only relevant during the assessment?</a:t>
            </a:r>
            <a:br>
              <a:rPr lang="en-GB" dirty="0"/>
            </a:br>
            <a:br>
              <a:rPr lang="en-GB" dirty="0"/>
            </a:br>
            <a:endParaRPr lang="en-US" dirty="0"/>
          </a:p>
        </p:txBody>
      </p:sp>
      <p:sp>
        <p:nvSpPr>
          <p:cNvPr id="4" name="Slide Number Placeholder 3"/>
          <p:cNvSpPr>
            <a:spLocks noGrp="1"/>
          </p:cNvSpPr>
          <p:nvPr>
            <p:ph type="sldNum" sz="quarter" idx="10"/>
          </p:nvPr>
        </p:nvSpPr>
        <p:spPr/>
        <p:txBody>
          <a:bodyPr/>
          <a:lstStyle/>
          <a:p>
            <a:fld id="{53ECBD06-BC3E-EE4C-BC74-79B0E6CF4741}" type="slidenum">
              <a:rPr lang="en-US" smtClean="0"/>
              <a:t>31</a:t>
            </a:fld>
            <a:endParaRPr lang="en-US"/>
          </a:p>
        </p:txBody>
      </p:sp>
    </p:spTree>
    <p:extLst>
      <p:ext uri="{BB962C8B-B14F-4D97-AF65-F5344CB8AC3E}">
        <p14:creationId xmlns:p14="http://schemas.microsoft.com/office/powerpoint/2010/main" val="16755150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It would be very helpful to have a separate, annotated rule book to provide context for the game and to explain the mechanics of how all of the rounds work, and how to translate decisions made according to the playbook onto the board. It is impossible to play the game "out of the box" from the playbook alone.</a:t>
            </a:r>
            <a:br>
              <a:rPr lang="en-GB" dirty="0"/>
            </a:br>
            <a:br>
              <a:rPr lang="en-GB" dirty="0"/>
            </a:br>
            <a:r>
              <a:rPr lang="en-GB" sz="1200" b="0" i="0" kern="1200" dirty="0">
                <a:solidFill>
                  <a:schemeClr val="tx1"/>
                </a:solidFill>
                <a:effectLst/>
                <a:latin typeface="+mn-lt"/>
                <a:ea typeface="+mn-ea"/>
                <a:cs typeface="+mn-cs"/>
              </a:rPr>
              <a:t>A straightforward way to improve the player experience would be to have individual playbooks for each character. Given that the game requires at least 8 people sitting around the board (two per player), it's likely that they won't be able to read the short descriptions upside down. Since everyone needs to have her own copy of the playbook during the game, having the playbooks individualized on a character-by-character basis would make it much easier for the players to engage with the stories and be aware of the differences in the characters' strengths. </a:t>
            </a:r>
            <a:br>
              <a:rPr lang="en-GB" dirty="0"/>
            </a:br>
            <a:br>
              <a:rPr lang="en-GB" dirty="0"/>
            </a:br>
            <a:r>
              <a:rPr lang="en-GB" sz="1200" b="0" i="0" kern="1200" dirty="0">
                <a:solidFill>
                  <a:schemeClr val="tx1"/>
                </a:solidFill>
                <a:effectLst/>
                <a:latin typeface="+mn-lt"/>
                <a:ea typeface="+mn-ea"/>
                <a:cs typeface="+mn-cs"/>
              </a:rPr>
              <a:t>Keeping track of the Skills tracks is very difficult. While they are attractive graphically, the individual tracks are so small that it is difficult to keep one's place with standard stationery equipment. (We ended up distributing post-its and asking players to keep track of their skills with a gate tally, which wasn't ideal.)</a:t>
            </a:r>
            <a:br>
              <a:rPr lang="en-GB" dirty="0"/>
            </a:br>
            <a:br>
              <a:rPr lang="en-GB" dirty="0"/>
            </a:br>
            <a:r>
              <a:rPr lang="en-GB" sz="1200" b="0" i="0" kern="1200" dirty="0">
                <a:solidFill>
                  <a:schemeClr val="tx1"/>
                </a:solidFill>
                <a:effectLst/>
                <a:latin typeface="+mn-lt"/>
                <a:ea typeface="+mn-ea"/>
                <a:cs typeface="+mn-cs"/>
              </a:rPr>
              <a:t>Given the difficulty of maintaining the Skills tracks, would it be possible to print those in the playbooks with the individual characters? Then the players could keep track of the Skills points sensibly. They could also take home their playbooks as a memento of the session and it would probably spark further discussion afterward.</a:t>
            </a:r>
            <a:br>
              <a:rPr lang="en-GB" dirty="0"/>
            </a:br>
            <a:br>
              <a:rPr lang="en-GB" dirty="0"/>
            </a:br>
            <a:r>
              <a:rPr lang="en-GB" sz="1200" b="0" i="0" kern="1200" dirty="0">
                <a:solidFill>
                  <a:schemeClr val="tx1"/>
                </a:solidFill>
                <a:effectLst/>
                <a:latin typeface="+mn-lt"/>
                <a:ea typeface="+mn-ea"/>
                <a:cs typeface="+mn-cs"/>
              </a:rPr>
              <a:t>The Instructions mention that 100 white tokens are needed, but their function isn't explained. Should they be used to record decisions on the board? </a:t>
            </a:r>
            <a:br>
              <a:rPr lang="en-GB" dirty="0"/>
            </a:br>
            <a:br>
              <a:rPr lang="en-GB" dirty="0"/>
            </a:br>
            <a:r>
              <a:rPr lang="en-GB" sz="1200" b="0" i="0" kern="1200" dirty="0">
                <a:solidFill>
                  <a:schemeClr val="tx1"/>
                </a:solidFill>
                <a:effectLst/>
                <a:latin typeface="+mn-lt"/>
                <a:ea typeface="+mn-ea"/>
                <a:cs typeface="+mn-cs"/>
              </a:rPr>
              <a:t>The Impact Assessment is extremely confusing. The distinction between "points" and "tokens" is not explained anywhere, and the function of the physical tokens isn't explained. The physical tokens are shaped like a distinct section on the board, but how does a player know which one to put down? Also, how are the points made during the Impact Assessment round recorded? Are they only relevant during the assessment?</a:t>
            </a:r>
            <a:br>
              <a:rPr lang="en-GB" dirty="0"/>
            </a:br>
            <a:br>
              <a:rPr lang="en-GB" dirty="0"/>
            </a:br>
            <a:endParaRPr lang="en-US" dirty="0"/>
          </a:p>
        </p:txBody>
      </p:sp>
      <p:sp>
        <p:nvSpPr>
          <p:cNvPr id="4" name="Slide Number Placeholder 3"/>
          <p:cNvSpPr>
            <a:spLocks noGrp="1"/>
          </p:cNvSpPr>
          <p:nvPr>
            <p:ph type="sldNum" sz="quarter" idx="10"/>
          </p:nvPr>
        </p:nvSpPr>
        <p:spPr/>
        <p:txBody>
          <a:bodyPr/>
          <a:lstStyle/>
          <a:p>
            <a:fld id="{53ECBD06-BC3E-EE4C-BC74-79B0E6CF4741}" type="slidenum">
              <a:rPr lang="en-US" smtClean="0"/>
              <a:t>32</a:t>
            </a:fld>
            <a:endParaRPr lang="en-US"/>
          </a:p>
        </p:txBody>
      </p:sp>
    </p:spTree>
    <p:extLst>
      <p:ext uri="{BB962C8B-B14F-4D97-AF65-F5344CB8AC3E}">
        <p14:creationId xmlns:p14="http://schemas.microsoft.com/office/powerpoint/2010/main" val="1137028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It would be very helpful to have a separate, annotated rule book to provide context for the game and to explain the mechanics of how all of the rounds work, and how to translate decisions made according to the playbook onto the board. It is impossible to play the game "out of the box" from the playbook alone.</a:t>
            </a:r>
            <a:br>
              <a:rPr lang="en-GB" dirty="0"/>
            </a:br>
            <a:br>
              <a:rPr lang="en-GB" dirty="0"/>
            </a:br>
            <a:r>
              <a:rPr lang="en-GB" sz="1200" b="0" i="0" kern="1200" dirty="0">
                <a:solidFill>
                  <a:schemeClr val="tx1"/>
                </a:solidFill>
                <a:effectLst/>
                <a:latin typeface="+mn-lt"/>
                <a:ea typeface="+mn-ea"/>
                <a:cs typeface="+mn-cs"/>
              </a:rPr>
              <a:t>A straightforward way to improve the player experience would be to have individual playbooks for each character. Given that the game requires at least 8 people sitting around the board (two per player), it's likely that they won't be able to read the short descriptions upside down. Since everyone needs to have her own copy of the playbook during the game, having the playbooks individualized on a character-by-character basis would make it much easier for the players to engage with the stories and be aware of the differences in the characters' strengths. </a:t>
            </a:r>
            <a:br>
              <a:rPr lang="en-GB" dirty="0"/>
            </a:br>
            <a:br>
              <a:rPr lang="en-GB" dirty="0"/>
            </a:br>
            <a:r>
              <a:rPr lang="en-GB" sz="1200" b="0" i="0" kern="1200" dirty="0">
                <a:solidFill>
                  <a:schemeClr val="tx1"/>
                </a:solidFill>
                <a:effectLst/>
                <a:latin typeface="+mn-lt"/>
                <a:ea typeface="+mn-ea"/>
                <a:cs typeface="+mn-cs"/>
              </a:rPr>
              <a:t>Keeping track of the Skills tracks is very difficult. While they are attractive graphically, the individual tracks are so small that it is difficult to keep one's place with standard stationery equipment. (We ended up distributing post-its and asking players to keep track of their skills with a gate tally, which wasn't ideal.)</a:t>
            </a:r>
            <a:br>
              <a:rPr lang="en-GB" dirty="0"/>
            </a:br>
            <a:br>
              <a:rPr lang="en-GB" dirty="0"/>
            </a:br>
            <a:r>
              <a:rPr lang="en-GB" sz="1200" b="0" i="0" kern="1200" dirty="0">
                <a:solidFill>
                  <a:schemeClr val="tx1"/>
                </a:solidFill>
                <a:effectLst/>
                <a:latin typeface="+mn-lt"/>
                <a:ea typeface="+mn-ea"/>
                <a:cs typeface="+mn-cs"/>
              </a:rPr>
              <a:t>Given the difficulty of maintaining the Skills tracks, would it be possible to print those in the playbooks with the individual characters? Then the players could keep track of the Skills points sensibly. They could also take home their playbooks as a memento of the session and it would probably spark further discussion afterward.</a:t>
            </a:r>
            <a:br>
              <a:rPr lang="en-GB" dirty="0"/>
            </a:br>
            <a:br>
              <a:rPr lang="en-GB" dirty="0"/>
            </a:br>
            <a:r>
              <a:rPr lang="en-GB" sz="1200" b="0" i="0" kern="1200" dirty="0">
                <a:solidFill>
                  <a:schemeClr val="tx1"/>
                </a:solidFill>
                <a:effectLst/>
                <a:latin typeface="+mn-lt"/>
                <a:ea typeface="+mn-ea"/>
                <a:cs typeface="+mn-cs"/>
              </a:rPr>
              <a:t>The Instructions mention that 100 white tokens are needed, but their function isn't explained. Should they be used to record decisions on the board? </a:t>
            </a:r>
            <a:br>
              <a:rPr lang="en-GB" dirty="0"/>
            </a:br>
            <a:br>
              <a:rPr lang="en-GB" dirty="0"/>
            </a:br>
            <a:r>
              <a:rPr lang="en-GB" sz="1200" b="0" i="0" kern="1200" dirty="0">
                <a:solidFill>
                  <a:schemeClr val="tx1"/>
                </a:solidFill>
                <a:effectLst/>
                <a:latin typeface="+mn-lt"/>
                <a:ea typeface="+mn-ea"/>
                <a:cs typeface="+mn-cs"/>
              </a:rPr>
              <a:t>The Impact Assessment is extremely confusing. The distinction between "points" and "tokens" is not explained anywhere, and the function of the physical tokens isn't explained. The physical tokens are shaped like a distinct section on the board, but how does a player know which one to put down? Also, how are the points made during the Impact Assessment round recorded? Are they only relevant during the assessment?</a:t>
            </a:r>
            <a:br>
              <a:rPr lang="en-GB" dirty="0"/>
            </a:br>
            <a:br>
              <a:rPr lang="en-GB" dirty="0"/>
            </a:br>
            <a:endParaRPr lang="en-US" dirty="0"/>
          </a:p>
        </p:txBody>
      </p:sp>
      <p:sp>
        <p:nvSpPr>
          <p:cNvPr id="4" name="Slide Number Placeholder 3"/>
          <p:cNvSpPr>
            <a:spLocks noGrp="1"/>
          </p:cNvSpPr>
          <p:nvPr>
            <p:ph type="sldNum" sz="quarter" idx="10"/>
          </p:nvPr>
        </p:nvSpPr>
        <p:spPr/>
        <p:txBody>
          <a:bodyPr/>
          <a:lstStyle/>
          <a:p>
            <a:fld id="{53ECBD06-BC3E-EE4C-BC74-79B0E6CF4741}" type="slidenum">
              <a:rPr lang="en-US" smtClean="0"/>
              <a:t>33</a:t>
            </a:fld>
            <a:endParaRPr lang="en-US"/>
          </a:p>
        </p:txBody>
      </p:sp>
    </p:spTree>
    <p:extLst>
      <p:ext uri="{BB962C8B-B14F-4D97-AF65-F5344CB8AC3E}">
        <p14:creationId xmlns:p14="http://schemas.microsoft.com/office/powerpoint/2010/main" val="21664129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It would be very helpful to have a separate, annotated rule book to provide context for the game and to explain the mechanics of how all of the rounds work, and how to translate decisions made according to the playbook onto the board. It is impossible to play the game "out of the box" from the playbook alone.</a:t>
            </a:r>
            <a:br>
              <a:rPr lang="en-GB" dirty="0"/>
            </a:br>
            <a:br>
              <a:rPr lang="en-GB" dirty="0"/>
            </a:br>
            <a:r>
              <a:rPr lang="en-GB" sz="1200" b="0" i="0" kern="1200" dirty="0">
                <a:solidFill>
                  <a:schemeClr val="tx1"/>
                </a:solidFill>
                <a:effectLst/>
                <a:latin typeface="+mn-lt"/>
                <a:ea typeface="+mn-ea"/>
                <a:cs typeface="+mn-cs"/>
              </a:rPr>
              <a:t>A straightforward way to improve the player experience would be to have individual playbooks for each character. Given that the game requires at least 8 people sitting around the board (two per player), it's likely that they won't be able to read the short descriptions upside down. Since everyone needs to have her own copy of the playbook during the game, having the playbooks individualized on a character-by-character basis would make it much easier for the players to engage with the stories and be aware of the differences in the characters' strengths. </a:t>
            </a:r>
            <a:br>
              <a:rPr lang="en-GB" dirty="0"/>
            </a:br>
            <a:br>
              <a:rPr lang="en-GB" dirty="0"/>
            </a:br>
            <a:r>
              <a:rPr lang="en-GB" sz="1200" b="0" i="0" kern="1200" dirty="0">
                <a:solidFill>
                  <a:schemeClr val="tx1"/>
                </a:solidFill>
                <a:effectLst/>
                <a:latin typeface="+mn-lt"/>
                <a:ea typeface="+mn-ea"/>
                <a:cs typeface="+mn-cs"/>
              </a:rPr>
              <a:t>Keeping track of the Skills tracks is very difficult. While they are attractive graphically, the individual tracks are so small that it is difficult to keep one's place with standard stationery equipment. (We ended up distributing post-its and asking players to keep track of their skills with a gate tally, which wasn't ideal.)</a:t>
            </a:r>
            <a:br>
              <a:rPr lang="en-GB" dirty="0"/>
            </a:br>
            <a:br>
              <a:rPr lang="en-GB" dirty="0"/>
            </a:br>
            <a:r>
              <a:rPr lang="en-GB" sz="1200" b="0" i="0" kern="1200" dirty="0">
                <a:solidFill>
                  <a:schemeClr val="tx1"/>
                </a:solidFill>
                <a:effectLst/>
                <a:latin typeface="+mn-lt"/>
                <a:ea typeface="+mn-ea"/>
                <a:cs typeface="+mn-cs"/>
              </a:rPr>
              <a:t>Given the difficulty of maintaining the Skills tracks, would it be possible to print those in the playbooks with the individual characters? Then the players could keep track of the Skills points sensibly. They could also take home their playbooks as a memento of the session and it would probably spark further discussion afterward.</a:t>
            </a:r>
            <a:br>
              <a:rPr lang="en-GB" dirty="0"/>
            </a:br>
            <a:br>
              <a:rPr lang="en-GB" dirty="0"/>
            </a:br>
            <a:r>
              <a:rPr lang="en-GB" sz="1200" b="0" i="0" kern="1200" dirty="0">
                <a:solidFill>
                  <a:schemeClr val="tx1"/>
                </a:solidFill>
                <a:effectLst/>
                <a:latin typeface="+mn-lt"/>
                <a:ea typeface="+mn-ea"/>
                <a:cs typeface="+mn-cs"/>
              </a:rPr>
              <a:t>The Instructions mention that 100 white tokens are needed, but their function isn't explained. Should they be used to record decisions on the board? </a:t>
            </a:r>
            <a:br>
              <a:rPr lang="en-GB" dirty="0"/>
            </a:br>
            <a:br>
              <a:rPr lang="en-GB" dirty="0"/>
            </a:br>
            <a:r>
              <a:rPr lang="en-GB" sz="1200" b="0" i="0" kern="1200" dirty="0">
                <a:solidFill>
                  <a:schemeClr val="tx1"/>
                </a:solidFill>
                <a:effectLst/>
                <a:latin typeface="+mn-lt"/>
                <a:ea typeface="+mn-ea"/>
                <a:cs typeface="+mn-cs"/>
              </a:rPr>
              <a:t>The Impact Assessment is extremely confusing. The distinction between "points" and "tokens" is not explained anywhere, and the function of the physical tokens isn't explained. The physical tokens are shaped like a distinct section on the board, but how does a player know which one to put down? Also, how are the points made during the Impact Assessment round recorded? Are they only relevant during the assessment?</a:t>
            </a:r>
            <a:br>
              <a:rPr lang="en-GB" dirty="0"/>
            </a:br>
            <a:br>
              <a:rPr lang="en-GB" dirty="0"/>
            </a:br>
            <a:endParaRPr lang="en-US" dirty="0"/>
          </a:p>
        </p:txBody>
      </p:sp>
      <p:sp>
        <p:nvSpPr>
          <p:cNvPr id="4" name="Slide Number Placeholder 3"/>
          <p:cNvSpPr>
            <a:spLocks noGrp="1"/>
          </p:cNvSpPr>
          <p:nvPr>
            <p:ph type="sldNum" sz="quarter" idx="10"/>
          </p:nvPr>
        </p:nvSpPr>
        <p:spPr/>
        <p:txBody>
          <a:bodyPr/>
          <a:lstStyle/>
          <a:p>
            <a:fld id="{53ECBD06-BC3E-EE4C-BC74-79B0E6CF4741}" type="slidenum">
              <a:rPr lang="en-US" smtClean="0"/>
              <a:t>34</a:t>
            </a:fld>
            <a:endParaRPr lang="en-US"/>
          </a:p>
        </p:txBody>
      </p:sp>
    </p:spTree>
    <p:extLst>
      <p:ext uri="{BB962C8B-B14F-4D97-AF65-F5344CB8AC3E}">
        <p14:creationId xmlns:p14="http://schemas.microsoft.com/office/powerpoint/2010/main" val="505123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Jane</a:t>
            </a:r>
            <a:r>
              <a:rPr lang="en-GB" baseline="0" dirty="0"/>
              <a:t> then Chris</a:t>
            </a:r>
            <a:endParaRPr lang="en-GB" dirty="0"/>
          </a:p>
        </p:txBody>
      </p:sp>
      <p:sp>
        <p:nvSpPr>
          <p:cNvPr id="4" name="Slide Number Placeholder 3"/>
          <p:cNvSpPr>
            <a:spLocks noGrp="1"/>
          </p:cNvSpPr>
          <p:nvPr>
            <p:ph type="sldNum" sz="quarter" idx="10"/>
          </p:nvPr>
        </p:nvSpPr>
        <p:spPr/>
        <p:txBody>
          <a:bodyPr/>
          <a:lstStyle/>
          <a:p>
            <a:fld id="{53ECBD06-BC3E-EE4C-BC74-79B0E6CF4741}" type="slidenum">
              <a:rPr lang="en-US" smtClean="0"/>
              <a:t>35</a:t>
            </a:fld>
            <a:endParaRPr lang="en-US"/>
          </a:p>
        </p:txBody>
      </p:sp>
    </p:spTree>
    <p:extLst>
      <p:ext uri="{BB962C8B-B14F-4D97-AF65-F5344CB8AC3E}">
        <p14:creationId xmlns:p14="http://schemas.microsoft.com/office/powerpoint/2010/main" val="24960642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a:t>
            </a:r>
            <a:r>
              <a:rPr lang="en-US" baseline="0" dirty="0"/>
              <a:t> slide with pictures from Berlin</a:t>
            </a:r>
            <a:endParaRPr lang="en-US" dirty="0"/>
          </a:p>
        </p:txBody>
      </p:sp>
      <p:sp>
        <p:nvSpPr>
          <p:cNvPr id="4" name="Slide Number Placeholder 3"/>
          <p:cNvSpPr>
            <a:spLocks noGrp="1"/>
          </p:cNvSpPr>
          <p:nvPr>
            <p:ph type="sldNum" sz="quarter" idx="10"/>
          </p:nvPr>
        </p:nvSpPr>
        <p:spPr/>
        <p:txBody>
          <a:bodyPr/>
          <a:lstStyle/>
          <a:p>
            <a:fld id="{53ECBD06-BC3E-EE4C-BC74-79B0E6CF4741}" type="slidenum">
              <a:rPr lang="en-US" smtClean="0"/>
              <a:t>38</a:t>
            </a:fld>
            <a:endParaRPr lang="en-US"/>
          </a:p>
        </p:txBody>
      </p:sp>
    </p:spTree>
    <p:extLst>
      <p:ext uri="{BB962C8B-B14F-4D97-AF65-F5344CB8AC3E}">
        <p14:creationId xmlns:p14="http://schemas.microsoft.com/office/powerpoint/2010/main" val="7671375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Update credits</a:t>
            </a:r>
          </a:p>
        </p:txBody>
      </p:sp>
      <p:sp>
        <p:nvSpPr>
          <p:cNvPr id="4" name="Slide Number Placeholder 3"/>
          <p:cNvSpPr>
            <a:spLocks noGrp="1"/>
          </p:cNvSpPr>
          <p:nvPr>
            <p:ph type="sldNum" sz="quarter" idx="10"/>
          </p:nvPr>
        </p:nvSpPr>
        <p:spPr/>
        <p:txBody>
          <a:bodyPr/>
          <a:lstStyle/>
          <a:p>
            <a:fld id="{53ECBD06-BC3E-EE4C-BC74-79B0E6CF4741}" type="slidenum">
              <a:rPr lang="en-US" smtClean="0"/>
              <a:t>40</a:t>
            </a:fld>
            <a:endParaRPr lang="en-US"/>
          </a:p>
        </p:txBody>
      </p:sp>
    </p:spTree>
    <p:extLst>
      <p:ext uri="{BB962C8B-B14F-4D97-AF65-F5344CB8AC3E}">
        <p14:creationId xmlns:p14="http://schemas.microsoft.com/office/powerpoint/2010/main" val="790481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a:t>Click to edit Master title style</a:t>
            </a:r>
            <a:endParaRPr lang="en-US" dirty="0"/>
          </a:p>
        </p:txBody>
      </p:sp>
    </p:spTree>
    <p:extLst>
      <p:ext uri="{BB962C8B-B14F-4D97-AF65-F5344CB8AC3E}">
        <p14:creationId xmlns:p14="http://schemas.microsoft.com/office/powerpoint/2010/main" val="399560846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5791200" cy="1124937"/>
          </a:xfrm>
        </p:spPr>
        <p:txBody>
          <a:bodyPr>
            <a:noAutofit/>
          </a:bodyPr>
          <a:lstStyle>
            <a:lvl1pPr>
              <a:defRPr sz="40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51335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 no logo">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5791200" cy="1149989"/>
          </a:xfrm>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9B482E8-6E0E-1B4F-B1FD-C69DB9E858D9}" type="datetimeFigureOut">
              <a:rPr lang="en-US" smtClean="0"/>
              <a:pPr/>
              <a:t>6/29/18</a:t>
            </a:fld>
            <a:endParaRPr lang="en-US" dirty="0"/>
          </a:p>
        </p:txBody>
      </p:sp>
    </p:spTree>
    <p:extLst>
      <p:ext uri="{BB962C8B-B14F-4D97-AF65-F5344CB8AC3E}">
        <p14:creationId xmlns:p14="http://schemas.microsoft.com/office/powerpoint/2010/main" val="248781457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Round 4 answer layout">
    <p:spTree>
      <p:nvGrpSpPr>
        <p:cNvPr id="1" name=""/>
        <p:cNvGrpSpPr/>
        <p:nvPr/>
      </p:nvGrpSpPr>
      <p:grpSpPr>
        <a:xfrm>
          <a:off x="0" y="0"/>
          <a:ext cx="0" cy="0"/>
          <a:chOff x="0" y="0"/>
          <a:chExt cx="0" cy="0"/>
        </a:xfrm>
      </p:grpSpPr>
      <p:sp>
        <p:nvSpPr>
          <p:cNvPr id="13" name="Rounded Rectangle 12"/>
          <p:cNvSpPr/>
          <p:nvPr/>
        </p:nvSpPr>
        <p:spPr>
          <a:xfrm>
            <a:off x="0" y="-17417"/>
            <a:ext cx="4543275" cy="3460038"/>
          </a:xfrm>
          <a:prstGeom prst="roundRect">
            <a:avLst>
              <a:gd name="adj" fmla="val 0"/>
            </a:avLst>
          </a:prstGeom>
          <a:solidFill>
            <a:srgbClr val="000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7200" dirty="0">
              <a:latin typeface="Slabo 27px"/>
              <a:cs typeface="Slabo 27px"/>
            </a:endParaRPr>
          </a:p>
        </p:txBody>
      </p:sp>
      <p:sp>
        <p:nvSpPr>
          <p:cNvPr id="14" name="Rounded Rectangle 13"/>
          <p:cNvSpPr/>
          <p:nvPr/>
        </p:nvSpPr>
        <p:spPr>
          <a:xfrm>
            <a:off x="-25826" y="3432731"/>
            <a:ext cx="4543275" cy="3429316"/>
          </a:xfrm>
          <a:prstGeom prst="roundRect">
            <a:avLst>
              <a:gd name="adj" fmla="val 0"/>
            </a:avLst>
          </a:prstGeom>
          <a:solidFill>
            <a:srgbClr val="FF66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7200" dirty="0">
              <a:latin typeface="Slabo 27px"/>
              <a:cs typeface="Slabo 27px"/>
            </a:endParaRPr>
          </a:p>
        </p:txBody>
      </p:sp>
      <p:sp>
        <p:nvSpPr>
          <p:cNvPr id="15" name="Rounded Rectangle 14"/>
          <p:cNvSpPr/>
          <p:nvPr/>
        </p:nvSpPr>
        <p:spPr>
          <a:xfrm>
            <a:off x="4543275" y="-17417"/>
            <a:ext cx="4637237" cy="3446417"/>
          </a:xfrm>
          <a:prstGeom prst="roundRect">
            <a:avLst>
              <a:gd name="adj" fmla="val 387"/>
            </a:avLst>
          </a:prstGeom>
          <a:solidFill>
            <a:schemeClr val="accent6">
              <a:lumMod val="60000"/>
              <a:lumOff val="40000"/>
            </a:schemeClr>
          </a:solidFill>
          <a:ln>
            <a:no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en-US" sz="4400" dirty="0">
              <a:latin typeface="Slabo 27px"/>
              <a:cs typeface="Slabo 27px"/>
            </a:endParaRPr>
          </a:p>
        </p:txBody>
      </p:sp>
      <p:sp>
        <p:nvSpPr>
          <p:cNvPr id="16" name="Rounded Rectangle 15"/>
          <p:cNvSpPr/>
          <p:nvPr/>
        </p:nvSpPr>
        <p:spPr>
          <a:xfrm>
            <a:off x="4517450" y="3413681"/>
            <a:ext cx="4640614" cy="3471387"/>
          </a:xfrm>
          <a:prstGeom prst="roundRect">
            <a:avLst>
              <a:gd name="adj" fmla="val 0"/>
            </a:avLst>
          </a:prstGeom>
          <a:solidFill>
            <a:srgbClr val="008000"/>
          </a:solidFill>
          <a:ln>
            <a:no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en-US" sz="8000" dirty="0">
              <a:latin typeface="Slabo 27px"/>
              <a:cs typeface="Slabo 27px"/>
            </a:endParaRPr>
          </a:p>
        </p:txBody>
      </p:sp>
      <p:sp>
        <p:nvSpPr>
          <p:cNvPr id="17" name="Rectangle 16"/>
          <p:cNvSpPr/>
          <p:nvPr/>
        </p:nvSpPr>
        <p:spPr>
          <a:xfrm>
            <a:off x="3563888" y="2045669"/>
            <a:ext cx="1944216" cy="2751482"/>
          </a:xfrm>
          <a:prstGeom prst="rect">
            <a:avLst/>
          </a:prstGeom>
          <a:solidFill>
            <a:srgbClr val="2CBA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7559445" y="5061868"/>
            <a:ext cx="1584176" cy="1815882"/>
          </a:xfrm>
          <a:prstGeom prst="rect">
            <a:avLst/>
          </a:prstGeom>
          <a:noFill/>
        </p:spPr>
        <p:txBody>
          <a:bodyPr wrap="square" rtlCol="0">
            <a:spAutoFit/>
          </a:bodyPr>
          <a:lstStyle/>
          <a:p>
            <a:pPr algn="ctr"/>
            <a:r>
              <a:rPr lang="en-GB" sz="8800" dirty="0">
                <a:solidFill>
                  <a:schemeClr val="bg1"/>
                </a:solidFill>
                <a:latin typeface="Slabo 27px" panose="02060503030505020404" pitchFamily="18" charset="0"/>
              </a:rPr>
              <a:t>E</a:t>
            </a:r>
          </a:p>
          <a:p>
            <a:pPr algn="ctr"/>
            <a:r>
              <a:rPr lang="en-GB" sz="2400" dirty="0">
                <a:solidFill>
                  <a:schemeClr val="bg1"/>
                </a:solidFill>
                <a:latin typeface="Slabo 27px" panose="02060503030505020404" pitchFamily="18" charset="0"/>
              </a:rPr>
              <a:t>Exceptions</a:t>
            </a:r>
            <a:endParaRPr lang="en-GB" sz="400" dirty="0">
              <a:solidFill>
                <a:schemeClr val="bg1"/>
              </a:solidFill>
              <a:latin typeface="Slabo 27px" panose="02060503030505020404" pitchFamily="18" charset="0"/>
            </a:endParaRPr>
          </a:p>
        </p:txBody>
      </p:sp>
      <p:sp>
        <p:nvSpPr>
          <p:cNvPr id="19" name="TextBox 18"/>
          <p:cNvSpPr txBox="1"/>
          <p:nvPr/>
        </p:nvSpPr>
        <p:spPr>
          <a:xfrm>
            <a:off x="-28535" y="5024348"/>
            <a:ext cx="1584176" cy="1815882"/>
          </a:xfrm>
          <a:prstGeom prst="rect">
            <a:avLst/>
          </a:prstGeom>
          <a:noFill/>
        </p:spPr>
        <p:txBody>
          <a:bodyPr wrap="square" rtlCol="0">
            <a:spAutoFit/>
          </a:bodyPr>
          <a:lstStyle/>
          <a:p>
            <a:pPr algn="ctr"/>
            <a:r>
              <a:rPr lang="en-GB" sz="8800" dirty="0">
                <a:solidFill>
                  <a:schemeClr val="bg1"/>
                </a:solidFill>
                <a:latin typeface="Slabo 27px" panose="02060503030505020404" pitchFamily="18" charset="0"/>
              </a:rPr>
              <a:t>L</a:t>
            </a:r>
          </a:p>
          <a:p>
            <a:pPr algn="ctr"/>
            <a:r>
              <a:rPr lang="en-GB" sz="2400" dirty="0">
                <a:solidFill>
                  <a:schemeClr val="bg1"/>
                </a:solidFill>
                <a:latin typeface="Slabo 27px" panose="02060503030505020404" pitchFamily="18" charset="0"/>
              </a:rPr>
              <a:t>Licences</a:t>
            </a:r>
            <a:endParaRPr lang="en-GB" sz="400" dirty="0">
              <a:solidFill>
                <a:schemeClr val="bg1"/>
              </a:solidFill>
              <a:latin typeface="Slabo 27px" panose="02060503030505020404" pitchFamily="18" charset="0"/>
            </a:endParaRPr>
          </a:p>
        </p:txBody>
      </p:sp>
      <p:sp>
        <p:nvSpPr>
          <p:cNvPr id="20" name="TextBox 19"/>
          <p:cNvSpPr txBox="1"/>
          <p:nvPr/>
        </p:nvSpPr>
        <p:spPr>
          <a:xfrm>
            <a:off x="18557" y="18519"/>
            <a:ext cx="1584176" cy="1815882"/>
          </a:xfrm>
          <a:prstGeom prst="rect">
            <a:avLst/>
          </a:prstGeom>
          <a:noFill/>
        </p:spPr>
        <p:txBody>
          <a:bodyPr wrap="square" rtlCol="0">
            <a:spAutoFit/>
          </a:bodyPr>
          <a:lstStyle/>
          <a:p>
            <a:pPr algn="ctr"/>
            <a:r>
              <a:rPr lang="en-GB" sz="8800" dirty="0">
                <a:solidFill>
                  <a:schemeClr val="bg1"/>
                </a:solidFill>
                <a:latin typeface="Slabo 27px" panose="02060503030505020404" pitchFamily="18" charset="0"/>
              </a:rPr>
              <a:t>W</a:t>
            </a:r>
          </a:p>
          <a:p>
            <a:pPr algn="ctr"/>
            <a:r>
              <a:rPr lang="en-GB" sz="2400" dirty="0">
                <a:solidFill>
                  <a:schemeClr val="bg1"/>
                </a:solidFill>
                <a:latin typeface="Slabo 27px" panose="02060503030505020404" pitchFamily="18" charset="0"/>
              </a:rPr>
              <a:t>Works</a:t>
            </a:r>
            <a:endParaRPr lang="en-GB" sz="400" dirty="0">
              <a:solidFill>
                <a:schemeClr val="bg1"/>
              </a:solidFill>
              <a:latin typeface="Slabo 27px" panose="02060503030505020404" pitchFamily="18" charset="0"/>
            </a:endParaRPr>
          </a:p>
        </p:txBody>
      </p:sp>
      <p:sp>
        <p:nvSpPr>
          <p:cNvPr id="21" name="TextBox 20"/>
          <p:cNvSpPr txBox="1"/>
          <p:nvPr/>
        </p:nvSpPr>
        <p:spPr>
          <a:xfrm>
            <a:off x="7573888" y="-17417"/>
            <a:ext cx="1584176" cy="1815882"/>
          </a:xfrm>
          <a:prstGeom prst="rect">
            <a:avLst/>
          </a:prstGeom>
          <a:noFill/>
        </p:spPr>
        <p:txBody>
          <a:bodyPr wrap="square" rtlCol="0">
            <a:spAutoFit/>
          </a:bodyPr>
          <a:lstStyle/>
          <a:p>
            <a:pPr algn="ctr"/>
            <a:r>
              <a:rPr lang="en-GB" sz="8800" dirty="0">
                <a:solidFill>
                  <a:schemeClr val="bg1"/>
                </a:solidFill>
                <a:latin typeface="Slabo 27px" panose="02060503030505020404" pitchFamily="18" charset="0"/>
              </a:rPr>
              <a:t>U</a:t>
            </a:r>
          </a:p>
          <a:p>
            <a:pPr algn="ctr"/>
            <a:r>
              <a:rPr lang="en-GB" sz="2400" dirty="0">
                <a:solidFill>
                  <a:schemeClr val="bg1"/>
                </a:solidFill>
                <a:latin typeface="Slabo 27px" panose="02060503030505020404" pitchFamily="18" charset="0"/>
              </a:rPr>
              <a:t>Usages</a:t>
            </a:r>
            <a:endParaRPr lang="en-GB" sz="400" dirty="0">
              <a:solidFill>
                <a:schemeClr val="bg1"/>
              </a:solidFill>
              <a:latin typeface="Slabo 27px" panose="02060503030505020404" pitchFamily="18" charset="0"/>
            </a:endParaRPr>
          </a:p>
        </p:txBody>
      </p:sp>
      <p:sp>
        <p:nvSpPr>
          <p:cNvPr id="22" name="TextBox 21"/>
          <p:cNvSpPr txBox="1"/>
          <p:nvPr/>
        </p:nvSpPr>
        <p:spPr>
          <a:xfrm>
            <a:off x="3751186" y="2413945"/>
            <a:ext cx="1584176" cy="1815882"/>
          </a:xfrm>
          <a:prstGeom prst="rect">
            <a:avLst/>
          </a:prstGeom>
          <a:noFill/>
        </p:spPr>
        <p:txBody>
          <a:bodyPr wrap="square" rtlCol="0">
            <a:spAutoFit/>
          </a:bodyPr>
          <a:lstStyle/>
          <a:p>
            <a:pPr algn="ctr"/>
            <a:r>
              <a:rPr lang="en-GB" sz="8800" dirty="0">
                <a:solidFill>
                  <a:schemeClr val="bg1"/>
                </a:solidFill>
                <a:latin typeface="Slabo 27px" panose="02060503030505020404" pitchFamily="18" charset="0"/>
              </a:rPr>
              <a:t>R</a:t>
            </a:r>
          </a:p>
          <a:p>
            <a:pPr algn="ctr"/>
            <a:r>
              <a:rPr lang="en-GB" sz="2400" dirty="0">
                <a:solidFill>
                  <a:schemeClr val="bg1"/>
                </a:solidFill>
                <a:latin typeface="Slabo 27px" panose="02060503030505020404" pitchFamily="18" charset="0"/>
              </a:rPr>
              <a:t>Risk</a:t>
            </a:r>
            <a:endParaRPr lang="en-GB" sz="400" dirty="0">
              <a:solidFill>
                <a:schemeClr val="bg1"/>
              </a:solidFill>
              <a:latin typeface="Slabo 27px" panose="02060503030505020404" pitchFamily="18" charset="0"/>
            </a:endParaRPr>
          </a:p>
        </p:txBody>
      </p:sp>
      <p:sp>
        <p:nvSpPr>
          <p:cNvPr id="23" name="TextBox 22"/>
          <p:cNvSpPr txBox="1"/>
          <p:nvPr/>
        </p:nvSpPr>
        <p:spPr>
          <a:xfrm>
            <a:off x="3344964" y="332656"/>
            <a:ext cx="2448272" cy="523220"/>
          </a:xfrm>
          <a:prstGeom prst="rect">
            <a:avLst/>
          </a:prstGeom>
          <a:solidFill>
            <a:schemeClr val="tx1"/>
          </a:solidFill>
        </p:spPr>
        <p:txBody>
          <a:bodyPr wrap="square" rtlCol="0">
            <a:spAutoFit/>
          </a:bodyPr>
          <a:lstStyle/>
          <a:p>
            <a:r>
              <a:rPr lang="en-GB" sz="2800" dirty="0">
                <a:solidFill>
                  <a:schemeClr val="bg1"/>
                </a:solidFill>
                <a:latin typeface="Slabo 27px" panose="02060503030505020404" pitchFamily="18" charset="0"/>
              </a:rPr>
              <a:t>1. Question</a:t>
            </a:r>
          </a:p>
        </p:txBody>
      </p:sp>
      <p:pic>
        <p:nvPicPr>
          <p:cNvPr id="24" name="Picture 23"/>
          <p:cNvPicPr>
            <a:picLocks noChangeAspect="1"/>
          </p:cNvPicPr>
          <p:nvPr/>
        </p:nvPicPr>
        <p:blipFill>
          <a:blip r:embed="rId2">
            <a:clrChange>
              <a:clrFrom>
                <a:srgbClr val="000000">
                  <a:alpha val="25098"/>
                </a:srgbClr>
              </a:clrFrom>
              <a:clrTo>
                <a:srgbClr val="000000">
                  <a:alpha val="0"/>
                </a:srgbClr>
              </a:clrTo>
            </a:clrChange>
            <a:lum bright="70000" contrast="-70000"/>
            <a:extLst>
              <a:ext uri="{28A0092B-C50C-407E-A947-70E740481C1C}">
                <a14:useLocalDpi xmlns:a14="http://schemas.microsoft.com/office/drawing/2010/main"/>
              </a:ext>
            </a:extLst>
          </a:blip>
          <a:stretch>
            <a:fillRect/>
          </a:stretch>
        </p:blipFill>
        <p:spPr>
          <a:xfrm>
            <a:off x="736332" y="2204864"/>
            <a:ext cx="1013678" cy="923170"/>
          </a:xfrm>
          <a:prstGeom prst="rect">
            <a:avLst/>
          </a:prstGeom>
        </p:spPr>
      </p:pic>
      <p:pic>
        <p:nvPicPr>
          <p:cNvPr id="25" name="Picture 2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22994" y="2082321"/>
            <a:ext cx="1368152" cy="1041804"/>
          </a:xfrm>
          <a:prstGeom prst="rect">
            <a:avLst/>
          </a:prstGeom>
        </p:spPr>
      </p:pic>
      <p:pic>
        <p:nvPicPr>
          <p:cNvPr id="26" name="Picture 25"/>
          <p:cNvPicPr>
            <a:picLocks noChangeAspect="1"/>
          </p:cNvPicPr>
          <p:nvPr/>
        </p:nvPicPr>
        <p:blipFill>
          <a:blip r:embed="rId4">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7043592" y="2090220"/>
            <a:ext cx="1031706" cy="1031706"/>
          </a:xfrm>
          <a:prstGeom prst="rect">
            <a:avLst/>
          </a:prstGeom>
        </p:spPr>
      </p:pic>
      <p:grpSp>
        <p:nvGrpSpPr>
          <p:cNvPr id="27" name="Group 26"/>
          <p:cNvGrpSpPr/>
          <p:nvPr/>
        </p:nvGrpSpPr>
        <p:grpSpPr>
          <a:xfrm>
            <a:off x="3556565" y="2045669"/>
            <a:ext cx="1944216" cy="2751482"/>
            <a:chOff x="3556565" y="2045669"/>
            <a:chExt cx="1944216" cy="2751482"/>
          </a:xfrm>
        </p:grpSpPr>
        <p:sp>
          <p:nvSpPr>
            <p:cNvPr id="28" name="Rectangle 27"/>
            <p:cNvSpPr/>
            <p:nvPr/>
          </p:nvSpPr>
          <p:spPr>
            <a:xfrm>
              <a:off x="3556565" y="2045669"/>
              <a:ext cx="1944216" cy="2751482"/>
            </a:xfrm>
            <a:prstGeom prst="rect">
              <a:avLst/>
            </a:prstGeom>
            <a:solidFill>
              <a:srgbClr val="2CBA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p:cNvSpPr txBox="1"/>
            <p:nvPr/>
          </p:nvSpPr>
          <p:spPr>
            <a:xfrm>
              <a:off x="3743863" y="2204864"/>
              <a:ext cx="1584176" cy="2231380"/>
            </a:xfrm>
            <a:prstGeom prst="rect">
              <a:avLst/>
            </a:prstGeom>
            <a:noFill/>
          </p:spPr>
          <p:txBody>
            <a:bodyPr wrap="square" rtlCol="0">
              <a:spAutoFit/>
            </a:bodyPr>
            <a:lstStyle/>
            <a:p>
              <a:pPr algn="ctr"/>
              <a:r>
                <a:rPr lang="en-GB" sz="11500" dirty="0">
                  <a:solidFill>
                    <a:schemeClr val="bg1"/>
                  </a:solidFill>
                  <a:latin typeface="Slabo 27px" panose="02060503030505020404" pitchFamily="18" charset="0"/>
                </a:rPr>
                <a:t>0</a:t>
              </a:r>
            </a:p>
            <a:p>
              <a:pPr algn="ctr"/>
              <a:r>
                <a:rPr lang="en-GB" sz="2400" dirty="0">
                  <a:solidFill>
                    <a:schemeClr val="bg1"/>
                  </a:solidFill>
                  <a:latin typeface="Slabo 27px" panose="02060503030505020404" pitchFamily="18" charset="0"/>
                </a:rPr>
                <a:t>Risk</a:t>
              </a:r>
              <a:endParaRPr lang="en-GB" sz="400" dirty="0">
                <a:solidFill>
                  <a:schemeClr val="bg1"/>
                </a:solidFill>
                <a:latin typeface="Slabo 27px" panose="02060503030505020404" pitchFamily="18" charset="0"/>
              </a:endParaRPr>
            </a:p>
          </p:txBody>
        </p:sp>
      </p:grpSp>
      <p:pic>
        <p:nvPicPr>
          <p:cNvPr id="30" name="Picture 2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746968" y="1008962"/>
            <a:ext cx="1034680" cy="1073359"/>
          </a:xfrm>
          <a:prstGeom prst="rect">
            <a:avLst/>
          </a:prstGeom>
        </p:spPr>
      </p:pic>
      <p:sp>
        <p:nvSpPr>
          <p:cNvPr id="31" name="Text Box 4"/>
          <p:cNvSpPr txBox="1">
            <a:spLocks noChangeArrowheads="1"/>
          </p:cNvSpPr>
          <p:nvPr/>
        </p:nvSpPr>
        <p:spPr bwMode="auto">
          <a:xfrm>
            <a:off x="1442831" y="4819909"/>
            <a:ext cx="1328969" cy="936000"/>
          </a:xfrm>
          <a:prstGeom prst="rect">
            <a:avLst/>
          </a:prstGeom>
          <a:solidFill>
            <a:srgbClr val="FFFFFF"/>
          </a:solidFill>
          <a:ln w="31750" algn="in">
            <a:solidFill>
              <a:srgbClr val="FFFFFF"/>
            </a:solidFill>
            <a:miter lim="800000"/>
            <a:headEnd/>
            <a:tailEnd/>
          </a:ln>
          <a:effectLst/>
          <a:extLst>
            <a:ext uri="{AF507438-7753-43e0-B8FC-AC1667EBCBE1}">
              <a14:hiddenEffects xmlns:a14="http://schemas.microsoft.com/office/drawing/2010/main" xmlns="">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FF6C00"/>
                </a:solidFill>
                <a:effectLst/>
                <a:latin typeface="Open Sans" panose="020B0606030504020204" pitchFamily="34" charset="0"/>
              </a:rPr>
              <a:t>Copyright Licensing Agency</a:t>
            </a:r>
            <a:endParaRPr kumimoji="0" lang="en-US" altLang="en-US" b="0" i="0" u="none" strike="noStrike" cap="none" normalizeH="0" baseline="0" dirty="0">
              <a:ln>
                <a:noFill/>
              </a:ln>
              <a:solidFill>
                <a:schemeClr val="tx1"/>
              </a:solidFill>
              <a:effectLst/>
              <a:latin typeface="Arial" panose="020B0604020202020204" pitchFamily="34" charset="0"/>
            </a:endParaRPr>
          </a:p>
        </p:txBody>
      </p:sp>
      <p:pic>
        <p:nvPicPr>
          <p:cNvPr id="32" name="Picture 31"/>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381694" y="1261971"/>
            <a:ext cx="670618" cy="536494"/>
          </a:xfrm>
          <a:prstGeom prst="rect">
            <a:avLst/>
          </a:prstGeom>
        </p:spPr>
      </p:pic>
    </p:spTree>
    <p:extLst>
      <p:ext uri="{BB962C8B-B14F-4D97-AF65-F5344CB8AC3E}">
        <p14:creationId xmlns:p14="http://schemas.microsoft.com/office/powerpoint/2010/main" val="1370595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7200" y="228600"/>
            <a:ext cx="7772400" cy="4571999"/>
          </a:xfrm>
        </p:spPr>
        <p:txBody>
          <a:bodyPr anchor="ctr">
            <a:noAutofit/>
          </a:bodyPr>
          <a:lstStyle>
            <a:lvl1pPr>
              <a:lnSpc>
                <a:spcPct val="100000"/>
              </a:lnSpc>
              <a:defRPr lang="en-GB" sz="8800" b="1" kern="1200" cap="all" spc="120" baseline="0" dirty="0" smtClean="0">
                <a:solidFill>
                  <a:schemeClr val="tx2"/>
                </a:solidFill>
                <a:latin typeface="Slabo 27px"/>
                <a:ea typeface="+mn-ea"/>
                <a:cs typeface="Slabo 27px"/>
              </a:defRPr>
            </a:lvl1pPr>
          </a:lstStyle>
          <a:p>
            <a:r>
              <a:rPr lang="en-GB" dirty="0"/>
              <a:t>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1"/>
                </a:solidFill>
                <a:latin typeface="Open Sans Regular"/>
                <a:cs typeface="Open 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smtClean="0"/>
              <a:pPr/>
              <a:t>6/29/18</a:t>
            </a:fld>
            <a:endParaRPr lang="en-US" dirty="0"/>
          </a:p>
        </p:txBody>
      </p:sp>
      <p:sp>
        <p:nvSpPr>
          <p:cNvPr id="6" name="Slide Number Placeholder 5"/>
          <p:cNvSpPr>
            <a:spLocks noGrp="1"/>
          </p:cNvSpPr>
          <p:nvPr>
            <p:ph type="sldNum" sz="quarter" idx="12"/>
          </p:nvPr>
        </p:nvSpPr>
        <p:spPr>
          <a:xfrm rot="16200000">
            <a:off x="8227377" y="5885497"/>
            <a:ext cx="1315721" cy="365125"/>
          </a:xfrm>
          <a:prstGeom prst="rect">
            <a:avLst/>
          </a:prstGeom>
        </p:spPr>
        <p:txBody>
          <a:bodyPr/>
          <a:lstStyle>
            <a:lvl1pPr>
              <a:defRPr>
                <a:solidFill>
                  <a:schemeClr val="tx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97398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rgbClr val="263B86"/>
                </a:solidFill>
                <a:latin typeface="Open Sans Regular"/>
                <a:cs typeface="Open 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8DFA1846-DA80-1C48-A609-854EA85C59AD}" type="datetimeFigureOut">
              <a:rPr lang="en-US" smtClean="0"/>
              <a:pPr/>
              <a:t>6/29/18</a:t>
            </a:fld>
            <a:endParaRPr lang="en-US" dirty="0"/>
          </a:p>
        </p:txBody>
      </p:sp>
      <p:sp>
        <p:nvSpPr>
          <p:cNvPr id="8" name="Slide Number Placeholder 7"/>
          <p:cNvSpPr>
            <a:spLocks noGrp="1"/>
          </p:cNvSpPr>
          <p:nvPr>
            <p:ph type="sldNum" sz="quarter" idx="11"/>
          </p:nvPr>
        </p:nvSpPr>
        <p:spPr>
          <a:xfrm rot="16200000">
            <a:off x="8227377" y="5885497"/>
            <a:ext cx="1315721" cy="365125"/>
          </a:xfrm>
          <a:prstGeom prst="rect">
            <a:avLst/>
          </a:prstGeo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64368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6/29/18</a:t>
            </a:fld>
            <a:endParaRPr lang="en-US" dirty="0"/>
          </a:p>
        </p:txBody>
      </p:sp>
      <p:sp>
        <p:nvSpPr>
          <p:cNvPr id="6" name="Footer Placeholder 5"/>
          <p:cNvSpPr>
            <a:spLocks noGrp="1"/>
          </p:cNvSpPr>
          <p:nvPr>
            <p:ph type="ftr" sz="quarter" idx="11"/>
          </p:nvPr>
        </p:nvSpPr>
        <p:spPr>
          <a:xfrm>
            <a:off x="457200" y="6492875"/>
            <a:ext cx="3429000" cy="283845"/>
          </a:xfrm>
          <a:prstGeom prst="rect">
            <a:avLst/>
          </a:prstGeom>
        </p:spPr>
        <p:txBody>
          <a:bodyPr/>
          <a:lstStyle/>
          <a:p>
            <a:endParaRPr lang="en-US" dirty="0"/>
          </a:p>
        </p:txBody>
      </p:sp>
      <p:sp>
        <p:nvSpPr>
          <p:cNvPr id="7" name="Slide Number Placeholder 6"/>
          <p:cNvSpPr>
            <a:spLocks noGrp="1"/>
          </p:cNvSpPr>
          <p:nvPr>
            <p:ph type="sldNum" sz="quarter" idx="12"/>
          </p:nvPr>
        </p:nvSpPr>
        <p:spPr>
          <a:xfrm rot="16200000">
            <a:off x="8227377" y="5885497"/>
            <a:ext cx="1315721" cy="365125"/>
          </a:xfrm>
          <a:prstGeom prst="rect">
            <a:avLst/>
          </a:prstGeo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1263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a:xfrm rot="16200000">
            <a:off x="8227377" y="5885497"/>
            <a:ext cx="1315721" cy="365125"/>
          </a:xfrm>
          <a:prstGeom prst="rect">
            <a:avLst/>
          </a:prstGeo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4495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a:xfrm rot="16200000">
            <a:off x="8227377" y="5885497"/>
            <a:ext cx="1315721" cy="365125"/>
          </a:xfrm>
          <a:prstGeom prst="rect">
            <a:avLst/>
          </a:prstGeo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69423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rot="16200000">
            <a:off x="8227377" y="5885497"/>
            <a:ext cx="1315721" cy="365125"/>
          </a:xfrm>
          <a:prstGeom prst="rect">
            <a:avLst/>
          </a:prstGeo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31286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rot="16200000">
            <a:off x="8227377" y="5885497"/>
            <a:ext cx="1315721" cy="365125"/>
          </a:xfrm>
          <a:prstGeom prst="rect">
            <a:avLst/>
          </a:prstGeom>
        </p:spPr>
        <p:txBody>
          <a:bodyPr/>
          <a:lstStyle/>
          <a:p>
            <a:fld id="{D57F1E4F-1CFF-5643-939E-217C01CDF565}" type="slidenum">
              <a:rPr lang="en-US" smtClean="0"/>
              <a:pPr/>
              <a:t>‹#›</a:t>
            </a:fld>
            <a:endParaRPr lang="en-US" dirty="0"/>
          </a:p>
        </p:txBody>
      </p:sp>
      <p:sp>
        <p:nvSpPr>
          <p:cNvPr id="8" name="Title 7"/>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284751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C52C72-DE31-F449-A4ED-4C594FD91407}" type="datetimeFigureOut">
              <a:rPr lang="en-US" smtClean="0"/>
              <a:pPr/>
              <a:t>6/29/18</a:t>
            </a:fld>
            <a:endParaRPr lang="en-US" dirty="0"/>
          </a:p>
        </p:txBody>
      </p:sp>
      <p:sp>
        <p:nvSpPr>
          <p:cNvPr id="6" name="Slide Number Placeholder 5"/>
          <p:cNvSpPr>
            <a:spLocks noGrp="1"/>
          </p:cNvSpPr>
          <p:nvPr>
            <p:ph type="sldNum" sz="quarter" idx="12"/>
          </p:nvPr>
        </p:nvSpPr>
        <p:spPr>
          <a:xfrm rot="16200000">
            <a:off x="8227377" y="5885497"/>
            <a:ext cx="1315721" cy="365125"/>
          </a:xfrm>
          <a:prstGeom prst="rect">
            <a:avLst/>
          </a:prstGeo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37500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D62726E-379B-B349-9EED-81ED093FA806}" type="datetimeFigureOut">
              <a:rPr lang="en-US" smtClean="0"/>
              <a:pPr/>
              <a:t>6/29/18</a:t>
            </a:fld>
            <a:endParaRPr lang="en-US" dirty="0"/>
          </a:p>
        </p:txBody>
      </p:sp>
      <p:sp>
        <p:nvSpPr>
          <p:cNvPr id="6" name="Slide Number Placeholder 5"/>
          <p:cNvSpPr>
            <a:spLocks noGrp="1"/>
          </p:cNvSpPr>
          <p:nvPr>
            <p:ph type="sldNum" sz="quarter" idx="12"/>
          </p:nvPr>
        </p:nvSpPr>
        <p:spPr>
          <a:xfrm rot="16200000">
            <a:off x="8227377" y="5885497"/>
            <a:ext cx="1315721" cy="365125"/>
          </a:xfrm>
          <a:prstGeom prst="rect">
            <a:avLst/>
          </a:prstGeo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075481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1_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rot="16200000">
            <a:off x="8227377" y="5885497"/>
            <a:ext cx="1315721" cy="365125"/>
          </a:xfrm>
          <a:prstGeom prst="rect">
            <a:avLst/>
          </a:prstGeom>
        </p:spPr>
        <p:txBody>
          <a:bodyPr/>
          <a:lstStyle>
            <a:lvl1pPr>
              <a:defRPr>
                <a:solidFill>
                  <a:schemeClr val="tx1"/>
                </a:solidFill>
              </a:defRPr>
            </a:lvl1pPr>
          </a:lstStyle>
          <a:p>
            <a:fld id="{D57F1E4F-1CFF-5643-939E-217C01CDF565}" type="slidenum">
              <a:rPr lang="en-US" smtClean="0"/>
              <a:pPr/>
              <a:t>‹#›</a:t>
            </a:fld>
            <a:endParaRPr lang="en-US" dirty="0"/>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a:t>Click to edit Master title style</a:t>
            </a:r>
            <a:endParaRPr lang="en-US" dirty="0"/>
          </a:p>
        </p:txBody>
      </p:sp>
    </p:spTree>
    <p:extLst>
      <p:ext uri="{BB962C8B-B14F-4D97-AF65-F5344CB8AC3E}">
        <p14:creationId xmlns:p14="http://schemas.microsoft.com/office/powerpoint/2010/main" val="396209711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3_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rot="16200000">
            <a:off x="8227377" y="5885497"/>
            <a:ext cx="1315721" cy="365125"/>
          </a:xfrm>
          <a:prstGeom prst="rect">
            <a:avLst/>
          </a:prstGeom>
        </p:spPr>
        <p:txBody>
          <a:bodyPr/>
          <a:lstStyle>
            <a:lvl1pPr>
              <a:defRPr>
                <a:solidFill>
                  <a:schemeClr val="tx1"/>
                </a:solidFill>
              </a:defRPr>
            </a:lvl1pPr>
          </a:lstStyle>
          <a:p>
            <a:fld id="{D57F1E4F-1CFF-5643-939E-217C01CDF565}" type="slidenum">
              <a:rPr lang="en-US" smtClean="0"/>
              <a:pPr/>
              <a:t>‹#›</a:t>
            </a:fld>
            <a:endParaRPr lang="en-US" dirty="0"/>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a:t>Click to edit Master title style</a:t>
            </a:r>
            <a:endParaRPr lang="en-US" dirty="0"/>
          </a:p>
        </p:txBody>
      </p:sp>
    </p:spTree>
    <p:extLst>
      <p:ext uri="{BB962C8B-B14F-4D97-AF65-F5344CB8AC3E}">
        <p14:creationId xmlns:p14="http://schemas.microsoft.com/office/powerpoint/2010/main" val="373701141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2_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a:xfrm rot="16200000">
            <a:off x="8227377" y="5885497"/>
            <a:ext cx="1315721" cy="365125"/>
          </a:xfrm>
          <a:prstGeom prst="rect">
            <a:avLst/>
          </a:prstGeom>
        </p:spPr>
        <p:txBody>
          <a:bodyPr/>
          <a:lstStyle>
            <a:lvl1pPr>
              <a:defRPr>
                <a:solidFill>
                  <a:schemeClr val="tx1"/>
                </a:solidFill>
              </a:defRPr>
            </a:lvl1pPr>
          </a:lstStyle>
          <a:p>
            <a:fld id="{D57F1E4F-1CFF-5643-939E-217C01CDF565}" type="slidenum">
              <a:rPr lang="en-US" smtClean="0"/>
              <a:pPr/>
              <a:t>‹#›</a:t>
            </a:fld>
            <a:endParaRPr lang="en-US" dirty="0"/>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a:t>Click to edit Master title style</a:t>
            </a:r>
            <a:endParaRPr lang="en-US" dirty="0"/>
          </a:p>
        </p:txBody>
      </p:sp>
    </p:spTree>
    <p:extLst>
      <p:ext uri="{BB962C8B-B14F-4D97-AF65-F5344CB8AC3E}">
        <p14:creationId xmlns:p14="http://schemas.microsoft.com/office/powerpoint/2010/main" val="1039422121"/>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7"/>
            <a:ext cx="6858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4364759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32178151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0"/>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795277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C9D852B-8822-0D48-A566-31919435F5DF}"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7583647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5"/>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9D852B-8822-0D48-A566-31919435F5DF}" type="datetimeFigureOut">
              <a:rPr lang="en-US" smtClean="0"/>
              <a:t>6/29/18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31091354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C9D852B-8822-0D48-A566-31919435F5DF}" type="datetimeFigureOut">
              <a:rPr lang="en-US" smtClean="0"/>
              <a:t>6/29/18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30183790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9D852B-8822-0D48-A566-31919435F5DF}" type="datetimeFigureOut">
              <a:rPr lang="en-US" smtClean="0"/>
              <a:t>6/29/18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95071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1"/>
            <a:ext cx="2949178"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9D852B-8822-0D48-A566-31919435F5DF}"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0215176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1"/>
            <a:ext cx="2949178"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9D852B-8822-0D48-A566-31919435F5DF}"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37235898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30519776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6"/>
            <a:ext cx="1971675" cy="58118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1" y="365126"/>
            <a:ext cx="5800725" cy="581183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305854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6BEB04F-61BF-6B42-8229-FC674E0D5EFE}"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14014308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BEB04F-61BF-6B42-8229-FC674E0D5EFE}"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39824826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BEB04F-61BF-6B42-8229-FC674E0D5EFE}"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30315631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6BEB04F-61BF-6B42-8229-FC674E0D5EFE}"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14152216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BEB04F-61BF-6B42-8229-FC674E0D5EFE}" type="datetimeFigureOut">
              <a:rPr lang="en-US" smtClean="0"/>
              <a:t>6/29/18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1678000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6BEB04F-61BF-6B42-8229-FC674E0D5EFE}" type="datetimeFigureOut">
              <a:rPr lang="en-US" smtClean="0"/>
              <a:t>6/29/18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31930762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BEB04F-61BF-6B42-8229-FC674E0D5EFE}" type="datetimeFigureOut">
              <a:rPr lang="en-US" smtClean="0"/>
              <a:t>6/29/18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299033585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BEB04F-61BF-6B42-8229-FC674E0D5EFE}"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38208337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BEB04F-61BF-6B42-8229-FC674E0D5EFE}"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21175432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BEB04F-61BF-6B42-8229-FC674E0D5EFE}"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42573053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BEB04F-61BF-6B42-8229-FC674E0D5EFE}"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9476D8-5267-AC43-ACA9-4186A6E2EF51}" type="slidenum">
              <a:rPr lang="en-US" smtClean="0"/>
              <a:t>‹#›</a:t>
            </a:fld>
            <a:endParaRPr lang="en-US"/>
          </a:p>
        </p:txBody>
      </p:sp>
    </p:spTree>
    <p:extLst>
      <p:ext uri="{BB962C8B-B14F-4D97-AF65-F5344CB8AC3E}">
        <p14:creationId xmlns:p14="http://schemas.microsoft.com/office/powerpoint/2010/main" val="27589141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3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395536" y="3236979"/>
            <a:ext cx="8424862" cy="825388"/>
          </a:xfrm>
        </p:spPr>
        <p:txBody>
          <a:bodyPr/>
          <a:lstStyle>
            <a:lvl1pPr algn="l">
              <a:defRPr sz="4000" b="1" i="0">
                <a:solidFill>
                  <a:schemeClr val="bg1"/>
                </a:solidFill>
                <a:latin typeface="Arial" charset="0"/>
                <a:ea typeface="Arial" charset="0"/>
                <a:cs typeface="Arial" charset="0"/>
              </a:defRPr>
            </a:lvl1pPr>
          </a:lstStyle>
          <a:p>
            <a:r>
              <a:rPr lang="en-US" dirty="0"/>
              <a:t>Title here (Cover option 2)</a:t>
            </a:r>
          </a:p>
        </p:txBody>
      </p:sp>
      <p:sp>
        <p:nvSpPr>
          <p:cNvPr id="7" name="Content Placeholder 2"/>
          <p:cNvSpPr>
            <a:spLocks noGrp="1"/>
          </p:cNvSpPr>
          <p:nvPr>
            <p:ph idx="1" hasCustomPrompt="1"/>
          </p:nvPr>
        </p:nvSpPr>
        <p:spPr>
          <a:xfrm>
            <a:off x="401495" y="4197085"/>
            <a:ext cx="8424862" cy="556728"/>
          </a:xfrm>
        </p:spPr>
        <p:txBody>
          <a:bodyPr/>
          <a:lstStyle>
            <a:lvl1pPr marL="0" indent="0" algn="l">
              <a:buClr>
                <a:srgbClr val="C9122B"/>
              </a:buClr>
              <a:buFont typeface="Lucida Grande"/>
              <a:buNone/>
              <a:defRPr sz="2800">
                <a:solidFill>
                  <a:schemeClr val="bg1"/>
                </a:solidFill>
              </a:defRPr>
            </a:lvl1pPr>
            <a:lvl2pPr marL="347659" indent="-166686">
              <a:buClr>
                <a:srgbClr val="C9122B"/>
              </a:buClr>
              <a:buFont typeface="Lucida Grande"/>
              <a:buChar char="■"/>
              <a:defRPr/>
            </a:lvl2pPr>
            <a:lvl3pPr marL="538158" indent="-188911">
              <a:buClr>
                <a:srgbClr val="C9122B"/>
              </a:buClr>
              <a:buFont typeface="Lucida Grande"/>
              <a:buChar char="■"/>
              <a:defRPr/>
            </a:lvl3pPr>
            <a:lvl4pPr marL="712781" indent="-173037">
              <a:buClr>
                <a:srgbClr val="C9122B"/>
              </a:buClr>
              <a:buFont typeface="Lucida Grande"/>
              <a:buChar char="■"/>
              <a:defRPr sz="1800"/>
            </a:lvl4pPr>
            <a:lvl5pPr marL="898516" indent="-184148">
              <a:buClr>
                <a:srgbClr val="C9122B"/>
              </a:buClr>
              <a:buFont typeface="Lucida Grande"/>
              <a:buChar char="■"/>
              <a:defRPr sz="1800"/>
            </a:lvl5pPr>
          </a:lstStyle>
          <a:p>
            <a:pPr lvl="0"/>
            <a:r>
              <a:rPr lang="en-US" dirty="0"/>
              <a:t>Subtitle here</a:t>
            </a:r>
          </a:p>
        </p:txBody>
      </p:sp>
    </p:spTree>
    <p:extLst>
      <p:ext uri="{BB962C8B-B14F-4D97-AF65-F5344CB8AC3E}">
        <p14:creationId xmlns:p14="http://schemas.microsoft.com/office/powerpoint/2010/main" val="16611582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09E08926-D8FA-A84A-8EE0-8C00D9FD999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86954631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9E08926-D8FA-A84A-8EE0-8C00D9FD999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22592806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E08926-D8FA-A84A-8EE0-8C00D9FD999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410987067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09E08926-D8FA-A84A-8EE0-8C00D9FD999F}"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9872546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09E08926-D8FA-A84A-8EE0-8C00D9FD999F}" type="datetimeFigureOut">
              <a:rPr lang="en-US" smtClean="0"/>
              <a:t>6/29/18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183448485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09E08926-D8FA-A84A-8EE0-8C00D9FD999F}" type="datetimeFigureOut">
              <a:rPr lang="en-US" smtClean="0"/>
              <a:t>6/29/18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424859588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E08926-D8FA-A84A-8EE0-8C00D9FD999F}" type="datetimeFigureOut">
              <a:rPr lang="en-US" smtClean="0"/>
              <a:t>6/29/18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35814347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9E08926-D8FA-A84A-8EE0-8C00D9FD999F}"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7336775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9E08926-D8FA-A84A-8EE0-8C00D9FD999F}"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242601396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9E08926-D8FA-A84A-8EE0-8C00D9FD999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288162526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9E08926-D8FA-A84A-8EE0-8C00D9FD999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A2DC74-3E19-AE47-A4AC-153F24AEABF3}" type="slidenum">
              <a:rPr lang="en-US" smtClean="0"/>
              <a:t>‹#›</a:t>
            </a:fld>
            <a:endParaRPr lang="en-US"/>
          </a:p>
        </p:txBody>
      </p:sp>
    </p:spTree>
    <p:extLst>
      <p:ext uri="{BB962C8B-B14F-4D97-AF65-F5344CB8AC3E}">
        <p14:creationId xmlns:p14="http://schemas.microsoft.com/office/powerpoint/2010/main" val="24630752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7"/>
            <a:ext cx="6858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387234430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1437422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0"/>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18914366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C9D852B-8822-0D48-A566-31919435F5DF}"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6067817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5"/>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9D852B-8822-0D48-A566-31919435F5DF}" type="datetimeFigureOut">
              <a:rPr lang="en-US" smtClean="0"/>
              <a:t>6/29/18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70159923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C9D852B-8822-0D48-A566-31919435F5DF}" type="datetimeFigureOut">
              <a:rPr lang="en-US" smtClean="0"/>
              <a:t>6/29/18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39148578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9D852B-8822-0D48-A566-31919435F5DF}" type="datetimeFigureOut">
              <a:rPr lang="en-US" smtClean="0"/>
              <a:t>6/29/18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27838262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1"/>
            <a:ext cx="2949178"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9D852B-8822-0D48-A566-31919435F5DF}"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31145131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1"/>
            <a:ext cx="2949178"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9D852B-8822-0D48-A566-31919435F5DF}" type="datetimeFigureOut">
              <a:rPr lang="en-US" smtClean="0"/>
              <a:t>6/29/18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10091640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262941305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6"/>
            <a:ext cx="1971675" cy="58118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1" y="365126"/>
            <a:ext cx="5800725" cy="58118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9D852B-8822-0D48-A566-31919435F5DF}" type="datetimeFigureOut">
              <a:rPr lang="en-US" smtClean="0"/>
              <a:t>6/29/18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57E86C-88B5-BE40-BF1E-306DDF4DCB02}" type="slidenum">
              <a:rPr lang="en-US" smtClean="0"/>
              <a:t>‹#›</a:t>
            </a:fld>
            <a:endParaRPr lang="en-US"/>
          </a:p>
        </p:txBody>
      </p:sp>
    </p:spTree>
    <p:extLst>
      <p:ext uri="{BB962C8B-B14F-4D97-AF65-F5344CB8AC3E}">
        <p14:creationId xmlns:p14="http://schemas.microsoft.com/office/powerpoint/2010/main" val="148767161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cSld name="1_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a:t>Click to edit Master title style</a:t>
            </a:r>
            <a:endParaRPr lang="en-US" dirty="0"/>
          </a:p>
        </p:txBody>
      </p:sp>
    </p:spTree>
    <p:extLst>
      <p:ext uri="{BB962C8B-B14F-4D97-AF65-F5344CB8AC3E}">
        <p14:creationId xmlns:p14="http://schemas.microsoft.com/office/powerpoint/2010/main" val="2790406530"/>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3.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theme" Target="../theme/theme5.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09B482E8-6E0E-1B4F-B1FD-C69DB9E858D9}" type="datetimeFigureOut">
              <a:rPr lang="en-US" smtClean="0"/>
              <a:pPr/>
              <a:t>6/29/18</a:t>
            </a:fld>
            <a:endParaRPr lang="en-US" dirty="0"/>
          </a:p>
        </p:txBody>
      </p:sp>
    </p:spTree>
    <p:extLst>
      <p:ext uri="{BB962C8B-B14F-4D97-AF65-F5344CB8AC3E}">
        <p14:creationId xmlns:p14="http://schemas.microsoft.com/office/powerpoint/2010/main" val="2202769726"/>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Lst>
  <p:hf sldNum="0" hdr="0" ftr="0" dt="0"/>
  <p:txStyles>
    <p:titleStyle>
      <a:lvl1pPr algn="l" defTabSz="914400" rtl="0" eaLnBrk="1" latinLnBrk="0" hangingPunct="1">
        <a:spcBef>
          <a:spcPct val="0"/>
        </a:spcBef>
        <a:buNone/>
        <a:defRPr sz="3600" kern="1200" cap="all" spc="-60" baseline="0">
          <a:solidFill>
            <a:schemeClr val="tx2"/>
          </a:solidFill>
          <a:latin typeface="Slabo 27px"/>
          <a:ea typeface="+mj-ea"/>
          <a:cs typeface="Slabo 27px"/>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9D852B-8822-0D48-A566-31919435F5DF}" type="datetimeFigureOut">
              <a:rPr lang="en-US" smtClean="0"/>
              <a:t>6/29/18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57E86C-88B5-BE40-BF1E-306DDF4DCB02}" type="slidenum">
              <a:rPr lang="en-US" smtClean="0"/>
              <a:t>‹#›</a:t>
            </a:fld>
            <a:endParaRPr lang="en-US"/>
          </a:p>
        </p:txBody>
      </p:sp>
    </p:spTree>
    <p:extLst>
      <p:ext uri="{BB962C8B-B14F-4D97-AF65-F5344CB8AC3E}">
        <p14:creationId xmlns:p14="http://schemas.microsoft.com/office/powerpoint/2010/main" val="671785809"/>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BEB04F-61BF-6B42-8229-FC674E0D5EFE}" type="datetimeFigureOut">
              <a:rPr lang="en-US" smtClean="0"/>
              <a:t>6/29/18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9476D8-5267-AC43-ACA9-4186A6E2EF51}" type="slidenum">
              <a:rPr lang="en-US" smtClean="0"/>
              <a:t>‹#›</a:t>
            </a:fld>
            <a:endParaRPr lang="en-US"/>
          </a:p>
        </p:txBody>
      </p:sp>
    </p:spTree>
    <p:extLst>
      <p:ext uri="{BB962C8B-B14F-4D97-AF65-F5344CB8AC3E}">
        <p14:creationId xmlns:p14="http://schemas.microsoft.com/office/powerpoint/2010/main" val="104514389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E08926-D8FA-A84A-8EE0-8C00D9FD999F}" type="datetimeFigureOut">
              <a:rPr lang="en-US" smtClean="0"/>
              <a:t>6/29/18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A2DC74-3E19-AE47-A4AC-153F24AEABF3}" type="slidenum">
              <a:rPr lang="en-US" smtClean="0"/>
              <a:t>‹#›</a:t>
            </a:fld>
            <a:endParaRPr lang="en-US"/>
          </a:p>
        </p:txBody>
      </p:sp>
    </p:spTree>
    <p:extLst>
      <p:ext uri="{BB962C8B-B14F-4D97-AF65-F5344CB8AC3E}">
        <p14:creationId xmlns:p14="http://schemas.microsoft.com/office/powerpoint/2010/main" val="4133606965"/>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9D852B-8822-0D48-A566-31919435F5DF}" type="datetimeFigureOut">
              <a:rPr lang="en-US" smtClean="0"/>
              <a:t>6/29/18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57E86C-88B5-BE40-BF1E-306DDF4DCB02}" type="slidenum">
              <a:rPr lang="en-US" smtClean="0"/>
              <a:t>‹#›</a:t>
            </a:fld>
            <a:endParaRPr lang="en-US"/>
          </a:p>
        </p:txBody>
      </p:sp>
    </p:spTree>
    <p:extLst>
      <p:ext uri="{BB962C8B-B14F-4D97-AF65-F5344CB8AC3E}">
        <p14:creationId xmlns:p14="http://schemas.microsoft.com/office/powerpoint/2010/main" val="1345154055"/>
      </p:ext>
    </p:extLst>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 id="2147483819" r:id="rId11"/>
    <p:sldLayoutId id="2147483820" r:id="rId1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12.jpg"/><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54.xml"/></Relationships>
</file>

<file path=ppt/slides/_rels/slide9.xml.rels><?xml version="1.0" encoding="UTF-8" standalone="yes"?>
<Relationships xmlns="http://schemas.openxmlformats.org/package/2006/relationships"><Relationship Id="rId8" Type="http://schemas.openxmlformats.org/officeDocument/2006/relationships/image" Target="../media/image25.jpeg"/><Relationship Id="rId13" Type="http://schemas.openxmlformats.org/officeDocument/2006/relationships/image" Target="../media/image30.png"/><Relationship Id="rId3" Type="http://schemas.openxmlformats.org/officeDocument/2006/relationships/image" Target="../media/image21.png"/><Relationship Id="rId7" Type="http://schemas.openxmlformats.org/officeDocument/2006/relationships/image" Target="../media/image24.jpeg"/><Relationship Id="rId12"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57.xml"/><Relationship Id="rId6" Type="http://schemas.openxmlformats.org/officeDocument/2006/relationships/image" Target="../media/image23.jpe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microsoft.com/office/2007/relationships/hdphoto" Target="../media/hdphoto1.wdp"/><Relationship Id="rId9"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9.xml"/><Relationship Id="rId1" Type="http://schemas.openxmlformats.org/officeDocument/2006/relationships/slideLayout" Target="../slideLayouts/slideLayout4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1.xml"/></Relationships>
</file>

<file path=ppt/slides/_rels/slide1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1.xml"/><Relationship Id="rId1" Type="http://schemas.openxmlformats.org/officeDocument/2006/relationships/slideLayout" Target="../slideLayouts/slideLayout41.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4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41.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3" Type="http://schemas.openxmlformats.org/officeDocument/2006/relationships/image" Target="../media/image42.tif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3.png"/><Relationship Id="rId7" Type="http://schemas.openxmlformats.org/officeDocument/2006/relationships/image" Target="../media/image47.jpeg"/><Relationship Id="rId2" Type="http://schemas.openxmlformats.org/officeDocument/2006/relationships/notesSlide" Target="../notesSlides/notesSlide17.xml"/><Relationship Id="rId1" Type="http://schemas.openxmlformats.org/officeDocument/2006/relationships/slideLayout" Target="../slideLayouts/slideLayout9.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26" Type="http://schemas.openxmlformats.org/officeDocument/2006/relationships/tags" Target="../tags/tag26.xml"/><Relationship Id="rId21" Type="http://schemas.openxmlformats.org/officeDocument/2006/relationships/tags" Target="../tags/tag21.xml"/><Relationship Id="rId34" Type="http://schemas.openxmlformats.org/officeDocument/2006/relationships/tags" Target="../tags/tag34.xml"/><Relationship Id="rId42" Type="http://schemas.openxmlformats.org/officeDocument/2006/relationships/tags" Target="../tags/tag42.xml"/><Relationship Id="rId47" Type="http://schemas.openxmlformats.org/officeDocument/2006/relationships/tags" Target="../tags/tag47.xml"/><Relationship Id="rId50" Type="http://schemas.openxmlformats.org/officeDocument/2006/relationships/tags" Target="../tags/tag50.xml"/><Relationship Id="rId55" Type="http://schemas.openxmlformats.org/officeDocument/2006/relationships/tags" Target="../tags/tag55.xml"/><Relationship Id="rId63" Type="http://schemas.openxmlformats.org/officeDocument/2006/relationships/tags" Target="../tags/tag63.xml"/><Relationship Id="rId7" Type="http://schemas.openxmlformats.org/officeDocument/2006/relationships/tags" Target="../tags/tag7.xml"/><Relationship Id="rId2" Type="http://schemas.openxmlformats.org/officeDocument/2006/relationships/tags" Target="../tags/tag2.xml"/><Relationship Id="rId16" Type="http://schemas.openxmlformats.org/officeDocument/2006/relationships/tags" Target="../tags/tag16.xml"/><Relationship Id="rId29" Type="http://schemas.openxmlformats.org/officeDocument/2006/relationships/tags" Target="../tags/tag29.xml"/><Relationship Id="rId11" Type="http://schemas.openxmlformats.org/officeDocument/2006/relationships/tags" Target="../tags/tag11.xml"/><Relationship Id="rId24" Type="http://schemas.openxmlformats.org/officeDocument/2006/relationships/tags" Target="../tags/tag24.xml"/><Relationship Id="rId32" Type="http://schemas.openxmlformats.org/officeDocument/2006/relationships/tags" Target="../tags/tag32.xml"/><Relationship Id="rId37" Type="http://schemas.openxmlformats.org/officeDocument/2006/relationships/tags" Target="../tags/tag37.xml"/><Relationship Id="rId40" Type="http://schemas.openxmlformats.org/officeDocument/2006/relationships/tags" Target="../tags/tag40.xml"/><Relationship Id="rId45" Type="http://schemas.openxmlformats.org/officeDocument/2006/relationships/tags" Target="../tags/tag45.xml"/><Relationship Id="rId53" Type="http://schemas.openxmlformats.org/officeDocument/2006/relationships/tags" Target="../tags/tag53.xml"/><Relationship Id="rId58" Type="http://schemas.openxmlformats.org/officeDocument/2006/relationships/tags" Target="../tags/tag58.xml"/><Relationship Id="rId5" Type="http://schemas.openxmlformats.org/officeDocument/2006/relationships/tags" Target="../tags/tag5.xml"/><Relationship Id="rId61" Type="http://schemas.openxmlformats.org/officeDocument/2006/relationships/tags" Target="../tags/tag61.xml"/><Relationship Id="rId19" Type="http://schemas.openxmlformats.org/officeDocument/2006/relationships/tags" Target="../tags/tag19.xml"/><Relationship Id="rId14" Type="http://schemas.openxmlformats.org/officeDocument/2006/relationships/tags" Target="../tags/tag14.xml"/><Relationship Id="rId22" Type="http://schemas.openxmlformats.org/officeDocument/2006/relationships/tags" Target="../tags/tag22.xml"/><Relationship Id="rId27" Type="http://schemas.openxmlformats.org/officeDocument/2006/relationships/tags" Target="../tags/tag27.xml"/><Relationship Id="rId30" Type="http://schemas.openxmlformats.org/officeDocument/2006/relationships/tags" Target="../tags/tag30.xml"/><Relationship Id="rId35" Type="http://schemas.openxmlformats.org/officeDocument/2006/relationships/tags" Target="../tags/tag35.xml"/><Relationship Id="rId43" Type="http://schemas.openxmlformats.org/officeDocument/2006/relationships/tags" Target="../tags/tag43.xml"/><Relationship Id="rId48" Type="http://schemas.openxmlformats.org/officeDocument/2006/relationships/tags" Target="../tags/tag48.xml"/><Relationship Id="rId56" Type="http://schemas.openxmlformats.org/officeDocument/2006/relationships/tags" Target="../tags/tag56.xml"/><Relationship Id="rId64" Type="http://schemas.openxmlformats.org/officeDocument/2006/relationships/tags" Target="../tags/tag64.xml"/><Relationship Id="rId8" Type="http://schemas.openxmlformats.org/officeDocument/2006/relationships/tags" Target="../tags/tag8.xml"/><Relationship Id="rId51" Type="http://schemas.openxmlformats.org/officeDocument/2006/relationships/tags" Target="../tags/tag51.xml"/><Relationship Id="rId3" Type="http://schemas.openxmlformats.org/officeDocument/2006/relationships/tags" Target="../tags/tag3.xml"/><Relationship Id="rId12" Type="http://schemas.openxmlformats.org/officeDocument/2006/relationships/tags" Target="../tags/tag12.xml"/><Relationship Id="rId17" Type="http://schemas.openxmlformats.org/officeDocument/2006/relationships/tags" Target="../tags/tag17.xml"/><Relationship Id="rId25" Type="http://schemas.openxmlformats.org/officeDocument/2006/relationships/tags" Target="../tags/tag25.xml"/><Relationship Id="rId33" Type="http://schemas.openxmlformats.org/officeDocument/2006/relationships/tags" Target="../tags/tag33.xml"/><Relationship Id="rId38" Type="http://schemas.openxmlformats.org/officeDocument/2006/relationships/tags" Target="../tags/tag38.xml"/><Relationship Id="rId46" Type="http://schemas.openxmlformats.org/officeDocument/2006/relationships/tags" Target="../tags/tag46.xml"/><Relationship Id="rId59" Type="http://schemas.openxmlformats.org/officeDocument/2006/relationships/tags" Target="../tags/tag59.xml"/><Relationship Id="rId20" Type="http://schemas.openxmlformats.org/officeDocument/2006/relationships/tags" Target="../tags/tag20.xml"/><Relationship Id="rId41" Type="http://schemas.openxmlformats.org/officeDocument/2006/relationships/tags" Target="../tags/tag41.xml"/><Relationship Id="rId54" Type="http://schemas.openxmlformats.org/officeDocument/2006/relationships/tags" Target="../tags/tag54.xml"/><Relationship Id="rId62" Type="http://schemas.openxmlformats.org/officeDocument/2006/relationships/tags" Target="../tags/tag62.xml"/><Relationship Id="rId1" Type="http://schemas.openxmlformats.org/officeDocument/2006/relationships/tags" Target="../tags/tag1.xml"/><Relationship Id="rId6" Type="http://schemas.openxmlformats.org/officeDocument/2006/relationships/tags" Target="../tags/tag6.xml"/><Relationship Id="rId15" Type="http://schemas.openxmlformats.org/officeDocument/2006/relationships/tags" Target="../tags/tag15.xml"/><Relationship Id="rId23" Type="http://schemas.openxmlformats.org/officeDocument/2006/relationships/tags" Target="../tags/tag23.xml"/><Relationship Id="rId28" Type="http://schemas.openxmlformats.org/officeDocument/2006/relationships/tags" Target="../tags/tag28.xml"/><Relationship Id="rId36" Type="http://schemas.openxmlformats.org/officeDocument/2006/relationships/tags" Target="../tags/tag36.xml"/><Relationship Id="rId49" Type="http://schemas.openxmlformats.org/officeDocument/2006/relationships/tags" Target="../tags/tag49.xml"/><Relationship Id="rId57" Type="http://schemas.openxmlformats.org/officeDocument/2006/relationships/tags" Target="../tags/tag57.xml"/><Relationship Id="rId10" Type="http://schemas.openxmlformats.org/officeDocument/2006/relationships/tags" Target="../tags/tag10.xml"/><Relationship Id="rId31" Type="http://schemas.openxmlformats.org/officeDocument/2006/relationships/tags" Target="../tags/tag31.xml"/><Relationship Id="rId44" Type="http://schemas.openxmlformats.org/officeDocument/2006/relationships/tags" Target="../tags/tag44.xml"/><Relationship Id="rId52" Type="http://schemas.openxmlformats.org/officeDocument/2006/relationships/tags" Target="../tags/tag52.xml"/><Relationship Id="rId60" Type="http://schemas.openxmlformats.org/officeDocument/2006/relationships/tags" Target="../tags/tag60.xml"/><Relationship Id="rId65" Type="http://schemas.openxmlformats.org/officeDocument/2006/relationships/slideLayout" Target="../slideLayouts/slideLayout10.xml"/><Relationship Id="rId4" Type="http://schemas.openxmlformats.org/officeDocument/2006/relationships/tags" Target="../tags/tag4.xml"/><Relationship Id="rId9" Type="http://schemas.openxmlformats.org/officeDocument/2006/relationships/tags" Target="../tags/tag9.xml"/><Relationship Id="rId13" Type="http://schemas.openxmlformats.org/officeDocument/2006/relationships/tags" Target="../tags/tag13.xml"/><Relationship Id="rId18" Type="http://schemas.openxmlformats.org/officeDocument/2006/relationships/tags" Target="../tags/tag18.xml"/><Relationship Id="rId39" Type="http://schemas.openxmlformats.org/officeDocument/2006/relationships/tags" Target="../tags/tag39.xml"/></Relationships>
</file>

<file path=ppt/slides/_rels/slide2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png"/></Relationships>
</file>

<file path=ppt/slides/_rels/slide2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5.tif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3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creativecommons.org/licenses/by-sa/4.0/" TargetMode="External"/><Relationship Id="rId7" Type="http://schemas.openxmlformats.org/officeDocument/2006/relationships/hyperlink" Target="https://flic.kr/p/qmMDmS"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hyperlink" Target="https://flic.kr/p/6m6uYA" TargetMode="External"/><Relationship Id="rId5" Type="http://schemas.openxmlformats.org/officeDocument/2006/relationships/hyperlink" Target="https://flic.kr/p/us2aa" TargetMode="External"/><Relationship Id="rId4" Type="http://schemas.openxmlformats.org/officeDocument/2006/relationships/hyperlink" Target="https://creativecommons.org/licenses/by-nc-nd/4.0/legalcode"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blogs.lse.ac.uk/impactofsocialsciences/2017/10/28/the-publishing-trap-a-game-of-scholarly-communication/" TargetMode="External"/><Relationship Id="rId2" Type="http://schemas.openxmlformats.org/officeDocument/2006/relationships/hyperlink" Target="http://acrl.ala.org/intersections/" TargetMode="External"/><Relationship Id="rId1" Type="http://schemas.openxmlformats.org/officeDocument/2006/relationships/slideLayout" Target="../slideLayouts/slideLayout2.xml"/><Relationship Id="rId6" Type="http://schemas.openxmlformats.org/officeDocument/2006/relationships/hyperlink" Target="https://copyrightliteracy.org/resources/the-publishing-trap/" TargetMode="External"/><Relationship Id="rId5" Type="http://schemas.openxmlformats.org/officeDocument/2006/relationships/hyperlink" Target="https://www.cilip.org.uk/page/PubTrapAprMay18" TargetMode="External"/><Relationship Id="rId4" Type="http://schemas.openxmlformats.org/officeDocument/2006/relationships/hyperlink" Target="https://alissnet.files.wordpress.com/2012/11/alissquarterlyjuly2015.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0F36F-5D22-8A4B-90C6-6D6C3A02E63B}"/>
              </a:ext>
            </a:extLst>
          </p:cNvPr>
          <p:cNvSpPr>
            <a:spLocks noGrp="1"/>
          </p:cNvSpPr>
          <p:nvPr>
            <p:ph type="ctrTitle"/>
          </p:nvPr>
        </p:nvSpPr>
        <p:spPr>
          <a:xfrm>
            <a:off x="1051737" y="559711"/>
            <a:ext cx="7040525" cy="1828647"/>
          </a:xfrm>
        </p:spPr>
        <p:txBody>
          <a:bodyPr>
            <a:noAutofit/>
          </a:bodyPr>
          <a:lstStyle/>
          <a:p>
            <a:pPr algn="ctr">
              <a:spcAft>
                <a:spcPts val="600"/>
              </a:spcAft>
            </a:pPr>
            <a:r>
              <a:rPr lang="en-US" sz="4000" dirty="0"/>
              <a:t>Helping academics escape the Publishing Trap</a:t>
            </a:r>
            <a:br>
              <a:rPr lang="en-US" sz="4000" dirty="0"/>
            </a:br>
            <a:r>
              <a:rPr lang="en-US" sz="1000" dirty="0"/>
              <a:t> </a:t>
            </a:r>
            <a:br>
              <a:rPr lang="en-US" sz="4000" dirty="0"/>
            </a:br>
            <a:r>
              <a:rPr lang="en-US" sz="2400" dirty="0"/>
              <a:t>an introduction to copyright literacy</a:t>
            </a:r>
            <a:endParaRPr lang="en-GB" sz="2400" dirty="0"/>
          </a:p>
        </p:txBody>
      </p:sp>
      <p:sp>
        <p:nvSpPr>
          <p:cNvPr id="3" name="Subtitle 2">
            <a:extLst>
              <a:ext uri="{FF2B5EF4-FFF2-40B4-BE49-F238E27FC236}">
                <a16:creationId xmlns:a16="http://schemas.microsoft.com/office/drawing/2014/main" id="{4CCE97B9-BCBA-F040-8A89-FBE29BA89953}"/>
              </a:ext>
            </a:extLst>
          </p:cNvPr>
          <p:cNvSpPr>
            <a:spLocks noGrp="1"/>
          </p:cNvSpPr>
          <p:nvPr>
            <p:ph type="subTitle" idx="1"/>
          </p:nvPr>
        </p:nvSpPr>
        <p:spPr>
          <a:xfrm>
            <a:off x="1900238" y="5381467"/>
            <a:ext cx="5300662" cy="775824"/>
          </a:xfrm>
        </p:spPr>
        <p:txBody>
          <a:bodyPr>
            <a:noAutofit/>
          </a:bodyPr>
          <a:lstStyle/>
          <a:p>
            <a:pPr algn="ctr"/>
            <a:r>
              <a:rPr lang="en-US" sz="2400" b="1" cap="none" dirty="0">
                <a:solidFill>
                  <a:srgbClr val="002060"/>
                </a:solidFill>
              </a:rPr>
              <a:t>Chris Morrison and Jane Secker</a:t>
            </a:r>
          </a:p>
          <a:p>
            <a:pPr algn="ctr"/>
            <a:r>
              <a:rPr lang="en-US" sz="1800" cap="none" dirty="0">
                <a:solidFill>
                  <a:srgbClr val="002060"/>
                </a:solidFill>
              </a:rPr>
              <a:t>Repo Fringe: 2-3 July 2018</a:t>
            </a:r>
          </a:p>
          <a:p>
            <a:pPr algn="ctr"/>
            <a:r>
              <a:rPr lang="en-US" sz="1400" cap="none" dirty="0">
                <a:solidFill>
                  <a:srgbClr val="002060"/>
                </a:solidFill>
              </a:rPr>
              <a:t>Digital Curation Centre, Edinburgh</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85749" y="6213774"/>
            <a:ext cx="1227411" cy="429442"/>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32481" y="1765045"/>
            <a:ext cx="4062912" cy="4062912"/>
          </a:xfrm>
          <a:prstGeom prst="rect">
            <a:avLst/>
          </a:prstGeom>
        </p:spPr>
      </p:pic>
    </p:spTree>
    <p:extLst>
      <p:ext uri="{BB962C8B-B14F-4D97-AF65-F5344CB8AC3E}">
        <p14:creationId xmlns:p14="http://schemas.microsoft.com/office/powerpoint/2010/main" val="2052297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3143250" y="857251"/>
            <a:ext cx="6858000" cy="5143500"/>
          </a:xfrm>
          <a:prstGeom prst="rect">
            <a:avLst/>
          </a:prstGeom>
        </p:spPr>
      </p:pic>
      <p:pic>
        <p:nvPicPr>
          <p:cNvPr id="10" name="Picture 9"/>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048" y="2512088"/>
            <a:ext cx="4752870" cy="4345912"/>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0"/>
            <a:ext cx="4745335" cy="3156966"/>
          </a:xfrm>
          <a:prstGeom prst="rect">
            <a:avLst/>
          </a:prstGeom>
        </p:spPr>
      </p:pic>
      <p:pic>
        <p:nvPicPr>
          <p:cNvPr id="13" name="Picture 1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815295" y="-442128"/>
            <a:ext cx="2753248" cy="2753248"/>
          </a:xfrm>
          <a:prstGeom prst="rect">
            <a:avLst/>
          </a:prstGeom>
        </p:spPr>
      </p:pic>
      <p:sp>
        <p:nvSpPr>
          <p:cNvPr id="14" name="TextBox 13"/>
          <p:cNvSpPr txBox="1"/>
          <p:nvPr/>
        </p:nvSpPr>
        <p:spPr>
          <a:xfrm>
            <a:off x="6572250" y="6360607"/>
            <a:ext cx="2421652" cy="369332"/>
          </a:xfrm>
          <a:prstGeom prst="rect">
            <a:avLst/>
          </a:prstGeom>
          <a:solidFill>
            <a:srgbClr val="000000">
              <a:alpha val="52941"/>
            </a:srgbClr>
          </a:solidFill>
        </p:spPr>
        <p:txBody>
          <a:bodyPr wrap="square" rtlCol="0">
            <a:spAutoFit/>
          </a:bodyPr>
          <a:lstStyle/>
          <a:p>
            <a:r>
              <a:rPr lang="en-GB" dirty="0">
                <a:solidFill>
                  <a:schemeClr val="bg1"/>
                </a:solidFill>
                <a:latin typeface="Open Sans" panose="020B0606030504020204" pitchFamily="34" charset="0"/>
                <a:ea typeface="Open Sans" panose="020B0606030504020204" pitchFamily="34" charset="0"/>
                <a:cs typeface="Open Sans" panose="020B0606030504020204" pitchFamily="34" charset="0"/>
              </a:rPr>
              <a:t>copyrightliteracy.org</a:t>
            </a:r>
          </a:p>
        </p:txBody>
      </p:sp>
    </p:spTree>
    <p:extLst>
      <p:ext uri="{BB962C8B-B14F-4D97-AF65-F5344CB8AC3E}">
        <p14:creationId xmlns:p14="http://schemas.microsoft.com/office/powerpoint/2010/main" val="246481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57200" y="449317"/>
            <a:ext cx="7772400" cy="3728545"/>
          </a:xfrm>
        </p:spPr>
        <p:txBody>
          <a:bodyPr/>
          <a:lstStyle/>
          <a:p>
            <a:r>
              <a:rPr lang="en-GB" sz="7200" dirty="0"/>
              <a:t>How does copyright make you feel?</a:t>
            </a:r>
          </a:p>
        </p:txBody>
      </p:sp>
      <p:sp>
        <p:nvSpPr>
          <p:cNvPr id="5" name="Subtitle 4"/>
          <p:cNvSpPr>
            <a:spLocks noGrp="1"/>
          </p:cNvSpPr>
          <p:nvPr>
            <p:ph type="subTitle" idx="1"/>
          </p:nvPr>
        </p:nvSpPr>
        <p:spPr>
          <a:xfrm>
            <a:off x="567559" y="4359165"/>
            <a:ext cx="6858000" cy="914400"/>
          </a:xfrm>
        </p:spPr>
        <p:txBody>
          <a:bodyPr>
            <a:noAutofit/>
          </a:bodyPr>
          <a:lstStyle/>
          <a:p>
            <a:r>
              <a:rPr lang="en-GB" sz="4400" dirty="0"/>
              <a:t>Go to menti.com and use code 63 08 12</a:t>
            </a:r>
          </a:p>
        </p:txBody>
      </p:sp>
    </p:spTree>
    <p:extLst>
      <p:ext uri="{BB962C8B-B14F-4D97-AF65-F5344CB8AC3E}">
        <p14:creationId xmlns:p14="http://schemas.microsoft.com/office/powerpoint/2010/main" val="3002056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7004497583_849da9b402_z.jpg"/>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0"/>
            <a:ext cx="9144000" cy="6858000"/>
          </a:xfrm>
          <a:prstGeom prst="rect">
            <a:avLst/>
          </a:prstGeom>
        </p:spPr>
      </p:pic>
      <p:sp>
        <p:nvSpPr>
          <p:cNvPr id="5" name="Rectangle 4"/>
          <p:cNvSpPr/>
          <p:nvPr/>
        </p:nvSpPr>
        <p:spPr>
          <a:xfrm>
            <a:off x="4178315" y="944660"/>
            <a:ext cx="4572000" cy="2246769"/>
          </a:xfrm>
          <a:prstGeom prst="rect">
            <a:avLst/>
          </a:prstGeom>
        </p:spPr>
        <p:txBody>
          <a:bodyP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“Excited - like the idea that copyright is a gateway. Should enable access to culture, rather than barrier”</a:t>
            </a:r>
          </a:p>
        </p:txBody>
      </p:sp>
      <p:sp>
        <p:nvSpPr>
          <p:cNvPr id="6" name="Rectangle 5"/>
          <p:cNvSpPr/>
          <p:nvPr/>
        </p:nvSpPr>
        <p:spPr>
          <a:xfrm>
            <a:off x="334114" y="421440"/>
            <a:ext cx="3209468" cy="52322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“Warm and Fuzzy”</a:t>
            </a:r>
          </a:p>
        </p:txBody>
      </p:sp>
      <p:sp>
        <p:nvSpPr>
          <p:cNvPr id="7" name="Rectangle 6"/>
          <p:cNvSpPr/>
          <p:nvPr/>
        </p:nvSpPr>
        <p:spPr>
          <a:xfrm>
            <a:off x="5208040" y="3612869"/>
            <a:ext cx="3281442" cy="2246769"/>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“Love it! It's kept me in the lifestyle to which I have become accustomed”</a:t>
            </a:r>
          </a:p>
        </p:txBody>
      </p:sp>
    </p:spTree>
    <p:extLst>
      <p:ext uri="{BB962C8B-B14F-4D97-AF65-F5344CB8AC3E}">
        <p14:creationId xmlns:p14="http://schemas.microsoft.com/office/powerpoint/2010/main" val="98297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9418712" cy="6858000"/>
          </a:xfrm>
          <a:prstGeom prst="rect">
            <a:avLst/>
          </a:prstGeom>
        </p:spPr>
      </p:pic>
      <p:sp>
        <p:nvSpPr>
          <p:cNvPr id="6" name="TextBox 5"/>
          <p:cNvSpPr txBox="1"/>
          <p:nvPr/>
        </p:nvSpPr>
        <p:spPr>
          <a:xfrm>
            <a:off x="7218947" y="3429000"/>
            <a:ext cx="2199765" cy="181588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“Confused, cautious, faintly nauseous!”</a:t>
            </a:r>
          </a:p>
        </p:txBody>
      </p:sp>
      <p:sp>
        <p:nvSpPr>
          <p:cNvPr id="7" name="Rectangle 6"/>
          <p:cNvSpPr/>
          <p:nvPr/>
        </p:nvSpPr>
        <p:spPr>
          <a:xfrm>
            <a:off x="6622180" y="355542"/>
            <a:ext cx="2603129" cy="193899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“Frustrated, confused. Can I risk it? Can my </a:t>
            </a:r>
            <a:r>
              <a:rPr kumimoji="0" lang="en-US" sz="2400" b="0" i="0"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organisation</a:t>
            </a:r>
            <a:r>
              <a:rPr kumimoji="0" lang="en-US" sz="2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 risk it?”</a:t>
            </a:r>
          </a:p>
        </p:txBody>
      </p:sp>
      <p:sp>
        <p:nvSpPr>
          <p:cNvPr id="9" name="Rectangle 8"/>
          <p:cNvSpPr/>
          <p:nvPr/>
        </p:nvSpPr>
        <p:spPr>
          <a:xfrm>
            <a:off x="706749" y="451795"/>
            <a:ext cx="3275256" cy="52322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“Worried, anxious”</a:t>
            </a:r>
          </a:p>
        </p:txBody>
      </p:sp>
      <p:sp>
        <p:nvSpPr>
          <p:cNvPr id="10" name="Rectangle 9"/>
          <p:cNvSpPr/>
          <p:nvPr/>
        </p:nvSpPr>
        <p:spPr>
          <a:xfrm>
            <a:off x="134754" y="4745868"/>
            <a:ext cx="2204185" cy="156966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“Like the receiver (and thrower) of a hot potato”</a:t>
            </a:r>
          </a:p>
        </p:txBody>
      </p:sp>
    </p:spTree>
    <p:extLst>
      <p:ext uri="{BB962C8B-B14F-4D97-AF65-F5344CB8AC3E}">
        <p14:creationId xmlns:p14="http://schemas.microsoft.com/office/powerpoint/2010/main" val="3065514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7002AA-3617-7B40-AF99-D5A088D5B18F}"/>
              </a:ext>
            </a:extLst>
          </p:cNvPr>
          <p:cNvSpPr/>
          <p:nvPr/>
        </p:nvSpPr>
        <p:spPr>
          <a:xfrm>
            <a:off x="323850" y="1726223"/>
            <a:ext cx="8505825" cy="4041531"/>
          </a:xfrm>
          <a:prstGeom prst="rect">
            <a:avLst/>
          </a:prstGeom>
          <a:solidFill>
            <a:srgbClr val="242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s-IS" sz="4400" dirty="0">
                <a:solidFill>
                  <a:schemeClr val="bg1"/>
                </a:solidFill>
                <a:latin typeface="Open Sans" panose="020B0606030504020204" pitchFamily="34" charset="0"/>
                <a:ea typeface="Open Sans" panose="020B0606030504020204" pitchFamily="34" charset="0"/>
                <a:cs typeface="Open Sans" panose="020B0606030504020204" pitchFamily="34" charset="0"/>
              </a:rPr>
              <a:t>“</a:t>
            </a:r>
            <a:r>
              <a:rPr lang="en-GB" sz="4400" dirty="0">
                <a:solidFill>
                  <a:schemeClr val="bg1"/>
                </a:solidFill>
                <a:latin typeface="Open Sans" panose="020B0606030504020204" pitchFamily="34" charset="0"/>
                <a:ea typeface="Open Sans" panose="020B0606030504020204" pitchFamily="34" charset="0"/>
                <a:cs typeface="Open Sans" panose="020B0606030504020204" pitchFamily="34" charset="0"/>
              </a:rPr>
              <a:t>acquiring and demonstrating the appropriate knowledge, skills and behaviours to enable the ethical creation and use of copyright material.” </a:t>
            </a:r>
            <a:endParaRPr lang="en-US" sz="4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85574B98-3303-7F41-B7F9-8B8E27D172A9}"/>
              </a:ext>
            </a:extLst>
          </p:cNvPr>
          <p:cNvSpPr txBox="1"/>
          <p:nvPr/>
        </p:nvSpPr>
        <p:spPr>
          <a:xfrm>
            <a:off x="3918857" y="6019031"/>
            <a:ext cx="5101736" cy="461665"/>
          </a:xfrm>
          <a:prstGeom prst="rect">
            <a:avLst/>
          </a:prstGeom>
          <a:noFill/>
        </p:spPr>
        <p:txBody>
          <a:bodyPr wrap="square" rtlCol="0">
            <a:spAutoFit/>
          </a:bodyPr>
          <a:lstStyle/>
          <a:p>
            <a:r>
              <a:rPr lang="en-US" sz="2400" dirty="0">
                <a:latin typeface="Open Sans" panose="020B0606030504020204" pitchFamily="34" charset="0"/>
                <a:ea typeface="Open Sans" panose="020B0606030504020204" pitchFamily="34" charset="0"/>
                <a:cs typeface="Open Sans" panose="020B0606030504020204" pitchFamily="34" charset="0"/>
              </a:rPr>
              <a:t>Secker and Morrison, 2016, p.211</a:t>
            </a:r>
          </a:p>
        </p:txBody>
      </p:sp>
      <p:sp>
        <p:nvSpPr>
          <p:cNvPr id="9" name="Title 1">
            <a:extLst>
              <a:ext uri="{FF2B5EF4-FFF2-40B4-BE49-F238E27FC236}">
                <a16:creationId xmlns:a16="http://schemas.microsoft.com/office/drawing/2014/main" id="{2D567083-48B9-B54A-B346-D7CE3CB4F924}"/>
              </a:ext>
            </a:extLst>
          </p:cNvPr>
          <p:cNvSpPr txBox="1">
            <a:spLocks/>
          </p:cNvSpPr>
          <p:nvPr/>
        </p:nvSpPr>
        <p:spPr>
          <a:xfrm>
            <a:off x="442912" y="313338"/>
            <a:ext cx="7693742" cy="1124937"/>
          </a:xfrm>
          <a:prstGeom prst="rect">
            <a:avLst/>
          </a:prstGeom>
        </p:spPr>
        <p:txBody>
          <a:bodyPr vert="horz" lIns="91440" tIns="45720" rIns="91440" bIns="45720" rtlCol="0" anchor="b">
            <a:noAutofit/>
          </a:bodyPr>
          <a:lstStyle>
            <a:lvl1pPr algn="l" defTabSz="914400" rtl="0" eaLnBrk="1" latinLnBrk="0" hangingPunct="1">
              <a:spcBef>
                <a:spcPct val="0"/>
              </a:spcBef>
              <a:buNone/>
              <a:defRPr sz="4000" kern="1200" cap="all" spc="-60" baseline="0">
                <a:solidFill>
                  <a:schemeClr val="tx2"/>
                </a:solidFill>
                <a:latin typeface="Slabo 27px"/>
                <a:ea typeface="+mj-ea"/>
                <a:cs typeface="Slabo 27px"/>
              </a:defRPr>
            </a:lvl1pPr>
          </a:lstStyle>
          <a:p>
            <a:r>
              <a:rPr lang="en-US" dirty="0"/>
              <a:t>Copyright literacy</a:t>
            </a:r>
          </a:p>
        </p:txBody>
      </p:sp>
    </p:spTree>
    <p:extLst>
      <p:ext uri="{BB962C8B-B14F-4D97-AF65-F5344CB8AC3E}">
        <p14:creationId xmlns:p14="http://schemas.microsoft.com/office/powerpoint/2010/main" val="2161229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09028" y="2963918"/>
            <a:ext cx="1857770" cy="759110"/>
          </a:xfrm>
        </p:spPr>
        <p:txBody>
          <a:bodyPr>
            <a:normAutofit fontScale="92500" lnSpcReduction="10000"/>
          </a:bodyPr>
          <a:lstStyle/>
          <a:p>
            <a:pPr marL="0" indent="0" algn="ctr">
              <a:buNone/>
            </a:pPr>
            <a:r>
              <a:rPr lang="en-US" sz="2000" dirty="0">
                <a:latin typeface="Cooper Black" panose="0208090404030B020404" pitchFamily="18" charset="0"/>
              </a:rPr>
              <a:t>Education </a:t>
            </a:r>
          </a:p>
          <a:p>
            <a:pPr marL="0" indent="0" algn="ctr">
              <a:buNone/>
            </a:pPr>
            <a:r>
              <a:rPr lang="en-US" sz="2000" dirty="0">
                <a:latin typeface="Cooper Black" panose="0208090404030B020404" pitchFamily="18" charset="0"/>
              </a:rPr>
              <a:t>not training</a:t>
            </a:r>
            <a:endParaRPr lang="en-US" dirty="0"/>
          </a:p>
        </p:txBody>
      </p:sp>
      <p:pic>
        <p:nvPicPr>
          <p:cNvPr id="5" name="Picture 4" descr="Copyright Literacy Logo.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81700" y="2385561"/>
            <a:ext cx="2625692" cy="2625692"/>
          </a:xfrm>
          <a:prstGeom prst="rect">
            <a:avLst/>
          </a:prstGeom>
        </p:spPr>
      </p:pic>
      <p:sp>
        <p:nvSpPr>
          <p:cNvPr id="7" name="Rectangle 6"/>
          <p:cNvSpPr/>
          <p:nvPr/>
        </p:nvSpPr>
        <p:spPr>
          <a:xfrm>
            <a:off x="5572510" y="5732481"/>
            <a:ext cx="3114290" cy="707886"/>
          </a:xfrm>
          <a:prstGeom prst="rect">
            <a:avLst/>
          </a:prstGeom>
        </p:spPr>
        <p:txBody>
          <a:bodyPr wrap="square">
            <a:spAutoFit/>
          </a:bodyPr>
          <a:lstStyle/>
          <a:p>
            <a:pPr algn="ctr"/>
            <a:r>
              <a:rPr lang="en-US" sz="2000" dirty="0">
                <a:latin typeface="Cooper Black" panose="0208090404030B020404" pitchFamily="18" charset="0"/>
              </a:rPr>
              <a:t>Balance between content and approach</a:t>
            </a:r>
          </a:p>
        </p:txBody>
      </p:sp>
      <p:sp>
        <p:nvSpPr>
          <p:cNvPr id="8" name="Rectangle 7"/>
          <p:cNvSpPr/>
          <p:nvPr/>
        </p:nvSpPr>
        <p:spPr>
          <a:xfrm>
            <a:off x="386307" y="3021748"/>
            <a:ext cx="3058660" cy="707886"/>
          </a:xfrm>
          <a:prstGeom prst="rect">
            <a:avLst/>
          </a:prstGeom>
        </p:spPr>
        <p:txBody>
          <a:bodyPr wrap="square">
            <a:spAutoFit/>
          </a:bodyPr>
          <a:lstStyle/>
          <a:p>
            <a:pPr algn="ctr"/>
            <a:r>
              <a:rPr lang="en-US" sz="2000" dirty="0">
                <a:latin typeface="Cooper Black" panose="0208090404030B020404" pitchFamily="18" charset="0"/>
              </a:rPr>
              <a:t>Getting comfortable with uncertainty</a:t>
            </a:r>
          </a:p>
        </p:txBody>
      </p:sp>
      <p:sp>
        <p:nvSpPr>
          <p:cNvPr id="9" name="Rectangle 8"/>
          <p:cNvSpPr/>
          <p:nvPr/>
        </p:nvSpPr>
        <p:spPr>
          <a:xfrm>
            <a:off x="818738" y="5886369"/>
            <a:ext cx="2478692" cy="400110"/>
          </a:xfrm>
          <a:prstGeom prst="rect">
            <a:avLst/>
          </a:prstGeom>
        </p:spPr>
        <p:txBody>
          <a:bodyPr wrap="none">
            <a:spAutoFit/>
          </a:bodyPr>
          <a:lstStyle/>
          <a:p>
            <a:r>
              <a:rPr lang="en-US" sz="2000" dirty="0">
                <a:latin typeface="Cooper Black" panose="0208090404030B020404" pitchFamily="18" charset="0"/>
              </a:rPr>
              <a:t>Avoiding binaries</a:t>
            </a:r>
          </a:p>
        </p:txBody>
      </p:sp>
      <p:sp>
        <p:nvSpPr>
          <p:cNvPr id="6" name="Oval 5"/>
          <p:cNvSpPr/>
          <p:nvPr/>
        </p:nvSpPr>
        <p:spPr>
          <a:xfrm>
            <a:off x="3722662" y="2799016"/>
            <a:ext cx="873309" cy="866274"/>
          </a:xfrm>
          <a:prstGeom prst="ellipse">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nvGrpSpPr>
          <p:cNvPr id="4" name="Group 3"/>
          <p:cNvGrpSpPr/>
          <p:nvPr/>
        </p:nvGrpSpPr>
        <p:grpSpPr>
          <a:xfrm>
            <a:off x="2884037" y="2815370"/>
            <a:ext cx="1810509" cy="1810511"/>
            <a:chOff x="1934678" y="2541069"/>
            <a:chExt cx="1810509" cy="1810511"/>
          </a:xfrm>
        </p:grpSpPr>
        <p:pic>
          <p:nvPicPr>
            <p:cNvPr id="1026" name="Picture 2" descr="Magnifying Glass with Transparent Glass by levis50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934678" y="2541071"/>
              <a:ext cx="1810509" cy="1810509"/>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9" descr="Copyright Literacy Logo.pn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752826" y="2541069"/>
              <a:ext cx="885524" cy="866274"/>
            </a:xfrm>
            <a:prstGeom prst="flowChartConnector">
              <a:avLst/>
            </a:prstGeom>
          </p:spPr>
        </p:pic>
      </p:grpSp>
      <p:pic>
        <p:nvPicPr>
          <p:cNvPr id="12" name="Picture 11" descr="ying-yang icon.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591468" y="4530866"/>
            <a:ext cx="1201615" cy="1201615"/>
          </a:xfrm>
          <a:prstGeom prst="rect">
            <a:avLst/>
          </a:prstGeom>
        </p:spPr>
      </p:pic>
      <p:pic>
        <p:nvPicPr>
          <p:cNvPr id="14" name="Picture 13" descr="Inkscape-Howto-Session-at-FOSSASIA-800px.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942697" y="1725077"/>
            <a:ext cx="2186393" cy="1303637"/>
          </a:xfrm>
          <a:prstGeom prst="rect">
            <a:avLst/>
          </a:prstGeom>
        </p:spPr>
      </p:pic>
      <p:pic>
        <p:nvPicPr>
          <p:cNvPr id="15" name="Picture 14"/>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205569" y="4103975"/>
            <a:ext cx="1555885" cy="2200281"/>
          </a:xfrm>
          <a:prstGeom prst="rect">
            <a:avLst/>
          </a:prstGeom>
        </p:spPr>
      </p:pic>
      <p:grpSp>
        <p:nvGrpSpPr>
          <p:cNvPr id="17" name="Group 16"/>
          <p:cNvGrpSpPr/>
          <p:nvPr/>
        </p:nvGrpSpPr>
        <p:grpSpPr>
          <a:xfrm>
            <a:off x="1303195" y="1565182"/>
            <a:ext cx="1335600" cy="1335455"/>
            <a:chOff x="6545028" y="4139804"/>
            <a:chExt cx="1335600" cy="1335455"/>
          </a:xfrm>
        </p:grpSpPr>
        <p:sp>
          <p:nvSpPr>
            <p:cNvPr id="11" name="Donut 10"/>
            <p:cNvSpPr>
              <a:spLocks noChangeAspect="1"/>
            </p:cNvSpPr>
            <p:nvPr/>
          </p:nvSpPr>
          <p:spPr>
            <a:xfrm>
              <a:off x="6545028" y="4139804"/>
              <a:ext cx="1335600" cy="1335455"/>
            </a:xfrm>
            <a:prstGeom prst="donut">
              <a:avLst>
                <a:gd name="adj" fmla="val 9446"/>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6" name="TextBox 15"/>
            <p:cNvSpPr txBox="1"/>
            <p:nvPr/>
          </p:nvSpPr>
          <p:spPr>
            <a:xfrm>
              <a:off x="6862713" y="4299699"/>
              <a:ext cx="702096" cy="1015663"/>
            </a:xfrm>
            <a:prstGeom prst="rect">
              <a:avLst/>
            </a:prstGeom>
            <a:noFill/>
          </p:spPr>
          <p:txBody>
            <a:bodyPr wrap="square" rtlCol="0">
              <a:spAutoFit/>
            </a:bodyPr>
            <a:lstStyle/>
            <a:p>
              <a:r>
                <a:rPr lang="en-GB" sz="6000" b="1" dirty="0">
                  <a:latin typeface="Arial" panose="020B0604020202020204" pitchFamily="34" charset="0"/>
                  <a:cs typeface="Arial" panose="020B0604020202020204" pitchFamily="34" charset="0"/>
                </a:rPr>
                <a:t>?</a:t>
              </a:r>
            </a:p>
          </p:txBody>
        </p:sp>
      </p:grpSp>
      <p:sp>
        <p:nvSpPr>
          <p:cNvPr id="20" name="Title 1">
            <a:extLst>
              <a:ext uri="{FF2B5EF4-FFF2-40B4-BE49-F238E27FC236}">
                <a16:creationId xmlns:a16="http://schemas.microsoft.com/office/drawing/2014/main" id="{EA8E9048-C0BE-044D-ADB8-0A57E21ABE53}"/>
              </a:ext>
            </a:extLst>
          </p:cNvPr>
          <p:cNvSpPr txBox="1">
            <a:spLocks/>
          </p:cNvSpPr>
          <p:nvPr/>
        </p:nvSpPr>
        <p:spPr>
          <a:xfrm>
            <a:off x="421274" y="243448"/>
            <a:ext cx="7693742" cy="1124937"/>
          </a:xfrm>
          <a:prstGeom prst="rect">
            <a:avLst/>
          </a:prstGeom>
        </p:spPr>
        <p:txBody>
          <a:bodyPr vert="horz" lIns="91440" tIns="45720" rIns="91440" bIns="45720" rtlCol="0" anchor="b">
            <a:noAutofit/>
          </a:bodyPr>
          <a:lstStyle>
            <a:lvl1pPr algn="l" defTabSz="914400" rtl="0" eaLnBrk="1" latinLnBrk="0" hangingPunct="1">
              <a:spcBef>
                <a:spcPct val="0"/>
              </a:spcBef>
              <a:buNone/>
              <a:defRPr sz="4000" kern="1200" cap="all" spc="-60" baseline="0">
                <a:solidFill>
                  <a:schemeClr val="tx2"/>
                </a:solidFill>
                <a:latin typeface="Slabo 27px"/>
                <a:ea typeface="+mj-ea"/>
                <a:cs typeface="Slabo 27px"/>
              </a:defRPr>
            </a:lvl1pPr>
          </a:lstStyle>
          <a:p>
            <a:r>
              <a:rPr lang="en-US" dirty="0"/>
              <a:t>What does it mean?</a:t>
            </a:r>
          </a:p>
        </p:txBody>
      </p:sp>
    </p:spTree>
    <p:extLst>
      <p:ext uri="{BB962C8B-B14F-4D97-AF65-F5344CB8AC3E}">
        <p14:creationId xmlns:p14="http://schemas.microsoft.com/office/powerpoint/2010/main" val="2203293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p:bldP spid="8" grpId="0"/>
      <p:bldP spid="9" grpId="0"/>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628650" y="1989747"/>
            <a:ext cx="3886200" cy="4351339"/>
          </a:xfrm>
        </p:spPr>
        <p:txBody>
          <a:bodyPr>
            <a:normAutofit fontScale="92500" lnSpcReduction="20000"/>
          </a:bodyPr>
          <a:lstStyle/>
          <a:p>
            <a:r>
              <a:rPr lang="en-US" sz="2400" dirty="0"/>
              <a:t>Levels of </a:t>
            </a:r>
            <a:r>
              <a:rPr lang="en-GB" sz="2400" dirty="0"/>
              <a:t>copyright literacy are less than </a:t>
            </a:r>
            <a:r>
              <a:rPr lang="en-US" sz="2400" dirty="0"/>
              <a:t>satisfactory </a:t>
            </a:r>
            <a:endParaRPr lang="tr-TR" sz="2400" dirty="0"/>
          </a:p>
          <a:p>
            <a:r>
              <a:rPr lang="tr-TR" sz="2400" dirty="0"/>
              <a:t>I</a:t>
            </a:r>
            <a:r>
              <a:rPr lang="en-US" sz="2400" dirty="0" err="1"/>
              <a:t>mprovements</a:t>
            </a:r>
            <a:r>
              <a:rPr lang="en-US" sz="2400" dirty="0"/>
              <a:t> </a:t>
            </a:r>
            <a:r>
              <a:rPr lang="tr-TR" sz="2400" dirty="0" err="1"/>
              <a:t>are</a:t>
            </a:r>
            <a:r>
              <a:rPr lang="tr-TR" sz="2400" dirty="0"/>
              <a:t> needed</a:t>
            </a:r>
          </a:p>
          <a:p>
            <a:r>
              <a:rPr lang="tr-TR" sz="2400" dirty="0"/>
              <a:t>There are d</a:t>
            </a:r>
            <a:r>
              <a:rPr lang="en-US" sz="2400" dirty="0" err="1"/>
              <a:t>ifference</a:t>
            </a:r>
            <a:r>
              <a:rPr lang="tr-TR" sz="2400" dirty="0"/>
              <a:t>s </a:t>
            </a:r>
            <a:r>
              <a:rPr lang="en-US" sz="2400" dirty="0"/>
              <a:t>across the countries </a:t>
            </a:r>
          </a:p>
          <a:p>
            <a:r>
              <a:rPr lang="tr-TR" sz="2400" dirty="0"/>
              <a:t>H</a:t>
            </a:r>
            <a:r>
              <a:rPr lang="en-US" sz="2400" dirty="0" err="1"/>
              <a:t>ighest</a:t>
            </a:r>
            <a:r>
              <a:rPr lang="en-US" sz="2400" dirty="0"/>
              <a:t> </a:t>
            </a:r>
            <a:r>
              <a:rPr lang="tr-TR" sz="2400" dirty="0"/>
              <a:t>scores are from countries with </a:t>
            </a:r>
            <a:r>
              <a:rPr lang="en-US" sz="2400" dirty="0"/>
              <a:t>institutional copyright policies and training programs</a:t>
            </a:r>
            <a:r>
              <a:rPr lang="tr-TR" sz="2400" dirty="0"/>
              <a:t> (</a:t>
            </a:r>
            <a:r>
              <a:rPr lang="tr-TR" sz="2400" dirty="0" err="1"/>
              <a:t>such</a:t>
            </a:r>
            <a:r>
              <a:rPr lang="tr-TR" sz="2400" dirty="0"/>
              <a:t> as </a:t>
            </a:r>
            <a:r>
              <a:rPr lang="tr-TR" sz="2400" dirty="0" err="1"/>
              <a:t>the</a:t>
            </a:r>
            <a:r>
              <a:rPr lang="tr-TR" sz="2400" dirty="0"/>
              <a:t> </a:t>
            </a:r>
            <a:r>
              <a:rPr lang="en-US" sz="2400" dirty="0"/>
              <a:t>UK, USA, France, Finland</a:t>
            </a:r>
            <a:r>
              <a:rPr lang="tr-TR" sz="2400" dirty="0"/>
              <a:t> and </a:t>
            </a:r>
            <a:r>
              <a:rPr lang="en-US" sz="2400" dirty="0"/>
              <a:t>Norway</a:t>
            </a:r>
            <a:r>
              <a:rPr lang="tr-TR" sz="2400" dirty="0"/>
              <a:t>)</a:t>
            </a:r>
          </a:p>
          <a:p>
            <a:r>
              <a:rPr lang="tr-TR" sz="2400" dirty="0"/>
              <a:t>M</a:t>
            </a:r>
            <a:r>
              <a:rPr lang="en-US" sz="2400" dirty="0" err="1"/>
              <a:t>ajority</a:t>
            </a:r>
            <a:r>
              <a:rPr lang="en-US" sz="2400" dirty="0"/>
              <a:t> (9</a:t>
            </a:r>
            <a:r>
              <a:rPr lang="bg-BG" sz="2400" dirty="0"/>
              <a:t>2</a:t>
            </a:r>
            <a:r>
              <a:rPr lang="en-US" sz="2400" dirty="0"/>
              <a:t>.</a:t>
            </a:r>
            <a:r>
              <a:rPr lang="bg-BG" sz="2400" dirty="0"/>
              <a:t>9</a:t>
            </a:r>
            <a:r>
              <a:rPr lang="en-US" sz="2400" dirty="0"/>
              <a:t> percent, n=1790) </a:t>
            </a:r>
            <a:r>
              <a:rPr lang="tr-TR" sz="2400" dirty="0"/>
              <a:t>thinks</a:t>
            </a:r>
            <a:r>
              <a:rPr lang="en-US" sz="2400" dirty="0"/>
              <a:t> that </a:t>
            </a:r>
            <a:r>
              <a:rPr lang="tr-TR" sz="2400" dirty="0" err="1"/>
              <a:t>copyright</a:t>
            </a:r>
            <a:r>
              <a:rPr lang="tr-TR" sz="2400" dirty="0"/>
              <a:t> </a:t>
            </a:r>
            <a:r>
              <a:rPr lang="tr-TR" sz="2400" dirty="0" err="1"/>
              <a:t>literacy</a:t>
            </a:r>
            <a:r>
              <a:rPr lang="tr-TR" sz="2400" dirty="0"/>
              <a:t> </a:t>
            </a:r>
            <a:r>
              <a:rPr lang="en-US" sz="2400" dirty="0"/>
              <a:t>should be included in </a:t>
            </a:r>
            <a:r>
              <a:rPr lang="tr-TR" sz="2400" dirty="0"/>
              <a:t>LIS</a:t>
            </a:r>
            <a:r>
              <a:rPr lang="en-US" sz="2400" dirty="0"/>
              <a:t> curriculum</a:t>
            </a:r>
            <a:endParaRPr lang="tr-TR" sz="2400" dirty="0"/>
          </a:p>
        </p:txBody>
      </p:sp>
      <p:graphicFrame>
        <p:nvGraphicFramePr>
          <p:cNvPr id="9" name="Content Placeholder 8"/>
          <p:cNvGraphicFramePr>
            <a:graphicFrameLocks noGrp="1"/>
          </p:cNvGraphicFramePr>
          <p:nvPr>
            <p:ph sz="half" idx="2"/>
            <p:extLst/>
          </p:nvPr>
        </p:nvGraphicFramePr>
        <p:xfrm>
          <a:off x="4663679" y="2010386"/>
          <a:ext cx="3702844" cy="4022725"/>
        </p:xfrm>
        <a:graphic>
          <a:graphicData uri="http://schemas.openxmlformats.org/drawingml/2006/chart">
            <c:chart xmlns:c="http://schemas.openxmlformats.org/drawingml/2006/chart" xmlns:r="http://schemas.openxmlformats.org/officeDocument/2006/relationships" r:id="rId3"/>
          </a:graphicData>
        </a:graphic>
      </p:graphicFrame>
      <p:sp>
        <p:nvSpPr>
          <p:cNvPr id="7" name="Title 1">
            <a:extLst>
              <a:ext uri="{FF2B5EF4-FFF2-40B4-BE49-F238E27FC236}">
                <a16:creationId xmlns:a16="http://schemas.microsoft.com/office/drawing/2014/main" id="{7DD7A682-049B-8F4F-9A7F-C7E6C0D9B7A4}"/>
              </a:ext>
            </a:extLst>
          </p:cNvPr>
          <p:cNvSpPr txBox="1">
            <a:spLocks/>
          </p:cNvSpPr>
          <p:nvPr/>
        </p:nvSpPr>
        <p:spPr>
          <a:xfrm>
            <a:off x="781050" y="517525"/>
            <a:ext cx="78867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GB" sz="4000" i="0" u="none" strike="noStrike" kern="1200" cap="none" spc="0" normalizeH="0" baseline="0" noProof="0" dirty="0">
                <a:ln>
                  <a:noFill/>
                </a:ln>
                <a:solidFill>
                  <a:schemeClr val="tx2"/>
                </a:solidFill>
                <a:effectLst/>
                <a:uLnTx/>
                <a:uFillTx/>
                <a:latin typeface="Slabo 27px" panose="02060503030505020404" pitchFamily="18" charset="77"/>
                <a:cs typeface="Arial Black" panose="020B0604020202020204" pitchFamily="34" charset="0"/>
              </a:rPr>
              <a:t>THE INTERNATIONAL COPYRIGHT LITERACY SURVEY</a:t>
            </a:r>
            <a:endParaRPr kumimoji="0" lang="en-US" sz="4000" i="0" u="none" strike="noStrike" kern="1200" cap="none" spc="0" normalizeH="0" baseline="0" noProof="0" dirty="0">
              <a:ln>
                <a:noFill/>
              </a:ln>
              <a:solidFill>
                <a:schemeClr val="tx2"/>
              </a:solidFill>
              <a:effectLst/>
              <a:uLnTx/>
              <a:uFillTx/>
              <a:latin typeface="Slabo 27px" panose="02060503030505020404" pitchFamily="18" charset="77"/>
              <a:cs typeface="Arial Black" panose="020B0604020202020204" pitchFamily="34" charset="0"/>
            </a:endParaRPr>
          </a:p>
        </p:txBody>
      </p:sp>
    </p:spTree>
    <p:extLst>
      <p:ext uri="{BB962C8B-B14F-4D97-AF65-F5344CB8AC3E}">
        <p14:creationId xmlns:p14="http://schemas.microsoft.com/office/powerpoint/2010/main" val="750271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a:ext>
            </a:extLst>
          </a:blip>
          <a:srcRect/>
          <a:stretch/>
        </p:blipFill>
        <p:spPr>
          <a:xfrm>
            <a:off x="537176" y="1716938"/>
            <a:ext cx="3802943" cy="2177193"/>
          </a:xfrm>
          <a:prstGeom prst="rect">
            <a:avLst/>
          </a:prstGeom>
        </p:spPr>
      </p:pic>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86655" y="-258262"/>
            <a:ext cx="2340864" cy="2340864"/>
          </a:xfrm>
          <a:prstGeom prst="rect">
            <a:avLst/>
          </a:prstGeom>
        </p:spPr>
      </p:pic>
      <p:pic>
        <p:nvPicPr>
          <p:cNvPr id="11" name="Picture 10"/>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744602" y="1726740"/>
            <a:ext cx="4057863" cy="2122729"/>
          </a:xfrm>
          <a:prstGeom prst="rect">
            <a:avLst/>
          </a:prstGeom>
        </p:spPr>
      </p:pic>
      <p:pic>
        <p:nvPicPr>
          <p:cNvPr id="12" name="Picture 11"/>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23842" y="4084409"/>
            <a:ext cx="3867670" cy="2318379"/>
          </a:xfrm>
          <a:prstGeom prst="rect">
            <a:avLst/>
          </a:prstGeom>
        </p:spPr>
      </p:pic>
      <p:pic>
        <p:nvPicPr>
          <p:cNvPr id="14" name="Picture 13"/>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4740165" y="4072492"/>
            <a:ext cx="4062299" cy="2314720"/>
          </a:xfrm>
          <a:prstGeom prst="rect">
            <a:avLst/>
          </a:prstGeom>
        </p:spPr>
      </p:pic>
      <p:grpSp>
        <p:nvGrpSpPr>
          <p:cNvPr id="17" name="Group 16"/>
          <p:cNvGrpSpPr>
            <a:grpSpLocks noChangeAspect="1"/>
          </p:cNvGrpSpPr>
          <p:nvPr/>
        </p:nvGrpSpPr>
        <p:grpSpPr>
          <a:xfrm>
            <a:off x="3169248" y="3264223"/>
            <a:ext cx="1450300" cy="703929"/>
            <a:chOff x="972066" y="1693722"/>
            <a:chExt cx="7343597" cy="3564344"/>
          </a:xfrm>
        </p:grpSpPr>
        <p:pic>
          <p:nvPicPr>
            <p:cNvPr id="18" name="Picture 17" descr="Works.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0187771">
              <a:off x="972066" y="2140444"/>
              <a:ext cx="2184400" cy="2981850"/>
            </a:xfrm>
            <a:prstGeom prst="rect">
              <a:avLst/>
            </a:prstGeom>
          </p:spPr>
        </p:pic>
        <p:pic>
          <p:nvPicPr>
            <p:cNvPr id="19" name="Picture 18" descr="usages.PN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0857265">
              <a:off x="2165890" y="1776804"/>
              <a:ext cx="2184400" cy="2981850"/>
            </a:xfrm>
            <a:prstGeom prst="rect">
              <a:avLst/>
            </a:prstGeom>
          </p:spPr>
        </p:pic>
        <p:pic>
          <p:nvPicPr>
            <p:cNvPr id="20" name="Picture 19" descr="Licences.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549896" y="1693722"/>
              <a:ext cx="2181567" cy="2986661"/>
            </a:xfrm>
            <a:prstGeom prst="rect">
              <a:avLst/>
            </a:prstGeom>
          </p:spPr>
        </p:pic>
        <p:pic>
          <p:nvPicPr>
            <p:cNvPr id="21" name="Picture 20" descr="Exceptions.PN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952140">
              <a:off x="4947184" y="1866946"/>
              <a:ext cx="2184400" cy="2981850"/>
            </a:xfrm>
            <a:prstGeom prst="rect">
              <a:avLst/>
            </a:prstGeom>
          </p:spPr>
        </p:pic>
        <p:pic>
          <p:nvPicPr>
            <p:cNvPr id="22" name="Picture 21" descr="Risk.PNG"/>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rot="1591724">
              <a:off x="6131263" y="2282389"/>
              <a:ext cx="2184400" cy="2975677"/>
            </a:xfrm>
            <a:prstGeom prst="rect">
              <a:avLst/>
            </a:prstGeom>
          </p:spPr>
        </p:pic>
      </p:grpSp>
      <p:sp>
        <p:nvSpPr>
          <p:cNvPr id="23" name="TextBox 22"/>
          <p:cNvSpPr txBox="1"/>
          <p:nvPr/>
        </p:nvSpPr>
        <p:spPr>
          <a:xfrm>
            <a:off x="279935" y="367862"/>
            <a:ext cx="7088251" cy="132343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chemeClr val="tx2"/>
                </a:solidFill>
                <a:effectLst/>
                <a:uLnTx/>
                <a:uFillTx/>
                <a:latin typeface="Slabo 27px" panose="02060503030505020404" pitchFamily="18" charset="77"/>
              </a:rPr>
              <a:t>COPYRIGHT LITERACY IN THE UNITED KINGDOM</a:t>
            </a:r>
          </a:p>
        </p:txBody>
      </p:sp>
      <p:sp>
        <p:nvSpPr>
          <p:cNvPr id="25" name="TextBox 24"/>
          <p:cNvSpPr txBox="1"/>
          <p:nvPr/>
        </p:nvSpPr>
        <p:spPr>
          <a:xfrm>
            <a:off x="4945591" y="5869838"/>
            <a:ext cx="1398343" cy="369332"/>
          </a:xfrm>
          <a:prstGeom prst="rect">
            <a:avLst/>
          </a:prstGeom>
          <a:solidFill>
            <a:schemeClr val="tx1">
              <a:lumMod val="50000"/>
              <a:lumOff val="50000"/>
            </a:schemeClr>
          </a:solid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Calibri" panose="020F0502020204030204"/>
                <a:ea typeface="+mn-ea"/>
                <a:cs typeface="+mn-cs"/>
              </a:rPr>
              <a:t>Engagement</a:t>
            </a:r>
          </a:p>
        </p:txBody>
      </p:sp>
      <p:sp>
        <p:nvSpPr>
          <p:cNvPr id="26" name="TextBox 25"/>
          <p:cNvSpPr txBox="1"/>
          <p:nvPr/>
        </p:nvSpPr>
        <p:spPr>
          <a:xfrm>
            <a:off x="600577" y="5869838"/>
            <a:ext cx="1027244" cy="369332"/>
          </a:xfrm>
          <a:prstGeom prst="rect">
            <a:avLst/>
          </a:prstGeom>
          <a:solidFill>
            <a:schemeClr val="tx1">
              <a:lumMod val="50000"/>
              <a:lumOff val="50000"/>
            </a:schemeClr>
          </a:solid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Calibri" panose="020F0502020204030204"/>
                <a:ea typeface="+mn-ea"/>
                <a:cs typeface="+mn-cs"/>
              </a:rPr>
              <a:t>Research</a:t>
            </a:r>
          </a:p>
        </p:txBody>
      </p:sp>
      <p:sp>
        <p:nvSpPr>
          <p:cNvPr id="27" name="TextBox 26"/>
          <p:cNvSpPr txBox="1"/>
          <p:nvPr/>
        </p:nvSpPr>
        <p:spPr>
          <a:xfrm>
            <a:off x="682584" y="3365584"/>
            <a:ext cx="1113518" cy="369332"/>
          </a:xfrm>
          <a:prstGeom prst="rect">
            <a:avLst/>
          </a:prstGeom>
          <a:solidFill>
            <a:schemeClr val="tx1">
              <a:lumMod val="50000"/>
              <a:lumOff val="50000"/>
            </a:schemeClr>
          </a:solid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Calibri" panose="020F0502020204030204"/>
                <a:ea typeface="+mn-ea"/>
                <a:cs typeface="+mn-cs"/>
              </a:rPr>
              <a:t>Education</a:t>
            </a:r>
          </a:p>
        </p:txBody>
      </p:sp>
      <p:sp>
        <p:nvSpPr>
          <p:cNvPr id="28" name="TextBox 27"/>
          <p:cNvSpPr txBox="1"/>
          <p:nvPr/>
        </p:nvSpPr>
        <p:spPr>
          <a:xfrm>
            <a:off x="7368186" y="1793252"/>
            <a:ext cx="1319973" cy="369332"/>
          </a:xfrm>
          <a:prstGeom prst="rect">
            <a:avLst/>
          </a:prstGeom>
          <a:solidFill>
            <a:schemeClr val="tx1">
              <a:lumMod val="50000"/>
              <a:lumOff val="50000"/>
            </a:schemeClr>
          </a:solid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Calibri" panose="020F0502020204030204"/>
                <a:ea typeface="+mn-ea"/>
                <a:cs typeface="+mn-cs"/>
              </a:rPr>
              <a:t>Community</a:t>
            </a:r>
          </a:p>
        </p:txBody>
      </p:sp>
    </p:spTree>
    <p:extLst>
      <p:ext uri="{BB962C8B-B14F-4D97-AF65-F5344CB8AC3E}">
        <p14:creationId xmlns:p14="http://schemas.microsoft.com/office/powerpoint/2010/main" val="2325100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9728" y="0"/>
            <a:ext cx="9144000" cy="6858000"/>
          </a:xfrm>
          <a:prstGeom prst="rect">
            <a:avLst/>
          </a:prstGeom>
        </p:spPr>
      </p:pic>
      <p:sp>
        <p:nvSpPr>
          <p:cNvPr id="2" name="Title 1"/>
          <p:cNvSpPr>
            <a:spLocks noGrp="1"/>
          </p:cNvSpPr>
          <p:nvPr>
            <p:ph type="title"/>
          </p:nvPr>
        </p:nvSpPr>
        <p:spPr>
          <a:xfrm>
            <a:off x="446446" y="293065"/>
            <a:ext cx="5069452" cy="1107109"/>
          </a:xfrm>
          <a:solidFill>
            <a:schemeClr val="bg1">
              <a:alpha val="40000"/>
            </a:schemeClr>
          </a:solidFill>
        </p:spPr>
        <p:txBody>
          <a:bodyPr>
            <a:noAutofit/>
          </a:bodyPr>
          <a:lstStyle/>
          <a:p>
            <a:pPr algn="l"/>
            <a:r>
              <a:rPr lang="en-US" sz="4000" dirty="0">
                <a:solidFill>
                  <a:schemeClr val="tx2"/>
                </a:solidFill>
                <a:latin typeface="Slabo 27px" panose="02060503030505020404" pitchFamily="18" charset="77"/>
                <a:cs typeface="Arial Black"/>
              </a:rPr>
              <a:t>PHENOMENOGRAPHY</a:t>
            </a:r>
          </a:p>
        </p:txBody>
      </p:sp>
    </p:spTree>
    <p:extLst>
      <p:ext uri="{BB962C8B-B14F-4D97-AF65-F5344CB8AC3E}">
        <p14:creationId xmlns:p14="http://schemas.microsoft.com/office/powerpoint/2010/main" val="1899433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164" y="171410"/>
            <a:ext cx="8686800" cy="1143000"/>
          </a:xfrm>
        </p:spPr>
        <p:txBody>
          <a:bodyPr>
            <a:noAutofit/>
          </a:bodyPr>
          <a:lstStyle/>
          <a:p>
            <a:pPr algn="l"/>
            <a:r>
              <a:rPr lang="en-US" sz="4000" dirty="0">
                <a:solidFill>
                  <a:schemeClr val="tx2"/>
                </a:solidFill>
                <a:latin typeface="Slabo 27px" panose="02060503030505020404" pitchFamily="18" charset="77"/>
                <a:cs typeface="Arial Black"/>
              </a:rPr>
              <a:t>COPYRIGHT AS AN EXPERIENCE</a:t>
            </a:r>
          </a:p>
        </p:txBody>
      </p:sp>
      <p:sp>
        <p:nvSpPr>
          <p:cNvPr id="4" name="Rectangle 4"/>
          <p:cNvSpPr>
            <a:spLocks noChangeArrowheads="1"/>
          </p:cNvSpPr>
          <p:nvPr/>
        </p:nvSpPr>
        <p:spPr bwMode="auto">
          <a:xfrm>
            <a:off x="6121667" y="2006824"/>
            <a:ext cx="2406316" cy="3184092"/>
          </a:xfrm>
          <a:prstGeom prst="roundRect">
            <a:avLst/>
          </a:prstGeom>
          <a:solidFill>
            <a:srgbClr val="CCC0D9"/>
          </a:solidFill>
          <a:ln w="9525">
            <a:solidFill>
              <a:srgbClr val="4579B8"/>
            </a:solidFill>
            <a:miter lim="800000"/>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Garamond" panose="02020404030301010803" pitchFamily="18" charset="0"/>
                <a:ea typeface="MS Mincho" panose="02020609040205080304" pitchFamily="49" charset="-128"/>
                <a:cs typeface="Aharoni" panose="02010803020104030203" pitchFamily="2" charset="-79"/>
              </a:rPr>
              <a:t>Category 4: Copyright is an opportunity for negotiation, collaboration and co-construction of understanding</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5" name="Rectangle 1"/>
          <p:cNvSpPr>
            <a:spLocks noChangeArrowheads="1"/>
          </p:cNvSpPr>
          <p:nvPr/>
        </p:nvSpPr>
        <p:spPr bwMode="auto">
          <a:xfrm>
            <a:off x="741145" y="5209965"/>
            <a:ext cx="7786838" cy="1257300"/>
          </a:xfrm>
          <a:prstGeom prst="roundRect">
            <a:avLst/>
          </a:prstGeom>
          <a:solidFill>
            <a:srgbClr val="E5B8B7"/>
          </a:solidFill>
          <a:ln w="9525">
            <a:solidFill>
              <a:srgbClr val="4579B8"/>
            </a:solidFill>
            <a:miter lim="800000"/>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rgbClr val="000000"/>
                </a:solidFill>
                <a:effectLst/>
                <a:uLnTx/>
                <a:uFillTx/>
                <a:latin typeface="Garamond" panose="02020404030301010803" pitchFamily="18" charset="0"/>
                <a:ea typeface="MS Mincho" panose="02020609040205080304" pitchFamily="49" charset="-128"/>
                <a:cs typeface="Aharoni" panose="02010803020104030203" pitchFamily="2" charset="-79"/>
              </a:rPr>
              <a:t>Category 1: Copyright is a problem</a:t>
            </a:r>
          </a:p>
        </p:txBody>
      </p:sp>
      <p:sp>
        <p:nvSpPr>
          <p:cNvPr id="6" name="Rectangle 2"/>
          <p:cNvSpPr>
            <a:spLocks noChangeArrowheads="1"/>
          </p:cNvSpPr>
          <p:nvPr/>
        </p:nvSpPr>
        <p:spPr bwMode="auto">
          <a:xfrm>
            <a:off x="1978372" y="3658853"/>
            <a:ext cx="3551020" cy="1541588"/>
          </a:xfrm>
          <a:prstGeom prst="roundRect">
            <a:avLst/>
          </a:prstGeom>
          <a:solidFill>
            <a:srgbClr val="D6E3BC"/>
          </a:solidFill>
          <a:ln w="9525">
            <a:solidFill>
              <a:srgbClr val="4579B8"/>
            </a:solidFill>
            <a:miter lim="800000"/>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Garamond" panose="02020404030301010803" pitchFamily="18" charset="0"/>
                <a:ea typeface="MS Mincho" panose="02020609040205080304" pitchFamily="49" charset="-128"/>
                <a:cs typeface="Aharoni" panose="02010803020104030203" pitchFamily="2" charset="-79"/>
              </a:rPr>
              <a:t>Category 2: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Garamond" panose="02020404030301010803" pitchFamily="18" charset="0"/>
                <a:ea typeface="MS Mincho" panose="02020609040205080304" pitchFamily="49" charset="-128"/>
                <a:cs typeface="Aharoni" panose="02010803020104030203" pitchFamily="2" charset="-79"/>
              </a:rPr>
              <a:t>Copyright is complicated and shifting</a:t>
            </a:r>
          </a:p>
        </p:txBody>
      </p:sp>
      <p:sp>
        <p:nvSpPr>
          <p:cNvPr id="7" name="Bent Arrow 6"/>
          <p:cNvSpPr/>
          <p:nvPr/>
        </p:nvSpPr>
        <p:spPr>
          <a:xfrm>
            <a:off x="2164706" y="2554920"/>
            <a:ext cx="885825" cy="971550"/>
          </a:xfrm>
          <a:prstGeom prst="bentArrow">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3"/>
          <p:cNvSpPr>
            <a:spLocks noChangeArrowheads="1"/>
          </p:cNvSpPr>
          <p:nvPr/>
        </p:nvSpPr>
        <p:spPr bwMode="auto">
          <a:xfrm>
            <a:off x="3148142" y="2006824"/>
            <a:ext cx="2381250" cy="1632980"/>
          </a:xfrm>
          <a:prstGeom prst="roundRect">
            <a:avLst/>
          </a:prstGeom>
          <a:solidFill>
            <a:srgbClr val="DAEEF3"/>
          </a:solidFill>
          <a:ln w="9525">
            <a:solidFill>
              <a:srgbClr val="4579B8"/>
            </a:solidFill>
            <a:miter lim="800000"/>
            <a:headEnd/>
            <a:tailEnd/>
          </a:ln>
          <a:effectLst>
            <a:outerShdw dist="23000" dir="5400000" rotWithShape="0">
              <a:srgbClr val="000000">
                <a:alpha val="34999"/>
              </a:srgbClr>
            </a:outerShdw>
          </a:effectLst>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Garamond" panose="02020404030301010803" pitchFamily="18" charset="0"/>
                <a:ea typeface="MS Mincho" panose="02020609040205080304" pitchFamily="49" charset="-128"/>
                <a:cs typeface="Aharoni" panose="02010803020104030203" pitchFamily="2" charset="-79"/>
              </a:rPr>
              <a:t>Category 3: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Garamond" panose="02020404030301010803" pitchFamily="18" charset="0"/>
                <a:ea typeface="MS Mincho" panose="02020609040205080304" pitchFamily="49" charset="-128"/>
                <a:cs typeface="Aharoni" panose="02010803020104030203" pitchFamily="2" charset="-79"/>
              </a:rPr>
              <a:t>Copyright is a known entity requiring coherent messages</a:t>
            </a:r>
          </a:p>
        </p:txBody>
      </p:sp>
      <p:sp>
        <p:nvSpPr>
          <p:cNvPr id="9" name="Bent Arrow 8"/>
          <p:cNvSpPr/>
          <p:nvPr/>
        </p:nvSpPr>
        <p:spPr>
          <a:xfrm>
            <a:off x="1053255" y="4162215"/>
            <a:ext cx="847725" cy="948799"/>
          </a:xfrm>
          <a:prstGeom prst="bentArrow">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U-Turn Arrow 9"/>
          <p:cNvSpPr/>
          <p:nvPr/>
        </p:nvSpPr>
        <p:spPr>
          <a:xfrm>
            <a:off x="5072515" y="1308099"/>
            <a:ext cx="1559292" cy="600075"/>
          </a:xfrm>
          <a:prstGeom prst="uturnArrow">
            <a:avLst>
              <a:gd name="adj1" fmla="val 38927"/>
              <a:gd name="adj2" fmla="val 25000"/>
              <a:gd name="adj3" fmla="val 20775"/>
              <a:gd name="adj4" fmla="val 72623"/>
              <a:gd name="adj5" fmla="val 100000"/>
            </a:avLst>
          </a:prstGeom>
        </p:spPr>
        <p:style>
          <a:lnRef idx="1">
            <a:schemeClr val="accent1"/>
          </a:lnRef>
          <a:fillRef idx="3">
            <a:schemeClr val="accent1"/>
          </a:fillRef>
          <a:effectRef idx="2">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64639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65314"/>
            <a:ext cx="6923314" cy="6923314"/>
          </a:xfrm>
          <a:prstGeom prst="rect">
            <a:avLst/>
          </a:prstGeom>
        </p:spPr>
      </p:pic>
      <p:pic>
        <p:nvPicPr>
          <p:cNvPr id="4" name="Content Placeholder 3"/>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2456750" y="-65314"/>
            <a:ext cx="6923314" cy="6923314"/>
          </a:xfrm>
        </p:spPr>
      </p:pic>
      <p:sp>
        <p:nvSpPr>
          <p:cNvPr id="2" name="Title 1"/>
          <p:cNvSpPr>
            <a:spLocks noGrp="1"/>
          </p:cNvSpPr>
          <p:nvPr>
            <p:ph type="title"/>
          </p:nvPr>
        </p:nvSpPr>
        <p:spPr>
          <a:xfrm>
            <a:off x="457199" y="32862"/>
            <a:ext cx="8790040" cy="1456726"/>
          </a:xfrm>
        </p:spPr>
        <p:txBody>
          <a:bodyPr>
            <a:normAutofit/>
          </a:bodyPr>
          <a:lstStyle/>
          <a:p>
            <a:pPr algn="l"/>
            <a:r>
              <a:rPr lang="en-US" sz="4000" dirty="0">
                <a:solidFill>
                  <a:schemeClr val="tx2"/>
                </a:solidFill>
                <a:latin typeface="Slabo 27px" panose="02060503030505020404" pitchFamily="18" charset="77"/>
                <a:cs typeface="Aharoni" panose="02010803020104030203" pitchFamily="2" charset="-79"/>
              </a:rPr>
              <a:t>THE ROLE OF THE COPYRIGHT OFFICER</a:t>
            </a:r>
          </a:p>
        </p:txBody>
      </p:sp>
      <p:sp>
        <p:nvSpPr>
          <p:cNvPr id="3" name="Rectangle 2"/>
          <p:cNvSpPr/>
          <p:nvPr/>
        </p:nvSpPr>
        <p:spPr>
          <a:xfrm>
            <a:off x="732208" y="6178383"/>
            <a:ext cx="8411791" cy="523220"/>
          </a:xfrm>
          <a:prstGeom prst="rect">
            <a:avLst/>
          </a:prstGeom>
        </p:spPr>
        <p:txBody>
          <a:bodyPr wrap="square">
            <a:spAutoFit/>
          </a:bodyPr>
          <a:lstStyle/>
          <a:p>
            <a:r>
              <a:rPr lang="en-GB" sz="1400" dirty="0">
                <a:latin typeface="Open Sans" panose="020B0606030504020204" pitchFamily="34" charset="0"/>
                <a:ea typeface="Open Sans" panose="020B0606030504020204" pitchFamily="34" charset="0"/>
                <a:cs typeface="Open Sans" panose="020B0606030504020204" pitchFamily="34" charset="0"/>
              </a:rPr>
              <a:t>https://copyrightliteracy.org/2017/12/13/copyright-specialists-in-libraries-and-cultural-institutions-findings-from-a-recent-survey/</a:t>
            </a:r>
          </a:p>
        </p:txBody>
      </p:sp>
      <p:pic>
        <p:nvPicPr>
          <p:cNvPr id="1028" name="Picture 4" descr="https://ukcopyrightliteracy.files.wordpress.com/2017/12/uk-copyright-officer-report-in-a-fa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208" y="1245460"/>
            <a:ext cx="3953681" cy="4501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38633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4000" dirty="0">
                <a:solidFill>
                  <a:schemeClr val="tx2"/>
                </a:solidFill>
                <a:latin typeface="Slabo 27px" panose="02060503030505020404" pitchFamily="18" charset="77"/>
                <a:cs typeface="Arial Black"/>
              </a:rPr>
              <a:t>HEADLINE FINDINGS </a:t>
            </a:r>
            <a:r>
              <a:rPr lang="is-IS" sz="4000" dirty="0">
                <a:solidFill>
                  <a:schemeClr val="tx2"/>
                </a:solidFill>
                <a:latin typeface="Slabo 27px" panose="02060503030505020404" pitchFamily="18" charset="77"/>
                <a:cs typeface="Arial Black"/>
              </a:rPr>
              <a:t>….</a:t>
            </a:r>
            <a:endParaRPr lang="en-US" sz="4000" dirty="0">
              <a:solidFill>
                <a:schemeClr val="tx2"/>
              </a:solidFill>
              <a:latin typeface="Slabo 27px" panose="02060503030505020404" pitchFamily="18" charset="77"/>
              <a:cs typeface="Arial Black"/>
            </a:endParaRPr>
          </a:p>
        </p:txBody>
      </p:sp>
      <p:graphicFrame>
        <p:nvGraphicFramePr>
          <p:cNvPr id="4" name="Content Placeholder 3"/>
          <p:cNvGraphicFramePr>
            <a:graphicFrameLocks noGrp="1"/>
          </p:cNvGraphicFramePr>
          <p:nvPr>
            <p:ph idx="1"/>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3732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DD5B15B7-1530-4656-B10D-0CDB27E26E32}"/>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BEAAC55E-C439-4ECD-9C08-7B0C02CBFBAB}"/>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graphicEl>
                                              <a:dgm id="{6708C30A-DB02-4FAD-A1AC-2035AEE63A68}"/>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graphicEl>
                                              <a:dgm id="{7F295F40-AA98-45F2-BB21-9F0741998ECD}"/>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FA6CD0C4-388F-4853-B10B-B7CED39EEEC6}"/>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4000" dirty="0">
                <a:solidFill>
                  <a:schemeClr val="tx2"/>
                </a:solidFill>
                <a:latin typeface="Slabo 27px" panose="02060503030505020404" pitchFamily="18" charset="77"/>
                <a:cs typeface="Arial Black"/>
              </a:rPr>
              <a:t>WHAT DO COPYRIGHT SPECIALISTS DO?</a:t>
            </a:r>
          </a:p>
        </p:txBody>
      </p:sp>
      <p:pic>
        <p:nvPicPr>
          <p:cNvPr id="6" name="Object 2"/>
          <p:cNvPicPr>
            <a:picLocks noChangeAspect="1"/>
          </p:cNvPicPr>
          <p:nvPr/>
        </p:nvPicPr>
        <p:blipFill>
          <a:blip r:embed="rId3" cstate="print"/>
          <a:stretch>
            <a:fillRect/>
          </a:stretch>
        </p:blipFill>
        <p:spPr>
          <a:xfrm>
            <a:off x="1262062" y="1200000"/>
            <a:ext cx="8000000" cy="5000000"/>
          </a:xfrm>
          <a:prstGeom prst="rect">
            <a:avLst/>
          </a:prstGeom>
        </p:spPr>
      </p:pic>
      <p:sp>
        <p:nvSpPr>
          <p:cNvPr id="3" name="TextBox 2"/>
          <p:cNvSpPr txBox="1"/>
          <p:nvPr/>
        </p:nvSpPr>
        <p:spPr>
          <a:xfrm>
            <a:off x="295275" y="1304776"/>
            <a:ext cx="2238375" cy="584775"/>
          </a:xfrm>
          <a:prstGeom prst="rect">
            <a:avLst/>
          </a:prstGeom>
          <a:solidFill>
            <a:schemeClr val="bg1"/>
          </a:solidFill>
        </p:spPr>
        <p:txBody>
          <a:bodyPr wrap="square" rtlCol="0">
            <a:spAutoFit/>
          </a:bodyPr>
          <a:lstStyle/>
          <a:p>
            <a:pPr algn="r"/>
            <a:r>
              <a:rPr lang="en-GB" sz="1600" dirty="0">
                <a:latin typeface="Arial" panose="020B0604020202020204" pitchFamily="34" charset="0"/>
                <a:cs typeface="Arial" panose="020B0604020202020204" pitchFamily="34" charset="0"/>
              </a:rPr>
              <a:t>Providing advice and support for staff</a:t>
            </a:r>
          </a:p>
        </p:txBody>
      </p:sp>
      <p:sp>
        <p:nvSpPr>
          <p:cNvPr id="7" name="TextBox 6"/>
          <p:cNvSpPr txBox="1"/>
          <p:nvPr/>
        </p:nvSpPr>
        <p:spPr>
          <a:xfrm>
            <a:off x="276225" y="2101990"/>
            <a:ext cx="2238375" cy="584775"/>
          </a:xfrm>
          <a:prstGeom prst="rect">
            <a:avLst/>
          </a:prstGeom>
          <a:solidFill>
            <a:schemeClr val="bg1"/>
          </a:solidFill>
        </p:spPr>
        <p:txBody>
          <a:bodyPr wrap="square" rtlCol="0">
            <a:spAutoFit/>
          </a:bodyPr>
          <a:lstStyle/>
          <a:p>
            <a:pPr algn="r"/>
            <a:r>
              <a:rPr lang="en-GB" sz="1600" dirty="0">
                <a:latin typeface="Arial" panose="020B0604020202020204" pitchFamily="34" charset="0"/>
                <a:cs typeface="Arial" panose="020B0604020202020204" pitchFamily="34" charset="0"/>
              </a:rPr>
              <a:t>Writing printed or online guidance</a:t>
            </a:r>
          </a:p>
        </p:txBody>
      </p:sp>
      <p:sp>
        <p:nvSpPr>
          <p:cNvPr id="8" name="TextBox 7"/>
          <p:cNvSpPr txBox="1"/>
          <p:nvPr/>
        </p:nvSpPr>
        <p:spPr>
          <a:xfrm>
            <a:off x="-19050" y="2876469"/>
            <a:ext cx="2514599" cy="584775"/>
          </a:xfrm>
          <a:prstGeom prst="rect">
            <a:avLst/>
          </a:prstGeom>
          <a:solidFill>
            <a:schemeClr val="bg1"/>
          </a:solidFill>
        </p:spPr>
        <p:txBody>
          <a:bodyPr wrap="square" rtlCol="0">
            <a:spAutoFit/>
          </a:bodyPr>
          <a:lstStyle/>
          <a:p>
            <a:pPr algn="r"/>
            <a:r>
              <a:rPr lang="en-GB" sz="1600" dirty="0">
                <a:latin typeface="Arial" panose="020B0604020202020204" pitchFamily="34" charset="0"/>
                <a:cs typeface="Arial" panose="020B0604020202020204" pitchFamily="34" charset="0"/>
              </a:rPr>
              <a:t>Advising on/obtaining copyright permissions</a:t>
            </a:r>
          </a:p>
        </p:txBody>
      </p:sp>
      <p:sp>
        <p:nvSpPr>
          <p:cNvPr id="9" name="TextBox 8"/>
          <p:cNvSpPr txBox="1"/>
          <p:nvPr/>
        </p:nvSpPr>
        <p:spPr>
          <a:xfrm>
            <a:off x="-19051" y="3563616"/>
            <a:ext cx="2514599" cy="830997"/>
          </a:xfrm>
          <a:prstGeom prst="rect">
            <a:avLst/>
          </a:prstGeom>
          <a:solidFill>
            <a:schemeClr val="bg1"/>
          </a:solidFill>
        </p:spPr>
        <p:txBody>
          <a:bodyPr wrap="square" rtlCol="0">
            <a:spAutoFit/>
          </a:bodyPr>
          <a:lstStyle/>
          <a:p>
            <a:pPr algn="r"/>
            <a:r>
              <a:rPr lang="en-GB" sz="1600" dirty="0">
                <a:latin typeface="Arial" panose="020B0604020202020204" pitchFamily="34" charset="0"/>
                <a:cs typeface="Arial" panose="020B0604020202020204" pitchFamily="34" charset="0"/>
              </a:rPr>
              <a:t>Providing advice and support for students / visitors / library users</a:t>
            </a:r>
          </a:p>
        </p:txBody>
      </p:sp>
      <p:sp>
        <p:nvSpPr>
          <p:cNvPr id="10" name="TextBox 9"/>
          <p:cNvSpPr txBox="1"/>
          <p:nvPr/>
        </p:nvSpPr>
        <p:spPr>
          <a:xfrm>
            <a:off x="-19050" y="4448162"/>
            <a:ext cx="2514599" cy="584775"/>
          </a:xfrm>
          <a:prstGeom prst="rect">
            <a:avLst/>
          </a:prstGeom>
          <a:solidFill>
            <a:schemeClr val="bg1"/>
          </a:solidFill>
        </p:spPr>
        <p:txBody>
          <a:bodyPr wrap="square" rtlCol="0">
            <a:spAutoFit/>
          </a:bodyPr>
          <a:lstStyle/>
          <a:p>
            <a:pPr algn="r"/>
            <a:r>
              <a:rPr lang="en-GB" sz="1600" dirty="0">
                <a:latin typeface="Arial" panose="020B0604020202020204" pitchFamily="34" charset="0"/>
                <a:cs typeface="Arial" panose="020B0604020202020204" pitchFamily="34" charset="0"/>
              </a:rPr>
              <a:t>Running workshops and training</a:t>
            </a:r>
          </a:p>
        </p:txBody>
      </p:sp>
      <p:sp>
        <p:nvSpPr>
          <p:cNvPr id="11" name="TextBox 10"/>
          <p:cNvSpPr txBox="1"/>
          <p:nvPr/>
        </p:nvSpPr>
        <p:spPr>
          <a:xfrm>
            <a:off x="-219072" y="5140035"/>
            <a:ext cx="2752722" cy="830997"/>
          </a:xfrm>
          <a:prstGeom prst="rect">
            <a:avLst/>
          </a:prstGeom>
          <a:solidFill>
            <a:schemeClr val="bg1"/>
          </a:solidFill>
        </p:spPr>
        <p:txBody>
          <a:bodyPr wrap="square" rtlCol="0">
            <a:spAutoFit/>
          </a:bodyPr>
          <a:lstStyle/>
          <a:p>
            <a:pPr algn="r"/>
            <a:r>
              <a:rPr lang="en-GB" sz="1600" dirty="0">
                <a:latin typeface="Arial" panose="020B0604020202020204" pitchFamily="34" charset="0"/>
                <a:cs typeface="Arial" panose="020B0604020202020204" pitchFamily="34" charset="0"/>
              </a:rPr>
              <a:t>Advice on collective licensing for the organisation</a:t>
            </a:r>
          </a:p>
        </p:txBody>
      </p:sp>
      <p:sp>
        <p:nvSpPr>
          <p:cNvPr id="12" name="TextBox 11"/>
          <p:cNvSpPr txBox="1"/>
          <p:nvPr/>
        </p:nvSpPr>
        <p:spPr>
          <a:xfrm>
            <a:off x="8305800" y="1474792"/>
            <a:ext cx="476250" cy="338554"/>
          </a:xfrm>
          <a:prstGeom prst="rect">
            <a:avLst/>
          </a:prstGeom>
          <a:solidFill>
            <a:schemeClr val="bg1"/>
          </a:solidFill>
        </p:spPr>
        <p:txBody>
          <a:bodyPr wrap="square" rtlCol="0">
            <a:spAutoFit/>
          </a:bodyPr>
          <a:lstStyle/>
          <a:p>
            <a:r>
              <a:rPr lang="en-GB" sz="1600" dirty="0">
                <a:latin typeface="Arial" panose="020B0604020202020204" pitchFamily="34" charset="0"/>
                <a:cs typeface="Arial" panose="020B0604020202020204" pitchFamily="34" charset="0"/>
              </a:rPr>
              <a:t>73</a:t>
            </a:r>
          </a:p>
        </p:txBody>
      </p:sp>
      <p:sp>
        <p:nvSpPr>
          <p:cNvPr id="13" name="TextBox 12"/>
          <p:cNvSpPr txBox="1"/>
          <p:nvPr/>
        </p:nvSpPr>
        <p:spPr>
          <a:xfrm>
            <a:off x="7353300" y="2253675"/>
            <a:ext cx="495300" cy="338554"/>
          </a:xfrm>
          <a:prstGeom prst="rect">
            <a:avLst/>
          </a:prstGeom>
          <a:solidFill>
            <a:schemeClr val="bg1"/>
          </a:solidFill>
        </p:spPr>
        <p:txBody>
          <a:bodyPr wrap="square" rtlCol="0">
            <a:spAutoFit/>
          </a:bodyPr>
          <a:lstStyle/>
          <a:p>
            <a:r>
              <a:rPr lang="en-GB" sz="1600" dirty="0">
                <a:latin typeface="Arial" panose="020B0604020202020204" pitchFamily="34" charset="0"/>
                <a:cs typeface="Arial" panose="020B0604020202020204" pitchFamily="34" charset="0"/>
              </a:rPr>
              <a:t>61</a:t>
            </a:r>
          </a:p>
        </p:txBody>
      </p:sp>
      <p:sp>
        <p:nvSpPr>
          <p:cNvPr id="14" name="TextBox 13"/>
          <p:cNvSpPr txBox="1"/>
          <p:nvPr/>
        </p:nvSpPr>
        <p:spPr>
          <a:xfrm>
            <a:off x="7286625" y="3052246"/>
            <a:ext cx="495300" cy="338554"/>
          </a:xfrm>
          <a:prstGeom prst="rect">
            <a:avLst/>
          </a:prstGeom>
          <a:solidFill>
            <a:schemeClr val="bg1"/>
          </a:solidFill>
        </p:spPr>
        <p:txBody>
          <a:bodyPr wrap="square" rtlCol="0">
            <a:spAutoFit/>
          </a:bodyPr>
          <a:lstStyle/>
          <a:p>
            <a:r>
              <a:rPr lang="en-GB" sz="1600" dirty="0">
                <a:latin typeface="Arial" panose="020B0604020202020204" pitchFamily="34" charset="0"/>
                <a:cs typeface="Arial" panose="020B0604020202020204" pitchFamily="34" charset="0"/>
              </a:rPr>
              <a:t>60</a:t>
            </a:r>
          </a:p>
        </p:txBody>
      </p:sp>
      <p:sp>
        <p:nvSpPr>
          <p:cNvPr id="15" name="TextBox 14"/>
          <p:cNvSpPr txBox="1"/>
          <p:nvPr/>
        </p:nvSpPr>
        <p:spPr>
          <a:xfrm>
            <a:off x="6981825" y="3797605"/>
            <a:ext cx="495300" cy="338554"/>
          </a:xfrm>
          <a:prstGeom prst="rect">
            <a:avLst/>
          </a:prstGeom>
          <a:solidFill>
            <a:schemeClr val="bg1"/>
          </a:solidFill>
        </p:spPr>
        <p:txBody>
          <a:bodyPr wrap="square" rtlCol="0">
            <a:spAutoFit/>
          </a:bodyPr>
          <a:lstStyle/>
          <a:p>
            <a:r>
              <a:rPr lang="en-GB" sz="1600" dirty="0">
                <a:latin typeface="Arial" panose="020B0604020202020204" pitchFamily="34" charset="0"/>
                <a:cs typeface="Arial" panose="020B0604020202020204" pitchFamily="34" charset="0"/>
              </a:rPr>
              <a:t>56</a:t>
            </a:r>
          </a:p>
        </p:txBody>
      </p:sp>
      <p:sp>
        <p:nvSpPr>
          <p:cNvPr id="16" name="TextBox 15"/>
          <p:cNvSpPr txBox="1"/>
          <p:nvPr/>
        </p:nvSpPr>
        <p:spPr>
          <a:xfrm>
            <a:off x="6486525" y="4571272"/>
            <a:ext cx="495300" cy="338554"/>
          </a:xfrm>
          <a:prstGeom prst="rect">
            <a:avLst/>
          </a:prstGeom>
          <a:solidFill>
            <a:schemeClr val="bg1"/>
          </a:solidFill>
        </p:spPr>
        <p:txBody>
          <a:bodyPr wrap="square" rtlCol="0">
            <a:spAutoFit/>
          </a:bodyPr>
          <a:lstStyle/>
          <a:p>
            <a:r>
              <a:rPr lang="en-GB" sz="1600" dirty="0">
                <a:latin typeface="Arial" panose="020B0604020202020204" pitchFamily="34" charset="0"/>
                <a:cs typeface="Arial" panose="020B0604020202020204" pitchFamily="34" charset="0"/>
              </a:rPr>
              <a:t>50</a:t>
            </a:r>
          </a:p>
        </p:txBody>
      </p:sp>
      <p:sp>
        <p:nvSpPr>
          <p:cNvPr id="17" name="TextBox 16"/>
          <p:cNvSpPr txBox="1"/>
          <p:nvPr/>
        </p:nvSpPr>
        <p:spPr>
          <a:xfrm>
            <a:off x="6200775" y="5351282"/>
            <a:ext cx="495300" cy="338554"/>
          </a:xfrm>
          <a:prstGeom prst="rect">
            <a:avLst/>
          </a:prstGeom>
          <a:solidFill>
            <a:schemeClr val="bg1"/>
          </a:solidFill>
        </p:spPr>
        <p:txBody>
          <a:bodyPr wrap="square" rtlCol="0">
            <a:spAutoFit/>
          </a:bodyPr>
          <a:lstStyle/>
          <a:p>
            <a:r>
              <a:rPr lang="en-GB" sz="1600" dirty="0">
                <a:latin typeface="Arial" panose="020B0604020202020204" pitchFamily="34" charset="0"/>
                <a:cs typeface="Arial" panose="020B0604020202020204" pitchFamily="34" charset="0"/>
              </a:rPr>
              <a:t>46</a:t>
            </a:r>
          </a:p>
        </p:txBody>
      </p:sp>
    </p:spTree>
    <p:extLst>
      <p:ext uri="{BB962C8B-B14F-4D97-AF65-F5344CB8AC3E}">
        <p14:creationId xmlns:p14="http://schemas.microsoft.com/office/powerpoint/2010/main" val="311006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F1BA0-CE62-7F4B-9E31-D0B76755072A}"/>
              </a:ext>
            </a:extLst>
          </p:cNvPr>
          <p:cNvSpPr>
            <a:spLocks noGrp="1"/>
          </p:cNvSpPr>
          <p:nvPr>
            <p:ph type="title"/>
          </p:nvPr>
        </p:nvSpPr>
        <p:spPr>
          <a:xfrm>
            <a:off x="457199" y="576936"/>
            <a:ext cx="6561361" cy="1124937"/>
          </a:xfrm>
        </p:spPr>
        <p:txBody>
          <a:bodyPr/>
          <a:lstStyle/>
          <a:p>
            <a:r>
              <a:rPr lang="en-US" dirty="0"/>
              <a:t>Lessons from Copyright the Card Game</a:t>
            </a:r>
          </a:p>
        </p:txBody>
      </p:sp>
      <p:grpSp>
        <p:nvGrpSpPr>
          <p:cNvPr id="6" name="Group 5">
            <a:extLst>
              <a:ext uri="{FF2B5EF4-FFF2-40B4-BE49-F238E27FC236}">
                <a16:creationId xmlns:a16="http://schemas.microsoft.com/office/drawing/2014/main" id="{5D583B87-BF28-5544-BCD2-1598194A1D84}"/>
              </a:ext>
            </a:extLst>
          </p:cNvPr>
          <p:cNvGrpSpPr/>
          <p:nvPr/>
        </p:nvGrpSpPr>
        <p:grpSpPr>
          <a:xfrm>
            <a:off x="1464249" y="2265810"/>
            <a:ext cx="6732963" cy="3737445"/>
            <a:chOff x="972066" y="1693721"/>
            <a:chExt cx="7343597" cy="3564345"/>
          </a:xfrm>
        </p:grpSpPr>
        <p:pic>
          <p:nvPicPr>
            <p:cNvPr id="7" name="Picture 6" descr="Works.PNG">
              <a:extLst>
                <a:ext uri="{FF2B5EF4-FFF2-40B4-BE49-F238E27FC236}">
                  <a16:creationId xmlns:a16="http://schemas.microsoft.com/office/drawing/2014/main" id="{8381BCB0-948E-1B4D-937B-7CEDD265877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187771">
              <a:off x="972066" y="2140444"/>
              <a:ext cx="2184400" cy="2981850"/>
            </a:xfrm>
            <a:prstGeom prst="rect">
              <a:avLst/>
            </a:prstGeom>
          </p:spPr>
        </p:pic>
        <p:pic>
          <p:nvPicPr>
            <p:cNvPr id="8" name="Picture 7" descr="usages.PNG">
              <a:extLst>
                <a:ext uri="{FF2B5EF4-FFF2-40B4-BE49-F238E27FC236}">
                  <a16:creationId xmlns:a16="http://schemas.microsoft.com/office/drawing/2014/main" id="{32276FE3-95FC-554A-8B35-7B3874279E1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0857265">
              <a:off x="2165890" y="1776804"/>
              <a:ext cx="2184400" cy="2981850"/>
            </a:xfrm>
            <a:prstGeom prst="rect">
              <a:avLst/>
            </a:prstGeom>
          </p:spPr>
        </p:pic>
        <p:pic>
          <p:nvPicPr>
            <p:cNvPr id="9" name="Picture 8" descr="Licences.PNG">
              <a:extLst>
                <a:ext uri="{FF2B5EF4-FFF2-40B4-BE49-F238E27FC236}">
                  <a16:creationId xmlns:a16="http://schemas.microsoft.com/office/drawing/2014/main" id="{5D62847C-3DF3-7144-B69B-A3BAEB97155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49896" y="1693721"/>
              <a:ext cx="2181566" cy="2986663"/>
            </a:xfrm>
            <a:prstGeom prst="rect">
              <a:avLst/>
            </a:prstGeom>
          </p:spPr>
        </p:pic>
        <p:pic>
          <p:nvPicPr>
            <p:cNvPr id="10" name="Picture 9" descr="Exceptions.PNG">
              <a:extLst>
                <a:ext uri="{FF2B5EF4-FFF2-40B4-BE49-F238E27FC236}">
                  <a16:creationId xmlns:a16="http://schemas.microsoft.com/office/drawing/2014/main" id="{9AD959E6-5399-7940-A26C-0FCDC57193E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952140">
              <a:off x="4947184" y="1866946"/>
              <a:ext cx="2184400" cy="2981850"/>
            </a:xfrm>
            <a:prstGeom prst="rect">
              <a:avLst/>
            </a:prstGeom>
          </p:spPr>
        </p:pic>
        <p:pic>
          <p:nvPicPr>
            <p:cNvPr id="11" name="Picture 10" descr="Risk.PNG">
              <a:extLst>
                <a:ext uri="{FF2B5EF4-FFF2-40B4-BE49-F238E27FC236}">
                  <a16:creationId xmlns:a16="http://schemas.microsoft.com/office/drawing/2014/main" id="{215377E8-6F84-6146-8B2F-312EF36780A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591724">
              <a:off x="6131263" y="2282389"/>
              <a:ext cx="2184400" cy="2975677"/>
            </a:xfrm>
            <a:prstGeom prst="rect">
              <a:avLst/>
            </a:prstGeom>
          </p:spPr>
        </p:pic>
      </p:grpSp>
    </p:spTree>
    <p:extLst>
      <p:ext uri="{BB962C8B-B14F-4D97-AF65-F5344CB8AC3E}">
        <p14:creationId xmlns:p14="http://schemas.microsoft.com/office/powerpoint/2010/main" val="1286381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90FCC-EC05-3B47-9206-C31BDEAA3DE9}"/>
              </a:ext>
            </a:extLst>
          </p:cNvPr>
          <p:cNvSpPr>
            <a:spLocks noGrp="1"/>
          </p:cNvSpPr>
          <p:nvPr>
            <p:ph type="title"/>
          </p:nvPr>
        </p:nvSpPr>
        <p:spPr>
          <a:xfrm>
            <a:off x="457200" y="627663"/>
            <a:ext cx="7693742" cy="1124937"/>
          </a:xfrm>
        </p:spPr>
        <p:txBody>
          <a:bodyPr/>
          <a:lstStyle/>
          <a:p>
            <a:r>
              <a:rPr lang="en-US" dirty="0"/>
              <a:t>Teaching copyright, licensing and scholarly </a:t>
            </a:r>
            <a:r>
              <a:rPr lang="en-US" dirty="0" err="1"/>
              <a:t>comms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6768893"/>
              </p:ext>
            </p:extLst>
          </p:nvPr>
        </p:nvGraphicFramePr>
        <p:xfrm>
          <a:off x="457200" y="1752600"/>
          <a:ext cx="7620000" cy="4373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1193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8DF9469C-E9B5-4CD6-806E-3388511E52C2}"/>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9B4261F5-31EC-4B11-BD42-63E1F3E62284}"/>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graphicEl>
                                              <a:dgm id="{4340138C-5EFD-4AAE-8E22-211190858825}"/>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graphicEl>
                                              <a:dgm id="{8FC82980-AE4A-4F8C-8B1C-817D165D72DB}"/>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7FF14E1A-9503-4FAE-AC7E-168496FE6916}"/>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8658" y="-60460"/>
            <a:ext cx="9220737" cy="6918460"/>
          </a:xfrm>
          <a:prstGeom prst="rect">
            <a:avLst/>
          </a:prstGeom>
        </p:spPr>
      </p:pic>
      <p:pic>
        <p:nvPicPr>
          <p:cNvPr id="9" name="Picture 8">
            <a:extLst>
              <a:ext uri="{FF2B5EF4-FFF2-40B4-BE49-F238E27FC236}">
                <a16:creationId xmlns:a16="http://schemas.microsoft.com/office/drawing/2014/main" id="{E99CCF22-2D1E-AA4B-B4FA-4CD6C1F99C4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03128" y="202212"/>
            <a:ext cx="2589098" cy="1361118"/>
          </a:xfrm>
          <a:prstGeom prst="rect">
            <a:avLst/>
          </a:prstGeom>
        </p:spPr>
      </p:pic>
    </p:spTree>
    <p:extLst>
      <p:ext uri="{BB962C8B-B14F-4D97-AF65-F5344CB8AC3E}">
        <p14:creationId xmlns:p14="http://schemas.microsoft.com/office/powerpoint/2010/main" val="1024353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26925-888D-D143-9C1C-423642C8D82F}"/>
              </a:ext>
            </a:extLst>
          </p:cNvPr>
          <p:cNvSpPr>
            <a:spLocks noGrp="1"/>
          </p:cNvSpPr>
          <p:nvPr>
            <p:ph type="title"/>
          </p:nvPr>
        </p:nvSpPr>
        <p:spPr/>
        <p:txBody>
          <a:bodyPr/>
          <a:lstStyle/>
          <a:p>
            <a:r>
              <a:rPr lang="en-US" dirty="0"/>
              <a:t>Background</a:t>
            </a:r>
          </a:p>
        </p:txBody>
      </p:sp>
      <p:sp>
        <p:nvSpPr>
          <p:cNvPr id="3" name="Content Placeholder 2">
            <a:extLst>
              <a:ext uri="{FF2B5EF4-FFF2-40B4-BE49-F238E27FC236}">
                <a16:creationId xmlns:a16="http://schemas.microsoft.com/office/drawing/2014/main" id="{686BA962-FEC1-7C4F-A23C-39261C1639D0}"/>
              </a:ext>
            </a:extLst>
          </p:cNvPr>
          <p:cNvSpPr>
            <a:spLocks noGrp="1"/>
          </p:cNvSpPr>
          <p:nvPr>
            <p:ph idx="1"/>
          </p:nvPr>
        </p:nvSpPr>
        <p:spPr/>
        <p:txBody>
          <a:bodyPr>
            <a:normAutofit fontScale="92500" lnSpcReduction="10000"/>
          </a:bodyPr>
          <a:lstStyle/>
          <a:p>
            <a:r>
              <a:rPr lang="en-US" dirty="0"/>
              <a:t>ACRL (2013) Study on the Intersections of Information Literacy and Scholarly Communications identified 3 intersections:</a:t>
            </a:r>
          </a:p>
          <a:p>
            <a:pPr lvl="1"/>
            <a:r>
              <a:rPr lang="en-US" dirty="0"/>
              <a:t>economics of the distribution of scholarship (including access to scholarship, the changing nature of scholarly publishing, and the education of students to be knowledgeable content consumers and content creators);</a:t>
            </a:r>
          </a:p>
          <a:p>
            <a:pPr lvl="1"/>
            <a:r>
              <a:rPr lang="en-US" dirty="0"/>
              <a:t>digital literacies (including teaching new technologies and rights issues, and the emergence of multiple types of non-textual content);</a:t>
            </a:r>
          </a:p>
          <a:p>
            <a:pPr lvl="1"/>
            <a:r>
              <a:rPr lang="en-US" dirty="0"/>
              <a:t>our changing roles (including the imperative to contribute to the building of new infrastructures for scholarship, and deep involvement with creative approaches to teaching).</a:t>
            </a:r>
          </a:p>
          <a:p>
            <a:r>
              <a:rPr lang="en-US" dirty="0"/>
              <a:t>Issues associating with teaching copyright and licensing lie at the heart of these intersections</a:t>
            </a:r>
          </a:p>
        </p:txBody>
      </p:sp>
      <p:pic>
        <p:nvPicPr>
          <p:cNvPr id="5" name="Picture 4">
            <a:extLst>
              <a:ext uri="{FF2B5EF4-FFF2-40B4-BE49-F238E27FC236}">
                <a16:creationId xmlns:a16="http://schemas.microsoft.com/office/drawing/2014/main" id="{C4D2CBA8-9AF4-0346-85A3-A3768D55DB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43447" y="244788"/>
            <a:ext cx="4286250" cy="1032867"/>
          </a:xfrm>
          <a:prstGeom prst="rect">
            <a:avLst/>
          </a:prstGeom>
        </p:spPr>
      </p:pic>
    </p:spTree>
    <p:extLst>
      <p:ext uri="{BB962C8B-B14F-4D97-AF65-F5344CB8AC3E}">
        <p14:creationId xmlns:p14="http://schemas.microsoft.com/office/powerpoint/2010/main" val="1222598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3568" y="1772816"/>
            <a:ext cx="2008832" cy="2008832"/>
          </a:xfrm>
          <a:prstGeom prst="rect">
            <a:avLst/>
          </a:prstGeom>
        </p:spPr>
      </p:pic>
      <p:pic>
        <p:nvPicPr>
          <p:cNvPr id="4" name="Picture 3"/>
          <p:cNvPicPr>
            <a:picLocks noChangeAspect="1"/>
          </p:cNvPicPr>
          <p:nvPr/>
        </p:nvPicPr>
        <p:blipFill>
          <a:blip r:embed="rId4"/>
          <a:stretch>
            <a:fillRect/>
          </a:stretch>
        </p:blipFill>
        <p:spPr>
          <a:xfrm>
            <a:off x="3132744" y="1574800"/>
            <a:ext cx="2797784" cy="2797784"/>
          </a:xfrm>
          <a:prstGeom prst="rect">
            <a:avLst/>
          </a:prstGeom>
        </p:spPr>
      </p:pic>
      <p:pic>
        <p:nvPicPr>
          <p:cNvPr id="5" name="Picture 4"/>
          <p:cNvPicPr>
            <a:picLocks noChangeAspect="1"/>
          </p:cNvPicPr>
          <p:nvPr/>
        </p:nvPicPr>
        <p:blipFill>
          <a:blip r:embed="rId5"/>
          <a:stretch>
            <a:fillRect/>
          </a:stretch>
        </p:blipFill>
        <p:spPr>
          <a:xfrm>
            <a:off x="6134967" y="1700808"/>
            <a:ext cx="2794000" cy="1854200"/>
          </a:xfrm>
          <a:prstGeom prst="rect">
            <a:avLst/>
          </a:prstGeom>
        </p:spPr>
      </p:pic>
      <p:pic>
        <p:nvPicPr>
          <p:cNvPr id="6" name="Picture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95536" y="3977680"/>
            <a:ext cx="2448272" cy="2448272"/>
          </a:xfrm>
          <a:prstGeom prst="rect">
            <a:avLst/>
          </a:prstGeom>
        </p:spPr>
      </p:pic>
      <p:pic>
        <p:nvPicPr>
          <p:cNvPr id="7" name="Picture 6" descr="TPT_Owl_Flight_Web_Small.jp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442980" y="4536504"/>
            <a:ext cx="2204864" cy="2204864"/>
          </a:xfrm>
          <a:prstGeom prst="rect">
            <a:avLst/>
          </a:prstGeom>
        </p:spPr>
      </p:pic>
      <p:pic>
        <p:nvPicPr>
          <p:cNvPr id="8" name="Picture 7" descr="SHERLOCK playing the publishing trap.jpg"/>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6088275" y="4005064"/>
            <a:ext cx="2903106" cy="2520280"/>
          </a:xfrm>
          <a:prstGeom prst="rect">
            <a:avLst/>
          </a:prstGeom>
        </p:spPr>
      </p:pic>
      <p:sp>
        <p:nvSpPr>
          <p:cNvPr id="10" name="Title 9">
            <a:extLst>
              <a:ext uri="{FF2B5EF4-FFF2-40B4-BE49-F238E27FC236}">
                <a16:creationId xmlns:a16="http://schemas.microsoft.com/office/drawing/2014/main" id="{EBF479D4-8AF8-8341-8C61-A84DC0322FAE}"/>
              </a:ext>
            </a:extLst>
          </p:cNvPr>
          <p:cNvSpPr>
            <a:spLocks noGrp="1"/>
          </p:cNvSpPr>
          <p:nvPr>
            <p:ph type="title"/>
          </p:nvPr>
        </p:nvSpPr>
        <p:spPr/>
        <p:txBody>
          <a:bodyPr/>
          <a:lstStyle/>
          <a:p>
            <a:r>
              <a:rPr lang="en-US" dirty="0"/>
              <a:t>The Publishing Trap: the creative process</a:t>
            </a:r>
          </a:p>
        </p:txBody>
      </p:sp>
    </p:spTree>
    <p:extLst>
      <p:ext uri="{BB962C8B-B14F-4D97-AF65-F5344CB8AC3E}">
        <p14:creationId xmlns:p14="http://schemas.microsoft.com/office/powerpoint/2010/main" val="212348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566" name="OTLSHAPE_M_9ce6007900d643dca386fb58c070e101_Connector1"/>
          <p:cNvCxnSpPr/>
          <p:nvPr>
            <p:custDataLst>
              <p:tags r:id="rId2"/>
            </p:custDataLst>
          </p:nvPr>
        </p:nvCxnSpPr>
        <p:spPr>
          <a:xfrm>
            <a:off x="7205808" y="3837565"/>
            <a:ext cx="0" cy="448522"/>
          </a:xfrm>
          <a:prstGeom prst="line">
            <a:avLst/>
          </a:prstGeom>
          <a:ln w="9525" cap="flat" cmpd="sng" algn="ctr">
            <a:solidFill>
              <a:srgbClr val="1F497E">
                <a:alpha val="49804"/>
              </a:srgb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5" name="OTLSHAPE_M_649f80a7005a458abd2cc8494e9b6872_Connector1"/>
          <p:cNvCxnSpPr/>
          <p:nvPr>
            <p:custDataLst>
              <p:tags r:id="rId3"/>
            </p:custDataLst>
          </p:nvPr>
        </p:nvCxnSpPr>
        <p:spPr>
          <a:xfrm>
            <a:off x="6738320" y="3837565"/>
            <a:ext cx="0" cy="913765"/>
          </a:xfrm>
          <a:prstGeom prst="line">
            <a:avLst/>
          </a:prstGeom>
          <a:ln w="9525" cap="flat" cmpd="sng" algn="ctr">
            <a:solidFill>
              <a:srgbClr val="1F497E">
                <a:alpha val="49804"/>
              </a:srgb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4" name="OTLSHAPE_M_52b097f51f074426ac8945bdbab72123_Connector1"/>
          <p:cNvCxnSpPr/>
          <p:nvPr>
            <p:custDataLst>
              <p:tags r:id="rId4"/>
            </p:custDataLst>
          </p:nvPr>
        </p:nvCxnSpPr>
        <p:spPr>
          <a:xfrm>
            <a:off x="4322963" y="3837565"/>
            <a:ext cx="0" cy="448522"/>
          </a:xfrm>
          <a:prstGeom prst="line">
            <a:avLst/>
          </a:prstGeom>
          <a:ln w="9525" cap="flat" cmpd="sng" algn="ctr">
            <a:solidFill>
              <a:srgbClr val="1F497E">
                <a:alpha val="49804"/>
              </a:srgb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3" name="OTLSHAPE_M_638dfd6f14b6435ba82eda0e5d46e153_Connector1"/>
          <p:cNvCxnSpPr/>
          <p:nvPr>
            <p:custDataLst>
              <p:tags r:id="rId5"/>
            </p:custDataLst>
          </p:nvPr>
        </p:nvCxnSpPr>
        <p:spPr>
          <a:xfrm>
            <a:off x="7240437" y="2116503"/>
            <a:ext cx="0" cy="1340062"/>
          </a:xfrm>
          <a:prstGeom prst="line">
            <a:avLst/>
          </a:prstGeom>
          <a:ln w="9525" cap="flat" cmpd="sng" algn="ctr">
            <a:solidFill>
              <a:srgbClr val="1F497E">
                <a:alpha val="49804"/>
              </a:srgb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2" name="OTLSHAPE_M_4ec619aac7ad4e8981c81d673c78722b_Connector1"/>
          <p:cNvCxnSpPr/>
          <p:nvPr>
            <p:custDataLst>
              <p:tags r:id="rId6"/>
            </p:custDataLst>
          </p:nvPr>
        </p:nvCxnSpPr>
        <p:spPr>
          <a:xfrm>
            <a:off x="7474181" y="2837525"/>
            <a:ext cx="0" cy="619040"/>
          </a:xfrm>
          <a:prstGeom prst="line">
            <a:avLst/>
          </a:prstGeom>
          <a:ln w="9525" cap="flat" cmpd="sng" algn="ctr">
            <a:solidFill>
              <a:srgbClr val="1F497E">
                <a:alpha val="49804"/>
              </a:srgb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1" name="OTLSHAPE_M_2c44da4215c448b1b90f1d0f0ff08eea_Connector1"/>
          <p:cNvCxnSpPr/>
          <p:nvPr>
            <p:custDataLst>
              <p:tags r:id="rId7"/>
            </p:custDataLst>
          </p:nvPr>
        </p:nvCxnSpPr>
        <p:spPr>
          <a:xfrm>
            <a:off x="5335855" y="3008043"/>
            <a:ext cx="0" cy="448522"/>
          </a:xfrm>
          <a:prstGeom prst="line">
            <a:avLst/>
          </a:prstGeom>
          <a:ln w="9525" cap="flat" cmpd="sng" algn="ctr">
            <a:solidFill>
              <a:srgbClr val="1F497E">
                <a:alpha val="49804"/>
              </a:srgb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0" name="OTLSHAPE_M_0cee04e3769a4d42b0f6132e10e209b1_Connector1"/>
          <p:cNvCxnSpPr/>
          <p:nvPr>
            <p:custDataLst>
              <p:tags r:id="rId8"/>
            </p:custDataLst>
          </p:nvPr>
        </p:nvCxnSpPr>
        <p:spPr>
          <a:xfrm>
            <a:off x="2245237" y="3008043"/>
            <a:ext cx="0" cy="448522"/>
          </a:xfrm>
          <a:prstGeom prst="line">
            <a:avLst/>
          </a:prstGeom>
          <a:ln w="9525" cap="flat" cmpd="sng" algn="ctr">
            <a:solidFill>
              <a:srgbClr val="1F497E">
                <a:alpha val="49804"/>
              </a:srgb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59" name="OTLSHAPE_M_d3108422426247f7b369a7148a72a423_Connector1"/>
          <p:cNvCxnSpPr/>
          <p:nvPr>
            <p:custDataLst>
              <p:tags r:id="rId9"/>
            </p:custDataLst>
          </p:nvPr>
        </p:nvCxnSpPr>
        <p:spPr>
          <a:xfrm>
            <a:off x="1206374" y="2542800"/>
            <a:ext cx="0" cy="913765"/>
          </a:xfrm>
          <a:prstGeom prst="line">
            <a:avLst/>
          </a:prstGeom>
          <a:ln w="9525" cap="flat" cmpd="sng" algn="ctr">
            <a:solidFill>
              <a:srgbClr val="1F497E">
                <a:alpha val="49804"/>
              </a:srgb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36" name="OTLSHAPE_TB_00000000000000000000000000000000_LeftEndCaps" hidden="1"/>
          <p:cNvSpPr txBox="1"/>
          <p:nvPr>
            <p:custDataLst>
              <p:tags r:id="rId10"/>
            </p:custDataLst>
          </p:nvPr>
        </p:nvSpPr>
        <p:spPr>
          <a:xfrm>
            <a:off x="254000" y="3098969"/>
            <a:ext cx="469900" cy="279061"/>
          </a:xfrm>
          <a:prstGeom prst="rect">
            <a:avLst/>
          </a:prstGeom>
          <a:noFill/>
        </p:spPr>
        <p:txBody>
          <a:bodyPr vert="horz" wrap="none" lIns="0" tIns="0" rIns="0" bIns="0" rtlCol="0" anchor="ctr" anchorCtr="0">
            <a:spAutoFit/>
          </a:bodyPr>
          <a:lstStyle/>
          <a:p>
            <a:pPr algn="ctr"/>
            <a:r>
              <a:rPr lang="en-GB" b="1">
                <a:solidFill>
                  <a:schemeClr val="accent2"/>
                </a:solidFill>
                <a:latin typeface="Calibri" panose="020F0502020204030204" pitchFamily="34" charset="0"/>
              </a:rPr>
              <a:t>2015</a:t>
            </a:r>
          </a:p>
        </p:txBody>
      </p:sp>
      <p:sp>
        <p:nvSpPr>
          <p:cNvPr id="537" name="OTLSHAPE_TB_00000000000000000000000000000000_RightEndCaps"/>
          <p:cNvSpPr txBox="1"/>
          <p:nvPr>
            <p:custDataLst>
              <p:tags r:id="rId11"/>
            </p:custDataLst>
          </p:nvPr>
        </p:nvSpPr>
        <p:spPr>
          <a:xfrm>
            <a:off x="8426534" y="3507534"/>
            <a:ext cx="451662" cy="279061"/>
          </a:xfrm>
          <a:prstGeom prst="rect">
            <a:avLst/>
          </a:prstGeom>
          <a:noFill/>
        </p:spPr>
        <p:txBody>
          <a:bodyPr vert="horz" wrap="none" lIns="0" tIns="0" rIns="0" bIns="0" rtlCol="0" anchor="ctr" anchorCtr="0">
            <a:spAutoFit/>
          </a:bodyPr>
          <a:lstStyle/>
          <a:p>
            <a:pPr algn="ctr"/>
            <a:r>
              <a:rPr lang="en-GB" b="1" spc="-38">
                <a:solidFill>
                  <a:schemeClr val="accent2"/>
                </a:solidFill>
                <a:latin typeface="Calibri" panose="020F0502020204030204" pitchFamily="34" charset="0"/>
              </a:rPr>
              <a:t>2018</a:t>
            </a:r>
          </a:p>
        </p:txBody>
      </p:sp>
      <p:sp>
        <p:nvSpPr>
          <p:cNvPr id="538" name="OTLSHAPE_TB_00000000000000000000000000000000_ScaleContainer"/>
          <p:cNvSpPr/>
          <p:nvPr>
            <p:custDataLst>
              <p:tags r:id="rId12"/>
            </p:custDataLst>
          </p:nvPr>
        </p:nvSpPr>
        <p:spPr>
          <a:xfrm>
            <a:off x="844465" y="3456565"/>
            <a:ext cx="7467600" cy="381000"/>
          </a:xfrm>
          <a:prstGeom prst="roundRect">
            <a:avLst>
              <a:gd name="adj" fmla="val 100000"/>
            </a:avLst>
          </a:prstGeom>
          <a:gradFill flip="none" rotWithShape="1">
            <a:gsLst>
              <a:gs pos="0">
                <a:srgbClr val="44546A"/>
              </a:gs>
              <a:gs pos="0">
                <a:schemeClr val="dk2"/>
              </a:gs>
            </a:gsLst>
            <a:lin ang="5400000" scaled="1"/>
            <a:tileRect/>
          </a:gradFill>
          <a:ln w="28575" cap="flat" cmpd="sng" algn="ctr">
            <a:noFill/>
            <a:prstDash val="solid"/>
          </a:ln>
          <a:effectLst>
            <a:reflection blurRad="6350" stA="50000" endA="300" endPos="55500" dist="50800" dir="5400000" sy="-100000" algn="bl" rotWithShape="0"/>
          </a:effectLst>
          <a:scene3d>
            <a:camera prst="orthographicFront"/>
            <a:lightRig rig="threePt" dir="t">
              <a:rot lat="0" lon="0" rev="8700000"/>
            </a:lightRig>
          </a:scene3d>
          <a:sp3d>
            <a:bevelT w="165100" h="19050"/>
          </a:sp3d>
          <a:extLst>
            <a:ext uri="{91240B29-F687-4F45-9708-019B960494DF}">
              <a14:hiddenLine xmlns:a14="http://schemas.microsoft.com/office/drawing/2010/main" w="28575"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9" name="OTLSHAPE_TB_00000000000000000000000000000000_ElapsedTime" hidden="1"/>
          <p:cNvSpPr/>
          <p:nvPr>
            <p:custDataLst>
              <p:tags r:id="rId13"/>
            </p:custDataLst>
          </p:nvPr>
        </p:nvSpPr>
        <p:spPr>
          <a:xfrm>
            <a:off x="0" y="0"/>
            <a:ext cx="0" cy="0"/>
          </a:xfrm>
          <a:prstGeom prst="roundRect">
            <a:avLst>
              <a:gd name="adj" fmla="val 1000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0" name="OTLSHAPE_TB_00000000000000000000000000000000_TodayMarkerShape" hidden="1"/>
          <p:cNvSpPr/>
          <p:nvPr>
            <p:custDataLst>
              <p:tags r:id="rId14"/>
            </p:custDataLst>
          </p:nvPr>
        </p:nvSpPr>
        <p:spPr>
          <a:xfrm>
            <a:off x="955137" y="3429000"/>
            <a:ext cx="108857" cy="1270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1" name="OTLSHAPE_TB_00000000000000000000000000000000_TodayMarkerText" hidden="1"/>
          <p:cNvSpPr txBox="1"/>
          <p:nvPr>
            <p:custDataLst>
              <p:tags r:id="rId15"/>
            </p:custDataLst>
          </p:nvPr>
        </p:nvSpPr>
        <p:spPr>
          <a:xfrm>
            <a:off x="1009565" y="3556000"/>
            <a:ext cx="363369" cy="184666"/>
          </a:xfrm>
          <a:prstGeom prst="rect">
            <a:avLst/>
          </a:prstGeom>
          <a:noFill/>
        </p:spPr>
        <p:txBody>
          <a:bodyPr vert="horz" wrap="none" lIns="0" tIns="0" rIns="0" bIns="0" rtlCol="0" anchor="ctr" anchorCtr="0">
            <a:spAutoFit/>
          </a:bodyPr>
          <a:lstStyle/>
          <a:p>
            <a:pPr algn="ctr"/>
            <a:r>
              <a:rPr lang="en-GB" sz="1200">
                <a:solidFill>
                  <a:schemeClr val="dk1"/>
                </a:solidFill>
                <a:latin typeface="Calibri" panose="020F0502020204030204" pitchFamily="34" charset="0"/>
              </a:rPr>
              <a:t>Today</a:t>
            </a:r>
          </a:p>
        </p:txBody>
      </p:sp>
      <p:sp>
        <p:nvSpPr>
          <p:cNvPr id="542" name="OTLSHAPE_TB_00000000000000000000000000000000_TimescaleInterval1"/>
          <p:cNvSpPr txBox="1"/>
          <p:nvPr>
            <p:custDataLst>
              <p:tags r:id="rId16"/>
            </p:custDataLst>
          </p:nvPr>
        </p:nvSpPr>
        <p:spPr>
          <a:xfrm>
            <a:off x="1073065" y="3554038"/>
            <a:ext cx="243978" cy="186055"/>
          </a:xfrm>
          <a:prstGeom prst="rect">
            <a:avLst/>
          </a:prstGeom>
          <a:noFill/>
        </p:spPr>
        <p:txBody>
          <a:bodyPr vert="horz" wrap="none" lIns="0" tIns="0" rIns="0" bIns="0" rtlCol="0" anchor="ctr" anchorCtr="0">
            <a:noAutofit/>
          </a:bodyPr>
          <a:lstStyle/>
          <a:p>
            <a:r>
              <a:rPr lang="en-GB" sz="1200" spc="-20">
                <a:solidFill>
                  <a:schemeClr val="lt1"/>
                </a:solidFill>
                <a:latin typeface="Calibri" panose="020F0502020204030204" pitchFamily="34" charset="0"/>
              </a:rPr>
              <a:t>Nov</a:t>
            </a:r>
          </a:p>
        </p:txBody>
      </p:sp>
      <p:cxnSp>
        <p:nvCxnSpPr>
          <p:cNvPr id="543" name="OTLSHAPE_TB_00000000000000000000000000000000_Separator1"/>
          <p:cNvCxnSpPr/>
          <p:nvPr>
            <p:custDataLst>
              <p:tags r:id="rId17"/>
            </p:custDataLst>
          </p:nvPr>
        </p:nvCxnSpPr>
        <p:spPr>
          <a:xfrm>
            <a:off x="1806027" y="3520065"/>
            <a:ext cx="0" cy="254000"/>
          </a:xfrm>
          <a:prstGeom prst="line">
            <a:avLst/>
          </a:prstGeom>
          <a:ln w="12700" cap="flat" cmpd="sng" algn="ctr">
            <a:solidFill>
              <a:schemeClr val="lt1">
                <a:alpha val="29804"/>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44" name="OTLSHAPE_TB_00000000000000000000000000000000_TimescaleInterval2"/>
          <p:cNvSpPr txBox="1"/>
          <p:nvPr>
            <p:custDataLst>
              <p:tags r:id="rId18"/>
            </p:custDataLst>
          </p:nvPr>
        </p:nvSpPr>
        <p:spPr>
          <a:xfrm>
            <a:off x="1869527" y="3554038"/>
            <a:ext cx="219227" cy="186055"/>
          </a:xfrm>
          <a:prstGeom prst="rect">
            <a:avLst/>
          </a:prstGeom>
          <a:noFill/>
        </p:spPr>
        <p:txBody>
          <a:bodyPr vert="horz" wrap="none" lIns="0" tIns="0" rIns="0" bIns="0" rtlCol="0" anchor="ctr" anchorCtr="0">
            <a:noAutofit/>
          </a:bodyPr>
          <a:lstStyle/>
          <a:p>
            <a:r>
              <a:rPr lang="en-GB" sz="1200" spc="-18">
                <a:solidFill>
                  <a:schemeClr val="lt1"/>
                </a:solidFill>
                <a:latin typeface="Calibri" panose="020F0502020204030204" pitchFamily="34" charset="0"/>
              </a:rPr>
              <a:t>Feb</a:t>
            </a:r>
          </a:p>
        </p:txBody>
      </p:sp>
      <p:cxnSp>
        <p:nvCxnSpPr>
          <p:cNvPr id="545" name="OTLSHAPE_TB_00000000000000000000000000000000_Separator2"/>
          <p:cNvCxnSpPr/>
          <p:nvPr>
            <p:custDataLst>
              <p:tags r:id="rId19"/>
            </p:custDataLst>
          </p:nvPr>
        </p:nvCxnSpPr>
        <p:spPr>
          <a:xfrm>
            <a:off x="2585174" y="3520065"/>
            <a:ext cx="0" cy="254000"/>
          </a:xfrm>
          <a:prstGeom prst="line">
            <a:avLst/>
          </a:prstGeom>
          <a:ln w="12700" cap="flat" cmpd="sng" algn="ctr">
            <a:solidFill>
              <a:schemeClr val="lt1">
                <a:alpha val="29804"/>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46" name="OTLSHAPE_TB_00000000000000000000000000000000_TimescaleInterval3"/>
          <p:cNvSpPr txBox="1"/>
          <p:nvPr>
            <p:custDataLst>
              <p:tags r:id="rId20"/>
            </p:custDataLst>
          </p:nvPr>
        </p:nvSpPr>
        <p:spPr>
          <a:xfrm>
            <a:off x="2648674" y="3554038"/>
            <a:ext cx="268150" cy="186055"/>
          </a:xfrm>
          <a:prstGeom prst="rect">
            <a:avLst/>
          </a:prstGeom>
          <a:noFill/>
        </p:spPr>
        <p:txBody>
          <a:bodyPr vert="horz" wrap="none" lIns="0" tIns="0" rIns="0" bIns="0" rtlCol="0" anchor="ctr" anchorCtr="0">
            <a:noAutofit/>
          </a:bodyPr>
          <a:lstStyle/>
          <a:p>
            <a:r>
              <a:rPr lang="en-GB" sz="1200" spc="-18">
                <a:solidFill>
                  <a:schemeClr val="lt1"/>
                </a:solidFill>
                <a:latin typeface="Calibri" panose="020F0502020204030204" pitchFamily="34" charset="0"/>
              </a:rPr>
              <a:t>May</a:t>
            </a:r>
          </a:p>
        </p:txBody>
      </p:sp>
      <p:cxnSp>
        <p:nvCxnSpPr>
          <p:cNvPr id="547" name="OTLSHAPE_TB_00000000000000000000000000000000_Separator3"/>
          <p:cNvCxnSpPr/>
          <p:nvPr>
            <p:custDataLst>
              <p:tags r:id="rId21"/>
            </p:custDataLst>
          </p:nvPr>
        </p:nvCxnSpPr>
        <p:spPr>
          <a:xfrm>
            <a:off x="3381636" y="3520065"/>
            <a:ext cx="0" cy="254000"/>
          </a:xfrm>
          <a:prstGeom prst="line">
            <a:avLst/>
          </a:prstGeom>
          <a:ln w="12700" cap="flat" cmpd="sng" algn="ctr">
            <a:solidFill>
              <a:schemeClr val="lt1">
                <a:alpha val="29804"/>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48" name="OTLSHAPE_TB_00000000000000000000000000000000_TimescaleInterval4"/>
          <p:cNvSpPr txBox="1"/>
          <p:nvPr>
            <p:custDataLst>
              <p:tags r:id="rId22"/>
            </p:custDataLst>
          </p:nvPr>
        </p:nvSpPr>
        <p:spPr>
          <a:xfrm>
            <a:off x="3445136" y="3554038"/>
            <a:ext cx="241300" cy="186055"/>
          </a:xfrm>
          <a:prstGeom prst="rect">
            <a:avLst/>
          </a:prstGeom>
          <a:noFill/>
        </p:spPr>
        <p:txBody>
          <a:bodyPr vert="horz" wrap="none" lIns="0" tIns="0" rIns="0" bIns="0" rtlCol="0" anchor="ctr" anchorCtr="0">
            <a:noAutofit/>
          </a:bodyPr>
          <a:lstStyle/>
          <a:p>
            <a:r>
              <a:rPr lang="en-GB" sz="1200" spc="-20">
                <a:solidFill>
                  <a:schemeClr val="lt1"/>
                </a:solidFill>
                <a:latin typeface="Calibri" panose="020F0502020204030204" pitchFamily="34" charset="0"/>
              </a:rPr>
              <a:t>Aug</a:t>
            </a:r>
          </a:p>
        </p:txBody>
      </p:sp>
      <p:cxnSp>
        <p:nvCxnSpPr>
          <p:cNvPr id="549" name="OTLSHAPE_TB_00000000000000000000000000000000_Separator4"/>
          <p:cNvCxnSpPr/>
          <p:nvPr>
            <p:custDataLst>
              <p:tags r:id="rId23"/>
            </p:custDataLst>
          </p:nvPr>
        </p:nvCxnSpPr>
        <p:spPr>
          <a:xfrm>
            <a:off x="4178098" y="3520065"/>
            <a:ext cx="0" cy="254000"/>
          </a:xfrm>
          <a:prstGeom prst="line">
            <a:avLst/>
          </a:prstGeom>
          <a:ln w="12700" cap="flat" cmpd="sng" algn="ctr">
            <a:solidFill>
              <a:schemeClr val="lt1">
                <a:alpha val="29804"/>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50" name="OTLSHAPE_TB_00000000000000000000000000000000_TimescaleInterval5"/>
          <p:cNvSpPr txBox="1"/>
          <p:nvPr>
            <p:custDataLst>
              <p:tags r:id="rId24"/>
            </p:custDataLst>
          </p:nvPr>
        </p:nvSpPr>
        <p:spPr>
          <a:xfrm>
            <a:off x="4241598" y="3554038"/>
            <a:ext cx="243978" cy="186055"/>
          </a:xfrm>
          <a:prstGeom prst="rect">
            <a:avLst/>
          </a:prstGeom>
          <a:noFill/>
        </p:spPr>
        <p:txBody>
          <a:bodyPr vert="horz" wrap="none" lIns="0" tIns="0" rIns="0" bIns="0" rtlCol="0" anchor="ctr" anchorCtr="0">
            <a:noAutofit/>
          </a:bodyPr>
          <a:lstStyle/>
          <a:p>
            <a:r>
              <a:rPr lang="en-GB" sz="1200" spc="-20">
                <a:solidFill>
                  <a:schemeClr val="lt1"/>
                </a:solidFill>
                <a:latin typeface="Calibri" panose="020F0502020204030204" pitchFamily="34" charset="0"/>
              </a:rPr>
              <a:t>Nov</a:t>
            </a:r>
          </a:p>
        </p:txBody>
      </p:sp>
      <p:cxnSp>
        <p:nvCxnSpPr>
          <p:cNvPr id="551" name="OTLSHAPE_TB_00000000000000000000000000000000_Separator5"/>
          <p:cNvCxnSpPr/>
          <p:nvPr>
            <p:custDataLst>
              <p:tags r:id="rId25"/>
            </p:custDataLst>
          </p:nvPr>
        </p:nvCxnSpPr>
        <p:spPr>
          <a:xfrm>
            <a:off x="4974560" y="3520065"/>
            <a:ext cx="0" cy="254000"/>
          </a:xfrm>
          <a:prstGeom prst="line">
            <a:avLst/>
          </a:prstGeom>
          <a:ln w="12700" cap="flat" cmpd="sng" algn="ctr">
            <a:solidFill>
              <a:schemeClr val="lt1">
                <a:alpha val="29804"/>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52" name="OTLSHAPE_TB_00000000000000000000000000000000_TimescaleInterval6"/>
          <p:cNvSpPr txBox="1"/>
          <p:nvPr>
            <p:custDataLst>
              <p:tags r:id="rId26"/>
            </p:custDataLst>
          </p:nvPr>
        </p:nvSpPr>
        <p:spPr>
          <a:xfrm>
            <a:off x="5038060" y="3554038"/>
            <a:ext cx="219227" cy="186055"/>
          </a:xfrm>
          <a:prstGeom prst="rect">
            <a:avLst/>
          </a:prstGeom>
          <a:noFill/>
        </p:spPr>
        <p:txBody>
          <a:bodyPr vert="horz" wrap="none" lIns="0" tIns="0" rIns="0" bIns="0" rtlCol="0" anchor="ctr" anchorCtr="0">
            <a:noAutofit/>
          </a:bodyPr>
          <a:lstStyle/>
          <a:p>
            <a:r>
              <a:rPr lang="en-GB" sz="1200" spc="-18">
                <a:solidFill>
                  <a:schemeClr val="lt1"/>
                </a:solidFill>
                <a:latin typeface="Calibri" panose="020F0502020204030204" pitchFamily="34" charset="0"/>
              </a:rPr>
              <a:t>Feb</a:t>
            </a:r>
          </a:p>
        </p:txBody>
      </p:sp>
      <p:cxnSp>
        <p:nvCxnSpPr>
          <p:cNvPr id="553" name="OTLSHAPE_TB_00000000000000000000000000000000_Separator6"/>
          <p:cNvCxnSpPr/>
          <p:nvPr>
            <p:custDataLst>
              <p:tags r:id="rId27"/>
            </p:custDataLst>
          </p:nvPr>
        </p:nvCxnSpPr>
        <p:spPr>
          <a:xfrm>
            <a:off x="5745050" y="3520065"/>
            <a:ext cx="0" cy="254000"/>
          </a:xfrm>
          <a:prstGeom prst="line">
            <a:avLst/>
          </a:prstGeom>
          <a:ln w="12700" cap="flat" cmpd="sng" algn="ctr">
            <a:solidFill>
              <a:schemeClr val="lt1">
                <a:alpha val="29804"/>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54" name="OTLSHAPE_TB_00000000000000000000000000000000_TimescaleInterval7"/>
          <p:cNvSpPr txBox="1"/>
          <p:nvPr>
            <p:custDataLst>
              <p:tags r:id="rId28"/>
            </p:custDataLst>
          </p:nvPr>
        </p:nvSpPr>
        <p:spPr>
          <a:xfrm>
            <a:off x="5808550" y="3554038"/>
            <a:ext cx="268150" cy="186055"/>
          </a:xfrm>
          <a:prstGeom prst="rect">
            <a:avLst/>
          </a:prstGeom>
          <a:noFill/>
        </p:spPr>
        <p:txBody>
          <a:bodyPr vert="horz" wrap="none" lIns="0" tIns="0" rIns="0" bIns="0" rtlCol="0" anchor="ctr" anchorCtr="0">
            <a:noAutofit/>
          </a:bodyPr>
          <a:lstStyle/>
          <a:p>
            <a:r>
              <a:rPr lang="en-GB" sz="1200" spc="-18">
                <a:solidFill>
                  <a:schemeClr val="lt1"/>
                </a:solidFill>
                <a:latin typeface="Calibri" panose="020F0502020204030204" pitchFamily="34" charset="0"/>
              </a:rPr>
              <a:t>May</a:t>
            </a:r>
          </a:p>
        </p:txBody>
      </p:sp>
      <p:cxnSp>
        <p:nvCxnSpPr>
          <p:cNvPr id="555" name="OTLSHAPE_TB_00000000000000000000000000000000_Separator7"/>
          <p:cNvCxnSpPr/>
          <p:nvPr>
            <p:custDataLst>
              <p:tags r:id="rId29"/>
            </p:custDataLst>
          </p:nvPr>
        </p:nvCxnSpPr>
        <p:spPr>
          <a:xfrm>
            <a:off x="6541512" y="3520065"/>
            <a:ext cx="0" cy="254000"/>
          </a:xfrm>
          <a:prstGeom prst="line">
            <a:avLst/>
          </a:prstGeom>
          <a:ln w="12700" cap="flat" cmpd="sng" algn="ctr">
            <a:solidFill>
              <a:schemeClr val="lt1">
                <a:alpha val="29804"/>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56" name="OTLSHAPE_TB_00000000000000000000000000000000_TimescaleInterval8"/>
          <p:cNvSpPr txBox="1"/>
          <p:nvPr>
            <p:custDataLst>
              <p:tags r:id="rId30"/>
            </p:custDataLst>
          </p:nvPr>
        </p:nvSpPr>
        <p:spPr>
          <a:xfrm>
            <a:off x="6605012" y="3554038"/>
            <a:ext cx="241300" cy="186055"/>
          </a:xfrm>
          <a:prstGeom prst="rect">
            <a:avLst/>
          </a:prstGeom>
          <a:noFill/>
        </p:spPr>
        <p:txBody>
          <a:bodyPr vert="horz" wrap="none" lIns="0" tIns="0" rIns="0" bIns="0" rtlCol="0" anchor="ctr" anchorCtr="0">
            <a:noAutofit/>
          </a:bodyPr>
          <a:lstStyle/>
          <a:p>
            <a:r>
              <a:rPr lang="en-GB" sz="1200" spc="-20">
                <a:solidFill>
                  <a:schemeClr val="lt1"/>
                </a:solidFill>
                <a:latin typeface="Calibri" panose="020F0502020204030204" pitchFamily="34" charset="0"/>
              </a:rPr>
              <a:t>Aug</a:t>
            </a:r>
          </a:p>
        </p:txBody>
      </p:sp>
      <p:cxnSp>
        <p:nvCxnSpPr>
          <p:cNvPr id="557" name="OTLSHAPE_TB_00000000000000000000000000000000_Separator8"/>
          <p:cNvCxnSpPr/>
          <p:nvPr>
            <p:custDataLst>
              <p:tags r:id="rId31"/>
            </p:custDataLst>
          </p:nvPr>
        </p:nvCxnSpPr>
        <p:spPr>
          <a:xfrm>
            <a:off x="7337973" y="3520065"/>
            <a:ext cx="0" cy="254000"/>
          </a:xfrm>
          <a:prstGeom prst="line">
            <a:avLst/>
          </a:prstGeom>
          <a:ln w="12700" cap="flat" cmpd="sng" algn="ctr">
            <a:solidFill>
              <a:schemeClr val="lt1">
                <a:alpha val="29804"/>
              </a:schemeClr>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58" name="OTLSHAPE_TB_00000000000000000000000000000000_TimescaleInterval9"/>
          <p:cNvSpPr txBox="1"/>
          <p:nvPr>
            <p:custDataLst>
              <p:tags r:id="rId32"/>
            </p:custDataLst>
          </p:nvPr>
        </p:nvSpPr>
        <p:spPr>
          <a:xfrm>
            <a:off x="7401473" y="3554038"/>
            <a:ext cx="243978" cy="186055"/>
          </a:xfrm>
          <a:prstGeom prst="rect">
            <a:avLst/>
          </a:prstGeom>
          <a:noFill/>
        </p:spPr>
        <p:txBody>
          <a:bodyPr vert="horz" wrap="none" lIns="0" tIns="0" rIns="0" bIns="0" rtlCol="0" anchor="ctr" anchorCtr="0">
            <a:noAutofit/>
          </a:bodyPr>
          <a:lstStyle/>
          <a:p>
            <a:r>
              <a:rPr lang="en-GB" sz="1200" spc="-20">
                <a:solidFill>
                  <a:schemeClr val="lt1"/>
                </a:solidFill>
                <a:latin typeface="Calibri" panose="020F0502020204030204" pitchFamily="34" charset="0"/>
              </a:rPr>
              <a:t>Nov</a:t>
            </a:r>
          </a:p>
        </p:txBody>
      </p:sp>
      <p:sp>
        <p:nvSpPr>
          <p:cNvPr id="567" name="OTLSHAPE_M_d3108422426247f7b369a7148a72a423_Title"/>
          <p:cNvSpPr txBox="1"/>
          <p:nvPr>
            <p:custDataLst>
              <p:tags r:id="rId33"/>
            </p:custDataLst>
          </p:nvPr>
        </p:nvSpPr>
        <p:spPr>
          <a:xfrm>
            <a:off x="1428624" y="2424478"/>
            <a:ext cx="1587500" cy="170519"/>
          </a:xfrm>
          <a:prstGeom prst="rect">
            <a:avLst/>
          </a:prstGeom>
          <a:noFill/>
        </p:spPr>
        <p:txBody>
          <a:bodyPr vert="horz" wrap="square" lIns="0" tIns="0" rIns="0" bIns="0" rtlCol="0" anchor="ctr" anchorCtr="0">
            <a:spAutoFit/>
          </a:bodyPr>
          <a:lstStyle/>
          <a:p>
            <a:r>
              <a:rPr lang="en-GB" sz="1100" b="1" spc="-2">
                <a:solidFill>
                  <a:schemeClr val="dk1"/>
                </a:solidFill>
                <a:latin typeface="Calibri" panose="020F0502020204030204" pitchFamily="34" charset="0"/>
              </a:rPr>
              <a:t>Game based learning Leeds</a:t>
            </a:r>
          </a:p>
        </p:txBody>
      </p:sp>
      <p:sp>
        <p:nvSpPr>
          <p:cNvPr id="568" name="OTLSHAPE_M_d3108422426247f7b369a7148a72a423_Date"/>
          <p:cNvSpPr txBox="1"/>
          <p:nvPr>
            <p:custDataLst>
              <p:tags r:id="rId34"/>
            </p:custDataLst>
          </p:nvPr>
        </p:nvSpPr>
        <p:spPr>
          <a:xfrm>
            <a:off x="1428624" y="2620397"/>
            <a:ext cx="685800" cy="155025"/>
          </a:xfrm>
          <a:prstGeom prst="rect">
            <a:avLst/>
          </a:prstGeom>
          <a:noFill/>
        </p:spPr>
        <p:txBody>
          <a:bodyPr vert="horz" wrap="square" lIns="0" tIns="0" rIns="0" bIns="0" rtlCol="0" anchor="ctr" anchorCtr="0">
            <a:spAutoFit/>
          </a:bodyPr>
          <a:lstStyle/>
          <a:p>
            <a:r>
              <a:rPr lang="en-GB" sz="1000" spc="-6">
                <a:solidFill>
                  <a:schemeClr val="dk2"/>
                </a:solidFill>
                <a:latin typeface="Calibri" panose="020F0502020204030204" pitchFamily="34" charset="0"/>
              </a:rPr>
              <a:t>Nov 23, 2015</a:t>
            </a:r>
          </a:p>
        </p:txBody>
      </p:sp>
      <p:sp>
        <p:nvSpPr>
          <p:cNvPr id="569" name="OTLSHAPE_M_d3108422426247f7b369a7148a72a423_Shape"/>
          <p:cNvSpPr/>
          <p:nvPr>
            <p:custDataLst>
              <p:tags r:id="rId35"/>
            </p:custDataLst>
          </p:nvPr>
        </p:nvSpPr>
        <p:spPr>
          <a:xfrm rot="16200000">
            <a:off x="1231774" y="2542800"/>
            <a:ext cx="165100" cy="165100"/>
          </a:xfrm>
          <a:prstGeom prst="flowChartMerge">
            <a:avLst/>
          </a:prstGeom>
          <a:solidFill>
            <a:schemeClr val="accent1"/>
          </a:solidFill>
          <a:ln w="28575" cap="flat" cmpd="sng" algn="ctr">
            <a:noFill/>
            <a:prstDash val="solid"/>
          </a:ln>
          <a:effectLst/>
          <a:scene3d>
            <a:camera prst="orthographicFront"/>
            <a:lightRig rig="threePt" dir="t"/>
          </a:scene3d>
          <a:sp3d>
            <a:bevelT h="12700"/>
          </a:sp3d>
          <a:extLst>
            <a:ext uri="{91240B29-F687-4F45-9708-019B960494DF}">
              <a14:hiddenLine xmlns:a14="http://schemas.microsoft.com/office/drawing/2010/main" w="28575" cap="flat" cmpd="sng" algn="ctr">
                <a:solidFill>
                  <a:schemeClr val="accent1">
                    <a:shade val="50000"/>
                  </a:schemeClr>
                </a:solidFill>
                <a:prstDash val="solid"/>
              </a14:hiddenLine>
            </a:ext>
            <a:ext uri="{AF507438-7753-43E0-B8FC-AC1667EBCBE1}">
              <a14:hiddenEffects xmlns:a14="http://schemas.microsoft.com/office/drawing/2010/main">
                <a:effectLst>
                  <a:outerShdw>
                    <a:scrgbClr r="0" g="0" b="0">
                      <a:alpha val="50000"/>
                    </a:scrgbClr>
                  </a:outerShdw>
                </a:effectLst>
              </a14:hiddenEffects>
            </a:ext>
            <a:ext uri="{53640926-AAD7-44D8-BBD7-CCE9431645EC}">
              <a14:shadowObscured xmlns:a14="http://schemas.microsoft.com/office/drawing/2010/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0" name="OTLSHAPE_M_0cee04e3769a4d42b0f6132e10e209b1_Title"/>
          <p:cNvSpPr txBox="1"/>
          <p:nvPr>
            <p:custDataLst>
              <p:tags r:id="rId36"/>
            </p:custDataLst>
          </p:nvPr>
        </p:nvSpPr>
        <p:spPr>
          <a:xfrm>
            <a:off x="2467487" y="2889722"/>
            <a:ext cx="1905000" cy="170519"/>
          </a:xfrm>
          <a:prstGeom prst="rect">
            <a:avLst/>
          </a:prstGeom>
          <a:noFill/>
        </p:spPr>
        <p:txBody>
          <a:bodyPr vert="horz" wrap="square" lIns="0" tIns="0" rIns="0" bIns="0" rtlCol="0" anchor="ctr" anchorCtr="0">
            <a:spAutoFit/>
          </a:bodyPr>
          <a:lstStyle/>
          <a:p>
            <a:r>
              <a:rPr lang="sv-SE" sz="1100" b="1" spc="-4">
                <a:solidFill>
                  <a:schemeClr val="dk1"/>
                </a:solidFill>
                <a:latin typeface="Calibri" panose="020F0502020204030204" pitchFamily="34" charset="0"/>
              </a:rPr>
              <a:t>Lagadathon at LILAC 2016 Dublin</a:t>
            </a:r>
            <a:endParaRPr lang="en-GB" sz="1100" b="1" spc="-4">
              <a:solidFill>
                <a:schemeClr val="dk1"/>
              </a:solidFill>
              <a:latin typeface="Calibri" panose="020F0502020204030204" pitchFamily="34" charset="0"/>
            </a:endParaRPr>
          </a:p>
        </p:txBody>
      </p:sp>
      <p:sp>
        <p:nvSpPr>
          <p:cNvPr id="571" name="OTLSHAPE_M_0cee04e3769a4d42b0f6132e10e209b1_Date"/>
          <p:cNvSpPr txBox="1"/>
          <p:nvPr>
            <p:custDataLst>
              <p:tags r:id="rId37"/>
            </p:custDataLst>
          </p:nvPr>
        </p:nvSpPr>
        <p:spPr>
          <a:xfrm>
            <a:off x="2467487" y="3085640"/>
            <a:ext cx="698500" cy="155025"/>
          </a:xfrm>
          <a:prstGeom prst="rect">
            <a:avLst/>
          </a:prstGeom>
          <a:noFill/>
        </p:spPr>
        <p:txBody>
          <a:bodyPr vert="horz" wrap="square" lIns="0" tIns="0" rIns="0" bIns="0" rtlCol="0" anchor="ctr" anchorCtr="0">
            <a:spAutoFit/>
          </a:bodyPr>
          <a:lstStyle/>
          <a:p>
            <a:r>
              <a:rPr lang="en-GB" sz="1000" spc="-4">
                <a:solidFill>
                  <a:schemeClr val="dk2"/>
                </a:solidFill>
                <a:latin typeface="Calibri" panose="020F0502020204030204" pitchFamily="34" charset="0"/>
              </a:rPr>
              <a:t>Mar 22, 2016</a:t>
            </a:r>
          </a:p>
        </p:txBody>
      </p:sp>
      <p:sp>
        <p:nvSpPr>
          <p:cNvPr id="572" name="OTLSHAPE_M_0cee04e3769a4d42b0f6132e10e209b1_Shape"/>
          <p:cNvSpPr/>
          <p:nvPr>
            <p:custDataLst>
              <p:tags r:id="rId38"/>
            </p:custDataLst>
          </p:nvPr>
        </p:nvSpPr>
        <p:spPr>
          <a:xfrm rot="16200000">
            <a:off x="2270637" y="3008043"/>
            <a:ext cx="165100" cy="165100"/>
          </a:xfrm>
          <a:prstGeom prst="flowChartMerge">
            <a:avLst/>
          </a:prstGeom>
          <a:solidFill>
            <a:schemeClr val="accent1"/>
          </a:solidFill>
          <a:ln w="28575" cap="flat" cmpd="sng" algn="ctr">
            <a:noFill/>
            <a:prstDash val="solid"/>
          </a:ln>
          <a:effectLst/>
          <a:scene3d>
            <a:camera prst="orthographicFront"/>
            <a:lightRig rig="threePt" dir="t"/>
          </a:scene3d>
          <a:sp3d>
            <a:bevelT h="12700"/>
          </a:sp3d>
          <a:extLst>
            <a:ext uri="{91240B29-F687-4F45-9708-019B960494DF}">
              <a14:hiddenLine xmlns:a14="http://schemas.microsoft.com/office/drawing/2010/main" w="28575" cap="flat" cmpd="sng" algn="ctr">
                <a:solidFill>
                  <a:schemeClr val="accent1">
                    <a:shade val="50000"/>
                  </a:schemeClr>
                </a:solidFill>
                <a:prstDash val="solid"/>
              </a14:hiddenLine>
            </a:ext>
            <a:ext uri="{AF507438-7753-43E0-B8FC-AC1667EBCBE1}">
              <a14:hiddenEffects xmlns:a14="http://schemas.microsoft.com/office/drawing/2010/main">
                <a:effectLst>
                  <a:outerShdw>
                    <a:scrgbClr r="0" g="0" b="0">
                      <a:alpha val="50000"/>
                    </a:scrgbClr>
                  </a:outerShdw>
                </a:effectLst>
              </a14:hiddenEffects>
            </a:ext>
            <a:ext uri="{53640926-AAD7-44D8-BBD7-CCE9431645EC}">
              <a14:shadowObscured xmlns:a14="http://schemas.microsoft.com/office/drawing/2010/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3" name="OTLSHAPE_M_2c44da4215c448b1b90f1d0f0ff08eea_Title"/>
          <p:cNvSpPr txBox="1"/>
          <p:nvPr>
            <p:custDataLst>
              <p:tags r:id="rId39"/>
            </p:custDataLst>
          </p:nvPr>
        </p:nvSpPr>
        <p:spPr>
          <a:xfrm>
            <a:off x="5558105" y="2889722"/>
            <a:ext cx="1041400" cy="170519"/>
          </a:xfrm>
          <a:prstGeom prst="rect">
            <a:avLst/>
          </a:prstGeom>
          <a:noFill/>
        </p:spPr>
        <p:txBody>
          <a:bodyPr vert="horz" wrap="square" lIns="0" tIns="0" rIns="0" bIns="0" rtlCol="0" anchor="ctr" anchorCtr="0">
            <a:spAutoFit/>
          </a:bodyPr>
          <a:lstStyle/>
          <a:p>
            <a:r>
              <a:rPr lang="en-GB" sz="1100" b="1" spc="-6">
                <a:solidFill>
                  <a:schemeClr val="dk1"/>
                </a:solidFill>
                <a:latin typeface="Calibri" panose="020F0502020204030204" pitchFamily="34" charset="0"/>
              </a:rPr>
              <a:t>Kent MA students</a:t>
            </a:r>
          </a:p>
        </p:txBody>
      </p:sp>
      <p:sp>
        <p:nvSpPr>
          <p:cNvPr id="574" name="OTLSHAPE_M_2c44da4215c448b1b90f1d0f0ff08eea_Date"/>
          <p:cNvSpPr txBox="1"/>
          <p:nvPr>
            <p:custDataLst>
              <p:tags r:id="rId40"/>
            </p:custDataLst>
          </p:nvPr>
        </p:nvSpPr>
        <p:spPr>
          <a:xfrm>
            <a:off x="5558105" y="3085640"/>
            <a:ext cx="698500" cy="155025"/>
          </a:xfrm>
          <a:prstGeom prst="rect">
            <a:avLst/>
          </a:prstGeom>
          <a:noFill/>
        </p:spPr>
        <p:txBody>
          <a:bodyPr vert="horz" wrap="square" lIns="0" tIns="0" rIns="0" bIns="0" rtlCol="0" anchor="ctr" anchorCtr="0">
            <a:spAutoFit/>
          </a:bodyPr>
          <a:lstStyle/>
          <a:p>
            <a:r>
              <a:rPr lang="en-GB" sz="1000" spc="-4">
                <a:solidFill>
                  <a:schemeClr val="dk2"/>
                </a:solidFill>
                <a:latin typeface="Calibri" panose="020F0502020204030204" pitchFamily="34" charset="0"/>
              </a:rPr>
              <a:t>Mar 14, 2017</a:t>
            </a:r>
          </a:p>
        </p:txBody>
      </p:sp>
      <p:sp>
        <p:nvSpPr>
          <p:cNvPr id="575" name="OTLSHAPE_M_2c44da4215c448b1b90f1d0f0ff08eea_Shape"/>
          <p:cNvSpPr/>
          <p:nvPr>
            <p:custDataLst>
              <p:tags r:id="rId41"/>
            </p:custDataLst>
          </p:nvPr>
        </p:nvSpPr>
        <p:spPr>
          <a:xfrm rot="16200000">
            <a:off x="5361255" y="3008043"/>
            <a:ext cx="165100" cy="165100"/>
          </a:xfrm>
          <a:prstGeom prst="flowChartMerge">
            <a:avLst/>
          </a:prstGeom>
          <a:solidFill>
            <a:schemeClr val="accent1"/>
          </a:solidFill>
          <a:ln w="28575" cap="flat" cmpd="sng" algn="ctr">
            <a:noFill/>
            <a:prstDash val="solid"/>
          </a:ln>
          <a:effectLst/>
          <a:scene3d>
            <a:camera prst="orthographicFront"/>
            <a:lightRig rig="threePt" dir="t"/>
          </a:scene3d>
          <a:sp3d>
            <a:bevelT h="12700"/>
          </a:sp3d>
          <a:extLst>
            <a:ext uri="{91240B29-F687-4F45-9708-019B960494DF}">
              <a14:hiddenLine xmlns:a14="http://schemas.microsoft.com/office/drawing/2010/main" w="28575" cap="flat" cmpd="sng" algn="ctr">
                <a:solidFill>
                  <a:schemeClr val="accent1">
                    <a:shade val="50000"/>
                  </a:schemeClr>
                </a:solidFill>
                <a:prstDash val="solid"/>
              </a14:hiddenLine>
            </a:ext>
            <a:ext uri="{AF507438-7753-43E0-B8FC-AC1667EBCBE1}">
              <a14:hiddenEffects xmlns:a14="http://schemas.microsoft.com/office/drawing/2010/main">
                <a:effectLst>
                  <a:outerShdw>
                    <a:scrgbClr r="0" g="0" b="0">
                      <a:alpha val="50000"/>
                    </a:scrgbClr>
                  </a:outerShdw>
                </a:effectLst>
              </a14:hiddenEffects>
            </a:ext>
            <a:ext uri="{53640926-AAD7-44D8-BBD7-CCE9431645EC}">
              <a14:shadowObscured xmlns:a14="http://schemas.microsoft.com/office/drawing/2010/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6" name="OTLSHAPE_M_4ec619aac7ad4e8981c81d673c78722b_Title"/>
          <p:cNvSpPr txBox="1"/>
          <p:nvPr>
            <p:custDataLst>
              <p:tags r:id="rId42"/>
            </p:custDataLst>
          </p:nvPr>
        </p:nvSpPr>
        <p:spPr>
          <a:xfrm>
            <a:off x="7696431" y="2548684"/>
            <a:ext cx="1270000" cy="511556"/>
          </a:xfrm>
          <a:prstGeom prst="rect">
            <a:avLst/>
          </a:prstGeom>
          <a:noFill/>
        </p:spPr>
        <p:txBody>
          <a:bodyPr vert="horz" wrap="square" lIns="0" tIns="0" rIns="0" bIns="0" rtlCol="0" anchor="ctr" anchorCtr="0">
            <a:spAutoFit/>
          </a:bodyPr>
          <a:lstStyle/>
          <a:p>
            <a:r>
              <a:rPr lang="en-US" sz="1100" b="1">
                <a:solidFill>
                  <a:schemeClr val="dk1"/>
                </a:solidFill>
                <a:latin typeface="Calibri" panose="020F0502020204030204" pitchFamily="34" charset="0"/>
              </a:rPr>
              <a:t>Licensing choices and sharing the game CC-BY-NC-ND</a:t>
            </a:r>
            <a:endParaRPr lang="en-GB" sz="1100" b="1">
              <a:solidFill>
                <a:schemeClr val="dk1"/>
              </a:solidFill>
              <a:latin typeface="Calibri" panose="020F0502020204030204" pitchFamily="34" charset="0"/>
            </a:endParaRPr>
          </a:p>
        </p:txBody>
      </p:sp>
      <p:sp>
        <p:nvSpPr>
          <p:cNvPr id="577" name="OTLSHAPE_M_4ec619aac7ad4e8981c81d673c78722b_Date"/>
          <p:cNvSpPr txBox="1"/>
          <p:nvPr>
            <p:custDataLst>
              <p:tags r:id="rId43"/>
            </p:custDataLst>
          </p:nvPr>
        </p:nvSpPr>
        <p:spPr>
          <a:xfrm>
            <a:off x="7696431" y="3085640"/>
            <a:ext cx="685800" cy="155025"/>
          </a:xfrm>
          <a:prstGeom prst="rect">
            <a:avLst/>
          </a:prstGeom>
          <a:noFill/>
        </p:spPr>
        <p:txBody>
          <a:bodyPr vert="horz" wrap="square" lIns="0" tIns="0" rIns="0" bIns="0" rtlCol="0" anchor="ctr" anchorCtr="0">
            <a:spAutoFit/>
          </a:bodyPr>
          <a:lstStyle/>
          <a:p>
            <a:r>
              <a:rPr lang="en-GB" sz="1000" spc="-6">
                <a:solidFill>
                  <a:schemeClr val="dk2"/>
                </a:solidFill>
                <a:latin typeface="Calibri" panose="020F0502020204030204" pitchFamily="34" charset="0"/>
              </a:rPr>
              <a:t>Nov 16, 2017</a:t>
            </a:r>
          </a:p>
        </p:txBody>
      </p:sp>
      <p:sp>
        <p:nvSpPr>
          <p:cNvPr id="578" name="OTLSHAPE_M_4ec619aac7ad4e8981c81d673c78722b_Shape"/>
          <p:cNvSpPr/>
          <p:nvPr>
            <p:custDataLst>
              <p:tags r:id="rId44"/>
            </p:custDataLst>
          </p:nvPr>
        </p:nvSpPr>
        <p:spPr>
          <a:xfrm rot="16200000">
            <a:off x="7499581" y="2837525"/>
            <a:ext cx="165100" cy="165100"/>
          </a:xfrm>
          <a:prstGeom prst="flowChartMerge">
            <a:avLst/>
          </a:prstGeom>
          <a:solidFill>
            <a:schemeClr val="accent1"/>
          </a:solidFill>
          <a:ln w="28575" cap="flat" cmpd="sng" algn="ctr">
            <a:noFill/>
            <a:prstDash val="solid"/>
          </a:ln>
          <a:effectLst/>
          <a:scene3d>
            <a:camera prst="orthographicFront"/>
            <a:lightRig rig="threePt" dir="t"/>
          </a:scene3d>
          <a:sp3d>
            <a:bevelT h="12700"/>
          </a:sp3d>
          <a:extLst>
            <a:ext uri="{91240B29-F687-4F45-9708-019B960494DF}">
              <a14:hiddenLine xmlns:a14="http://schemas.microsoft.com/office/drawing/2010/main" w="28575" cap="flat" cmpd="sng" algn="ctr">
                <a:solidFill>
                  <a:schemeClr val="accent1">
                    <a:shade val="50000"/>
                  </a:schemeClr>
                </a:solidFill>
                <a:prstDash val="solid"/>
              </a14:hiddenLine>
            </a:ext>
            <a:ext uri="{AF507438-7753-43E0-B8FC-AC1667EBCBE1}">
              <a14:hiddenEffects xmlns:a14="http://schemas.microsoft.com/office/drawing/2010/main">
                <a:effectLst>
                  <a:outerShdw>
                    <a:scrgbClr r="0" g="0" b="0">
                      <a:alpha val="50000"/>
                    </a:scrgbClr>
                  </a:outerShdw>
                </a:effectLst>
              </a14:hiddenEffects>
            </a:ext>
            <a:ext uri="{53640926-AAD7-44D8-BBD7-CCE9431645EC}">
              <a14:shadowObscured xmlns:a14="http://schemas.microsoft.com/office/drawing/2010/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9" name="OTLSHAPE_M_638dfd6f14b6435ba82eda0e5d46e153_Title"/>
          <p:cNvSpPr txBox="1"/>
          <p:nvPr>
            <p:custDataLst>
              <p:tags r:id="rId45"/>
            </p:custDataLst>
          </p:nvPr>
        </p:nvSpPr>
        <p:spPr>
          <a:xfrm>
            <a:off x="7462687" y="1912922"/>
            <a:ext cx="1511300" cy="341037"/>
          </a:xfrm>
          <a:prstGeom prst="rect">
            <a:avLst/>
          </a:prstGeom>
          <a:noFill/>
        </p:spPr>
        <p:txBody>
          <a:bodyPr vert="horz" wrap="square" lIns="0" tIns="0" rIns="0" bIns="0" rtlCol="0" anchor="ctr" anchorCtr="0">
            <a:spAutoFit/>
          </a:bodyPr>
          <a:lstStyle/>
          <a:p>
            <a:r>
              <a:rPr lang="en-US" sz="1100" b="1" spc="-10">
                <a:solidFill>
                  <a:schemeClr val="dk1"/>
                </a:solidFill>
                <a:latin typeface="Calibri" panose="020F0502020204030204" pitchFamily="34" charset="0"/>
              </a:rPr>
              <a:t>Available for download from copyrightliteracy.org</a:t>
            </a:r>
            <a:endParaRPr lang="en-GB" sz="1100" b="1" spc="-10">
              <a:solidFill>
                <a:schemeClr val="dk1"/>
              </a:solidFill>
              <a:latin typeface="Calibri" panose="020F0502020204030204" pitchFamily="34" charset="0"/>
            </a:endParaRPr>
          </a:p>
        </p:txBody>
      </p:sp>
      <p:sp>
        <p:nvSpPr>
          <p:cNvPr id="580" name="OTLSHAPE_M_638dfd6f14b6435ba82eda0e5d46e153_Date"/>
          <p:cNvSpPr txBox="1"/>
          <p:nvPr>
            <p:custDataLst>
              <p:tags r:id="rId46"/>
            </p:custDataLst>
          </p:nvPr>
        </p:nvSpPr>
        <p:spPr>
          <a:xfrm>
            <a:off x="7462687" y="2279360"/>
            <a:ext cx="660400" cy="155025"/>
          </a:xfrm>
          <a:prstGeom prst="rect">
            <a:avLst/>
          </a:prstGeom>
          <a:noFill/>
        </p:spPr>
        <p:txBody>
          <a:bodyPr vert="horz" wrap="square" lIns="0" tIns="0" rIns="0" bIns="0" rtlCol="0" anchor="ctr" anchorCtr="0">
            <a:spAutoFit/>
          </a:bodyPr>
          <a:lstStyle/>
          <a:p>
            <a:r>
              <a:rPr lang="en-GB" sz="1000" spc="-6">
                <a:solidFill>
                  <a:schemeClr val="dk2"/>
                </a:solidFill>
                <a:latin typeface="Calibri" panose="020F0502020204030204" pitchFamily="34" charset="0"/>
              </a:rPr>
              <a:t>Oct 20, 2017</a:t>
            </a:r>
          </a:p>
        </p:txBody>
      </p:sp>
      <p:sp>
        <p:nvSpPr>
          <p:cNvPr id="581" name="OTLSHAPE_M_638dfd6f14b6435ba82eda0e5d46e153_Shape"/>
          <p:cNvSpPr/>
          <p:nvPr>
            <p:custDataLst>
              <p:tags r:id="rId47"/>
            </p:custDataLst>
          </p:nvPr>
        </p:nvSpPr>
        <p:spPr>
          <a:xfrm rot="16200000">
            <a:off x="7265837" y="2116503"/>
            <a:ext cx="165100" cy="165100"/>
          </a:xfrm>
          <a:prstGeom prst="flowChartMerge">
            <a:avLst/>
          </a:prstGeom>
          <a:solidFill>
            <a:schemeClr val="accent1"/>
          </a:solidFill>
          <a:ln w="28575" cap="flat" cmpd="sng" algn="ctr">
            <a:noFill/>
            <a:prstDash val="solid"/>
          </a:ln>
          <a:effectLst/>
          <a:scene3d>
            <a:camera prst="orthographicFront"/>
            <a:lightRig rig="threePt" dir="t"/>
          </a:scene3d>
          <a:sp3d>
            <a:bevelT h="12700"/>
          </a:sp3d>
          <a:extLst>
            <a:ext uri="{91240B29-F687-4F45-9708-019B960494DF}">
              <a14:hiddenLine xmlns:a14="http://schemas.microsoft.com/office/drawing/2010/main" w="28575" cap="flat" cmpd="sng" algn="ctr">
                <a:solidFill>
                  <a:schemeClr val="accent1">
                    <a:shade val="50000"/>
                  </a:schemeClr>
                </a:solidFill>
                <a:prstDash val="solid"/>
              </a14:hiddenLine>
            </a:ext>
            <a:ext uri="{AF507438-7753-43E0-B8FC-AC1667EBCBE1}">
              <a14:hiddenEffects xmlns:a14="http://schemas.microsoft.com/office/drawing/2010/main">
                <a:effectLst>
                  <a:outerShdw>
                    <a:scrgbClr r="0" g="0" b="0">
                      <a:alpha val="50000"/>
                    </a:scrgbClr>
                  </a:outerShdw>
                </a:effectLst>
              </a14:hiddenEffects>
            </a:ext>
            <a:ext uri="{53640926-AAD7-44D8-BBD7-CCE9431645EC}">
              <a14:shadowObscured xmlns:a14="http://schemas.microsoft.com/office/drawing/2010/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2" name="OTLSHAPE_M_52b097f51f074426ac8945bdbab72123_Title"/>
          <p:cNvSpPr txBox="1"/>
          <p:nvPr>
            <p:custDataLst>
              <p:tags r:id="rId48"/>
            </p:custDataLst>
          </p:nvPr>
        </p:nvSpPr>
        <p:spPr>
          <a:xfrm>
            <a:off x="4545213" y="4233890"/>
            <a:ext cx="1727200" cy="170519"/>
          </a:xfrm>
          <a:prstGeom prst="rect">
            <a:avLst/>
          </a:prstGeom>
          <a:noFill/>
        </p:spPr>
        <p:txBody>
          <a:bodyPr vert="horz" wrap="square" lIns="0" tIns="0" rIns="0" bIns="0" rtlCol="0" anchor="ctr" anchorCtr="0">
            <a:spAutoFit/>
          </a:bodyPr>
          <a:lstStyle/>
          <a:p>
            <a:r>
              <a:rPr lang="en-US" sz="1100" b="1" spc="-4">
                <a:solidFill>
                  <a:schemeClr val="dk1"/>
                </a:solidFill>
                <a:latin typeface="Calibri" panose="020F0502020204030204" pitchFamily="34" charset="0"/>
              </a:rPr>
              <a:t>Playtest with PLSIG in London</a:t>
            </a:r>
            <a:endParaRPr lang="en-GB" sz="1100" b="1" spc="-4">
              <a:solidFill>
                <a:schemeClr val="dk1"/>
              </a:solidFill>
              <a:latin typeface="Calibri" panose="020F0502020204030204" pitchFamily="34" charset="0"/>
            </a:endParaRPr>
          </a:p>
        </p:txBody>
      </p:sp>
      <p:sp>
        <p:nvSpPr>
          <p:cNvPr id="583" name="OTLSHAPE_M_52b097f51f074426ac8945bdbab72123_Date"/>
          <p:cNvSpPr txBox="1"/>
          <p:nvPr>
            <p:custDataLst>
              <p:tags r:id="rId49"/>
            </p:custDataLst>
          </p:nvPr>
        </p:nvSpPr>
        <p:spPr>
          <a:xfrm>
            <a:off x="4545213" y="4053465"/>
            <a:ext cx="685800" cy="155025"/>
          </a:xfrm>
          <a:prstGeom prst="rect">
            <a:avLst/>
          </a:prstGeom>
          <a:noFill/>
        </p:spPr>
        <p:txBody>
          <a:bodyPr vert="horz" wrap="square" lIns="0" tIns="0" rIns="0" bIns="0" rtlCol="0" anchor="ctr" anchorCtr="0">
            <a:spAutoFit/>
          </a:bodyPr>
          <a:lstStyle/>
          <a:p>
            <a:r>
              <a:rPr lang="en-GB" sz="1000" spc="-6">
                <a:solidFill>
                  <a:schemeClr val="dk2"/>
                </a:solidFill>
                <a:latin typeface="Calibri" panose="020F0502020204030204" pitchFamily="34" charset="0"/>
              </a:rPr>
              <a:t>Nov 17, 2016</a:t>
            </a:r>
          </a:p>
        </p:txBody>
      </p:sp>
      <p:sp>
        <p:nvSpPr>
          <p:cNvPr id="584" name="OTLSHAPE_M_52b097f51f074426ac8945bdbab72123_Shape"/>
          <p:cNvSpPr/>
          <p:nvPr>
            <p:custDataLst>
              <p:tags r:id="rId50"/>
            </p:custDataLst>
          </p:nvPr>
        </p:nvSpPr>
        <p:spPr>
          <a:xfrm rot="16200000">
            <a:off x="4348363" y="4120987"/>
            <a:ext cx="165100" cy="165100"/>
          </a:xfrm>
          <a:prstGeom prst="flowChartMerge">
            <a:avLst/>
          </a:prstGeom>
          <a:solidFill>
            <a:schemeClr val="accent1"/>
          </a:solidFill>
          <a:ln w="28575" cap="flat" cmpd="sng" algn="ctr">
            <a:noFill/>
            <a:prstDash val="solid"/>
          </a:ln>
          <a:effectLst/>
          <a:scene3d>
            <a:camera prst="orthographicFront"/>
            <a:lightRig rig="threePt" dir="t"/>
          </a:scene3d>
          <a:sp3d>
            <a:bevelT h="12700"/>
          </a:sp3d>
          <a:extLst>
            <a:ext uri="{91240B29-F687-4F45-9708-019B960494DF}">
              <a14:hiddenLine xmlns:a14="http://schemas.microsoft.com/office/drawing/2010/main" w="28575" cap="flat" cmpd="sng" algn="ctr">
                <a:solidFill>
                  <a:schemeClr val="accent1">
                    <a:shade val="50000"/>
                  </a:schemeClr>
                </a:solidFill>
                <a:prstDash val="solid"/>
              </a14:hiddenLine>
            </a:ext>
            <a:ext uri="{AF507438-7753-43E0-B8FC-AC1667EBCBE1}">
              <a14:hiddenEffects xmlns:a14="http://schemas.microsoft.com/office/drawing/2010/main">
                <a:effectLst>
                  <a:outerShdw>
                    <a:scrgbClr r="0" g="0" b="0">
                      <a:alpha val="50000"/>
                    </a:scrgbClr>
                  </a:outerShdw>
                </a:effectLst>
              </a14:hiddenEffects>
            </a:ext>
            <a:ext uri="{53640926-AAD7-44D8-BBD7-CCE9431645EC}">
              <a14:shadowObscured xmlns:a14="http://schemas.microsoft.com/office/drawing/2010/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5" name="OTLSHAPE_M_649f80a7005a458abd2cc8494e9b6872_Title"/>
          <p:cNvSpPr txBox="1"/>
          <p:nvPr>
            <p:custDataLst>
              <p:tags r:id="rId51"/>
            </p:custDataLst>
          </p:nvPr>
        </p:nvSpPr>
        <p:spPr>
          <a:xfrm>
            <a:off x="6960570" y="4699133"/>
            <a:ext cx="1346200" cy="170519"/>
          </a:xfrm>
          <a:prstGeom prst="rect">
            <a:avLst/>
          </a:prstGeom>
          <a:noFill/>
        </p:spPr>
        <p:txBody>
          <a:bodyPr vert="horz" wrap="square" lIns="0" tIns="0" rIns="0" bIns="0" rtlCol="0" anchor="ctr" anchorCtr="0">
            <a:spAutoFit/>
          </a:bodyPr>
          <a:lstStyle/>
          <a:p>
            <a:r>
              <a:rPr lang="en-GB" sz="1100" b="1" spc="-8">
                <a:solidFill>
                  <a:schemeClr val="dk1"/>
                </a:solidFill>
                <a:latin typeface="Calibri" panose="020F0502020204030204" pitchFamily="34" charset="0"/>
              </a:rPr>
              <a:t>Wroclaw Summer 2017</a:t>
            </a:r>
          </a:p>
        </p:txBody>
      </p:sp>
      <p:sp>
        <p:nvSpPr>
          <p:cNvPr id="586" name="OTLSHAPE_M_649f80a7005a458abd2cc8494e9b6872_Date"/>
          <p:cNvSpPr txBox="1"/>
          <p:nvPr>
            <p:custDataLst>
              <p:tags r:id="rId52"/>
            </p:custDataLst>
          </p:nvPr>
        </p:nvSpPr>
        <p:spPr>
          <a:xfrm>
            <a:off x="6960570" y="4518708"/>
            <a:ext cx="685800" cy="155025"/>
          </a:xfrm>
          <a:prstGeom prst="rect">
            <a:avLst/>
          </a:prstGeom>
          <a:noFill/>
        </p:spPr>
        <p:txBody>
          <a:bodyPr vert="horz" wrap="square" lIns="0" tIns="0" rIns="0" bIns="0" rtlCol="0" anchor="ctr" anchorCtr="0">
            <a:spAutoFit/>
          </a:bodyPr>
          <a:lstStyle/>
          <a:p>
            <a:r>
              <a:rPr lang="en-GB" sz="1000" spc="-6">
                <a:solidFill>
                  <a:schemeClr val="dk2"/>
                </a:solidFill>
                <a:latin typeface="Calibri" panose="020F0502020204030204" pitchFamily="34" charset="0"/>
              </a:rPr>
              <a:t>Aug 23, 2017</a:t>
            </a:r>
          </a:p>
        </p:txBody>
      </p:sp>
      <p:sp>
        <p:nvSpPr>
          <p:cNvPr id="587" name="OTLSHAPE_M_649f80a7005a458abd2cc8494e9b6872_Shape"/>
          <p:cNvSpPr/>
          <p:nvPr>
            <p:custDataLst>
              <p:tags r:id="rId53"/>
            </p:custDataLst>
          </p:nvPr>
        </p:nvSpPr>
        <p:spPr>
          <a:xfrm rot="16200000">
            <a:off x="6763720" y="4586230"/>
            <a:ext cx="165100" cy="165100"/>
          </a:xfrm>
          <a:prstGeom prst="flowChartMerge">
            <a:avLst/>
          </a:prstGeom>
          <a:solidFill>
            <a:schemeClr val="accent1"/>
          </a:solidFill>
          <a:ln w="28575" cap="flat" cmpd="sng" algn="ctr">
            <a:noFill/>
            <a:prstDash val="solid"/>
          </a:ln>
          <a:effectLst/>
          <a:scene3d>
            <a:camera prst="orthographicFront"/>
            <a:lightRig rig="threePt" dir="t"/>
          </a:scene3d>
          <a:sp3d>
            <a:bevelT h="12700"/>
          </a:sp3d>
          <a:extLst>
            <a:ext uri="{91240B29-F687-4F45-9708-019B960494DF}">
              <a14:hiddenLine xmlns:a14="http://schemas.microsoft.com/office/drawing/2010/main" w="28575" cap="flat" cmpd="sng" algn="ctr">
                <a:solidFill>
                  <a:schemeClr val="accent1">
                    <a:shade val="50000"/>
                  </a:schemeClr>
                </a:solidFill>
                <a:prstDash val="solid"/>
              </a14:hiddenLine>
            </a:ext>
            <a:ext uri="{AF507438-7753-43E0-B8FC-AC1667EBCBE1}">
              <a14:hiddenEffects xmlns:a14="http://schemas.microsoft.com/office/drawing/2010/main">
                <a:effectLst>
                  <a:outerShdw>
                    <a:scrgbClr r="0" g="0" b="0">
                      <a:alpha val="50000"/>
                    </a:scrgbClr>
                  </a:outerShdw>
                </a:effectLst>
              </a14:hiddenEffects>
            </a:ext>
            <a:ext uri="{53640926-AAD7-44D8-BBD7-CCE9431645EC}">
              <a14:shadowObscured xmlns:a14="http://schemas.microsoft.com/office/drawing/2010/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8" name="OTLSHAPE_M_9ce6007900d643dca386fb58c070e101_Title"/>
          <p:cNvSpPr txBox="1"/>
          <p:nvPr>
            <p:custDataLst>
              <p:tags r:id="rId54"/>
            </p:custDataLst>
          </p:nvPr>
        </p:nvSpPr>
        <p:spPr>
          <a:xfrm>
            <a:off x="7428058" y="4233890"/>
            <a:ext cx="1130300" cy="170519"/>
          </a:xfrm>
          <a:prstGeom prst="rect">
            <a:avLst/>
          </a:prstGeom>
          <a:noFill/>
        </p:spPr>
        <p:txBody>
          <a:bodyPr vert="horz" wrap="square" lIns="0" tIns="0" rIns="0" bIns="0" rtlCol="0" anchor="ctr" anchorCtr="0">
            <a:spAutoFit/>
          </a:bodyPr>
          <a:lstStyle/>
          <a:p>
            <a:r>
              <a:rPr lang="en-GB" sz="1100" b="1" spc="-8">
                <a:solidFill>
                  <a:schemeClr val="dk1"/>
                </a:solidFill>
                <a:latin typeface="Calibri" panose="020F0502020204030204" pitchFamily="34" charset="0"/>
              </a:rPr>
              <a:t>Official launch Kent</a:t>
            </a:r>
          </a:p>
        </p:txBody>
      </p:sp>
      <p:sp>
        <p:nvSpPr>
          <p:cNvPr id="589" name="OTLSHAPE_M_9ce6007900d643dca386fb58c070e101_Date"/>
          <p:cNvSpPr txBox="1"/>
          <p:nvPr>
            <p:custDataLst>
              <p:tags r:id="rId55"/>
            </p:custDataLst>
          </p:nvPr>
        </p:nvSpPr>
        <p:spPr>
          <a:xfrm>
            <a:off x="7428058" y="4053465"/>
            <a:ext cx="660400" cy="155025"/>
          </a:xfrm>
          <a:prstGeom prst="rect">
            <a:avLst/>
          </a:prstGeom>
          <a:noFill/>
        </p:spPr>
        <p:txBody>
          <a:bodyPr vert="horz" wrap="square" lIns="0" tIns="0" rIns="0" bIns="0" rtlCol="0" anchor="ctr" anchorCtr="0">
            <a:spAutoFit/>
          </a:bodyPr>
          <a:lstStyle/>
          <a:p>
            <a:r>
              <a:rPr lang="en-GB" sz="1000" spc="-6">
                <a:solidFill>
                  <a:schemeClr val="dk2"/>
                </a:solidFill>
                <a:latin typeface="Calibri" panose="020F0502020204030204" pitchFamily="34" charset="0"/>
              </a:rPr>
              <a:t>Oct 16, 2017</a:t>
            </a:r>
          </a:p>
        </p:txBody>
      </p:sp>
      <p:sp>
        <p:nvSpPr>
          <p:cNvPr id="590" name="OTLSHAPE_M_9ce6007900d643dca386fb58c070e101_Shape"/>
          <p:cNvSpPr/>
          <p:nvPr>
            <p:custDataLst>
              <p:tags r:id="rId56"/>
            </p:custDataLst>
          </p:nvPr>
        </p:nvSpPr>
        <p:spPr>
          <a:xfrm rot="16200000">
            <a:off x="7231208" y="4120987"/>
            <a:ext cx="165100" cy="165100"/>
          </a:xfrm>
          <a:prstGeom prst="flowChartMerge">
            <a:avLst/>
          </a:prstGeom>
          <a:solidFill>
            <a:schemeClr val="accent1"/>
          </a:solidFill>
          <a:ln w="28575" cap="flat" cmpd="sng" algn="ctr">
            <a:noFill/>
            <a:prstDash val="solid"/>
          </a:ln>
          <a:effectLst/>
          <a:scene3d>
            <a:camera prst="orthographicFront"/>
            <a:lightRig rig="threePt" dir="t"/>
          </a:scene3d>
          <a:sp3d>
            <a:bevelT h="12700"/>
          </a:sp3d>
          <a:extLst>
            <a:ext uri="{91240B29-F687-4F45-9708-019B960494DF}">
              <a14:hiddenLine xmlns:a14="http://schemas.microsoft.com/office/drawing/2010/main" w="28575" cap="flat" cmpd="sng" algn="ctr">
                <a:solidFill>
                  <a:schemeClr val="accent1">
                    <a:shade val="50000"/>
                  </a:schemeClr>
                </a:solidFill>
                <a:prstDash val="solid"/>
              </a14:hiddenLine>
            </a:ext>
            <a:ext uri="{AF507438-7753-43E0-B8FC-AC1667EBCBE1}">
              <a14:hiddenEffects xmlns:a14="http://schemas.microsoft.com/office/drawing/2010/main">
                <a:effectLst>
                  <a:outerShdw>
                    <a:scrgbClr r="0" g="0" b="0">
                      <a:alpha val="50000"/>
                    </a:scrgbClr>
                  </a:outerShdw>
                </a:effectLst>
              </a14:hiddenEffects>
            </a:ext>
            <a:ext uri="{53640926-AAD7-44D8-BBD7-CCE9431645EC}">
              <a14:shadowObscured xmlns:a14="http://schemas.microsoft.com/office/drawing/2010/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1" name="OTLSHAPE_T_be00488fd2f34c2d938222e9784edf74_Shape"/>
          <p:cNvSpPr/>
          <p:nvPr>
            <p:custDataLst>
              <p:tags r:id="rId57"/>
            </p:custDataLst>
          </p:nvPr>
        </p:nvSpPr>
        <p:spPr>
          <a:xfrm>
            <a:off x="6835856" y="5413889"/>
            <a:ext cx="50800" cy="203200"/>
          </a:xfrm>
          <a:prstGeom prst="roundRect">
            <a:avLst/>
          </a:prstGeom>
          <a:solidFill>
            <a:schemeClr val="accent1"/>
          </a:solidFill>
          <a:ln w="28575" cap="flat" cmpd="sng" algn="ctr">
            <a:noFill/>
            <a:prstDash val="solid"/>
          </a:ln>
          <a:effectLst/>
          <a:scene3d>
            <a:camera prst="orthographicFront"/>
            <a:lightRig rig="balanced" dir="t">
              <a:rot lat="0" lon="0" rev="8700000"/>
            </a:lightRig>
          </a:scene3d>
          <a:sp3d>
            <a:bevelT w="165100" h="12700"/>
          </a:sp3d>
          <a:extLst>
            <a:ext uri="{91240B29-F687-4F45-9708-019B960494DF}">
              <a14:hiddenLine xmlns:a14="http://schemas.microsoft.com/office/drawing/2010/main" w="28575" cap="flat" cmpd="sng" algn="ctr">
                <a:solidFill>
                  <a:schemeClr val="accent1">
                    <a:shade val="50000"/>
                  </a:schemeClr>
                </a:solidFill>
                <a:prstDash val="solid"/>
              </a14:hiddenLine>
            </a:ext>
            <a:ext uri="{AF507438-7753-43E0-B8FC-AC1667EBCBE1}">
              <a14:hiddenEffects xmlns:a14="http://schemas.microsoft.com/office/drawing/2010/main">
                <a:effectLst>
                  <a:outerShdw>
                    <a:scrgbClr r="0" g="0" b="0">
                      <a:alpha val="50000"/>
                    </a:scrgbClr>
                  </a:outerShdw>
                </a:effectLst>
              </a14:hiddenEffects>
            </a:ext>
            <a:ext uri="{53640926-AAD7-44D8-BBD7-CCE9431645EC}">
              <a14:shadowObscured xmlns:a14="http://schemas.microsoft.com/office/drawing/2010/main" val="1"/>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2" name="OTLSHAPE_T_be00488fd2f34c2d938222e9784edf74_ShapePercentage" hidden="1"/>
          <p:cNvSpPr/>
          <p:nvPr>
            <p:custDataLst>
              <p:tags r:id="rId58"/>
            </p:custDataLst>
          </p:nvPr>
        </p:nvSpPr>
        <p:spPr>
          <a:xfrm>
            <a:off x="6835856" y="5005324"/>
            <a:ext cx="0" cy="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3" name="OTLSHAPE_T_be00488fd2f34c2d938222e9784edf74_Duration" hidden="1"/>
          <p:cNvSpPr txBox="1"/>
          <p:nvPr>
            <p:custDataLst>
              <p:tags r:id="rId59"/>
            </p:custDataLst>
          </p:nvPr>
        </p:nvSpPr>
        <p:spPr>
          <a:xfrm>
            <a:off x="0" y="4664287"/>
            <a:ext cx="279400" cy="155025"/>
          </a:xfrm>
          <a:prstGeom prst="rect">
            <a:avLst/>
          </a:prstGeom>
          <a:noFill/>
        </p:spPr>
        <p:txBody>
          <a:bodyPr vert="horz" wrap="square" lIns="0" tIns="0" rIns="0" bIns="0" rtlCol="0" anchor="ctr" anchorCtr="0">
            <a:spAutoFit/>
          </a:bodyPr>
          <a:lstStyle/>
          <a:p>
            <a:pPr algn="ctr"/>
            <a:r>
              <a:rPr lang="en-GB" sz="1000">
                <a:solidFill>
                  <a:schemeClr val="accent2"/>
                </a:solidFill>
                <a:latin typeface="Calibri" panose="020F0502020204030204" pitchFamily="34" charset="0"/>
              </a:rPr>
              <a:t>1 day</a:t>
            </a:r>
          </a:p>
        </p:txBody>
      </p:sp>
      <p:sp>
        <p:nvSpPr>
          <p:cNvPr id="594" name="OTLSHAPE_T_be00488fd2f34c2d938222e9784edf74_TextPercentage" hidden="1"/>
          <p:cNvSpPr txBox="1"/>
          <p:nvPr>
            <p:custDataLst>
              <p:tags r:id="rId60"/>
            </p:custDataLst>
          </p:nvPr>
        </p:nvSpPr>
        <p:spPr>
          <a:xfrm>
            <a:off x="0" y="4819311"/>
            <a:ext cx="0" cy="153888"/>
          </a:xfrm>
          <a:prstGeom prst="rect">
            <a:avLst/>
          </a:prstGeom>
          <a:noFill/>
        </p:spPr>
        <p:txBody>
          <a:bodyPr vert="horz" wrap="square" lIns="0" tIns="0" rIns="0" bIns="0" rtlCol="0" anchor="ctr" anchorCtr="0">
            <a:spAutoFit/>
          </a:bodyPr>
          <a:lstStyle/>
          <a:p>
            <a:pPr algn="ctr"/>
            <a:endParaRPr lang="en-GB" sz="1000">
              <a:solidFill>
                <a:schemeClr val="accent2"/>
              </a:solidFill>
              <a:latin typeface="Calibri" panose="020F0502020204030204" pitchFamily="34" charset="0"/>
            </a:endParaRPr>
          </a:p>
        </p:txBody>
      </p:sp>
      <p:sp>
        <p:nvSpPr>
          <p:cNvPr id="595" name="OTLSHAPE_T_be00488fd2f34c2d938222e9784edf74_JoinedDate" hidden="1"/>
          <p:cNvSpPr txBox="1"/>
          <p:nvPr>
            <p:custDataLst>
              <p:tags r:id="rId61"/>
            </p:custDataLst>
          </p:nvPr>
        </p:nvSpPr>
        <p:spPr>
          <a:xfrm>
            <a:off x="0" y="4819311"/>
            <a:ext cx="0" cy="153888"/>
          </a:xfrm>
          <a:prstGeom prst="rect">
            <a:avLst/>
          </a:prstGeom>
          <a:noFill/>
        </p:spPr>
        <p:txBody>
          <a:bodyPr vert="horz" wrap="square" lIns="0" tIns="0" rIns="0" bIns="0" rtlCol="0" anchor="ctr" anchorCtr="0">
            <a:spAutoFit/>
          </a:bodyPr>
          <a:lstStyle/>
          <a:p>
            <a:pPr algn="ctr"/>
            <a:endParaRPr lang="en-GB" sz="1000">
              <a:solidFill>
                <a:schemeClr val="dk2"/>
              </a:solidFill>
              <a:latin typeface="Calibri" panose="020F0502020204030204" pitchFamily="34" charset="0"/>
            </a:endParaRPr>
          </a:p>
        </p:txBody>
      </p:sp>
      <p:sp>
        <p:nvSpPr>
          <p:cNvPr id="596" name="OTLSHAPE_T_be00488fd2f34c2d938222e9784edf74_StartDate"/>
          <p:cNvSpPr txBox="1"/>
          <p:nvPr>
            <p:custDataLst>
              <p:tags r:id="rId62"/>
            </p:custDataLst>
          </p:nvPr>
        </p:nvSpPr>
        <p:spPr>
          <a:xfrm>
            <a:off x="6300593" y="5437977"/>
            <a:ext cx="495300" cy="155025"/>
          </a:xfrm>
          <a:prstGeom prst="rect">
            <a:avLst/>
          </a:prstGeom>
          <a:noFill/>
        </p:spPr>
        <p:txBody>
          <a:bodyPr vert="horz" wrap="square" lIns="0" tIns="0" rIns="0" bIns="0" rtlCol="0" anchor="ctr" anchorCtr="0">
            <a:spAutoFit/>
          </a:bodyPr>
          <a:lstStyle/>
          <a:p>
            <a:pPr algn="ctr"/>
            <a:r>
              <a:rPr lang="en-GB" sz="1000" spc="-8">
                <a:solidFill>
                  <a:schemeClr val="dk2"/>
                </a:solidFill>
                <a:latin typeface="Calibri" panose="020F0502020204030204" pitchFamily="34" charset="0"/>
              </a:rPr>
              <a:t>9/4/2017</a:t>
            </a:r>
          </a:p>
        </p:txBody>
      </p:sp>
      <p:sp>
        <p:nvSpPr>
          <p:cNvPr id="597" name="OTLSHAPE_T_be00488fd2f34c2d938222e9784edf74_Title"/>
          <p:cNvSpPr txBox="1"/>
          <p:nvPr>
            <p:custDataLst>
              <p:tags r:id="rId63"/>
            </p:custDataLst>
          </p:nvPr>
        </p:nvSpPr>
        <p:spPr>
          <a:xfrm>
            <a:off x="6835856" y="5072852"/>
            <a:ext cx="1943100" cy="341037"/>
          </a:xfrm>
          <a:prstGeom prst="rect">
            <a:avLst/>
          </a:prstGeom>
          <a:noFill/>
        </p:spPr>
        <p:txBody>
          <a:bodyPr vert="horz" wrap="square" lIns="0" tIns="0" rIns="0" bIns="0" rtlCol="0" anchor="ctr" anchorCtr="0">
            <a:spAutoFit/>
          </a:bodyPr>
          <a:lstStyle/>
          <a:p>
            <a:r>
              <a:rPr lang="en-US" sz="1100" b="1">
                <a:solidFill>
                  <a:schemeClr val="dk1"/>
                </a:solidFill>
                <a:latin typeface="Calibri" panose="020F0502020204030204" pitchFamily="34" charset="0"/>
              </a:rPr>
              <a:t>Input from Lisa Johstone Graphic Design</a:t>
            </a:r>
            <a:endParaRPr lang="en-GB" sz="1100" b="1">
              <a:solidFill>
                <a:schemeClr val="dk1"/>
              </a:solidFill>
              <a:latin typeface="Calibri" panose="020F0502020204030204" pitchFamily="34" charset="0"/>
            </a:endParaRPr>
          </a:p>
        </p:txBody>
      </p:sp>
      <p:sp>
        <p:nvSpPr>
          <p:cNvPr id="598" name="OTLSHAPE_T_be00488fd2f34c2d938222e9784edf74_EndDate"/>
          <p:cNvSpPr txBox="1"/>
          <p:nvPr>
            <p:custDataLst>
              <p:tags r:id="rId64"/>
            </p:custDataLst>
          </p:nvPr>
        </p:nvSpPr>
        <p:spPr>
          <a:xfrm>
            <a:off x="6937456" y="5515489"/>
            <a:ext cx="0" cy="153888"/>
          </a:xfrm>
          <a:prstGeom prst="rect">
            <a:avLst/>
          </a:prstGeom>
          <a:noFill/>
        </p:spPr>
        <p:txBody>
          <a:bodyPr vert="horz" wrap="square" lIns="0" tIns="0" rIns="0" bIns="0" rtlCol="0" anchor="ctr" anchorCtr="0">
            <a:spAutoFit/>
          </a:bodyPr>
          <a:lstStyle/>
          <a:p>
            <a:pPr algn="ctr"/>
            <a:endParaRPr lang="en-GB" sz="1000" spc="-22">
              <a:solidFill>
                <a:schemeClr val="dk2"/>
              </a:solidFill>
              <a:latin typeface="Calibri" panose="020F0502020204030204" pitchFamily="34" charset="0"/>
            </a:endParaRPr>
          </a:p>
        </p:txBody>
      </p:sp>
      <p:sp>
        <p:nvSpPr>
          <p:cNvPr id="476" name="TextBox 475"/>
          <p:cNvSpPr txBox="1"/>
          <p:nvPr/>
        </p:nvSpPr>
        <p:spPr>
          <a:xfrm>
            <a:off x="29987" y="3456565"/>
            <a:ext cx="745491" cy="400110"/>
          </a:xfrm>
          <a:prstGeom prst="rect">
            <a:avLst/>
          </a:prstGeom>
          <a:noFill/>
        </p:spPr>
        <p:txBody>
          <a:bodyPr wrap="square" rtlCol="0">
            <a:spAutoFit/>
          </a:bodyPr>
          <a:lstStyle/>
          <a:p>
            <a:r>
              <a:rPr lang="en-GB" sz="2000" b="1" dirty="0">
                <a:solidFill>
                  <a:srgbClr val="FF0000"/>
                </a:solidFill>
                <a:latin typeface="Calibri" panose="020F0502020204030204" pitchFamily="34" charset="0"/>
              </a:rPr>
              <a:t>2015</a:t>
            </a:r>
            <a:endParaRPr lang="en-GB" b="1" dirty="0">
              <a:solidFill>
                <a:srgbClr val="FF0000"/>
              </a:solidFill>
              <a:latin typeface="Calibri" panose="020F0502020204030204" pitchFamily="34" charset="0"/>
            </a:endParaRPr>
          </a:p>
        </p:txBody>
      </p:sp>
      <p:sp>
        <p:nvSpPr>
          <p:cNvPr id="599" name="Title 1">
            <a:extLst>
              <a:ext uri="{FF2B5EF4-FFF2-40B4-BE49-F238E27FC236}">
                <a16:creationId xmlns:a16="http://schemas.microsoft.com/office/drawing/2014/main" id="{D844E8E7-63F4-664C-87F4-0CB447F978B9}"/>
              </a:ext>
            </a:extLst>
          </p:cNvPr>
          <p:cNvSpPr txBox="1">
            <a:spLocks/>
          </p:cNvSpPr>
          <p:nvPr/>
        </p:nvSpPr>
        <p:spPr>
          <a:xfrm>
            <a:off x="457200" y="611420"/>
            <a:ext cx="5791200" cy="666235"/>
          </a:xfrm>
          <a:prstGeom prst="rect">
            <a:avLst/>
          </a:prstGeom>
        </p:spPr>
        <p:txBody>
          <a:bodyPr/>
          <a:lstStyle>
            <a:lvl1pPr algn="l" defTabSz="914400" rtl="0" eaLnBrk="1" latinLnBrk="0" hangingPunct="1">
              <a:spcBef>
                <a:spcPct val="0"/>
              </a:spcBef>
              <a:buNone/>
              <a:defRPr sz="3600" kern="1200" cap="all" spc="-60" baseline="0">
                <a:solidFill>
                  <a:schemeClr val="tx2"/>
                </a:solidFill>
                <a:latin typeface="Slabo 27px"/>
                <a:ea typeface="+mj-ea"/>
                <a:cs typeface="Slabo 27px"/>
              </a:defRPr>
            </a:lvl1pPr>
          </a:lstStyle>
          <a:p>
            <a:r>
              <a:rPr lang="en-US" dirty="0"/>
              <a:t>Developing the game</a:t>
            </a:r>
          </a:p>
        </p:txBody>
      </p:sp>
    </p:spTree>
    <p:custDataLst>
      <p:tags r:id="rId1"/>
    </p:custDataLst>
    <p:extLst>
      <p:ext uri="{BB962C8B-B14F-4D97-AF65-F5344CB8AC3E}">
        <p14:creationId xmlns:p14="http://schemas.microsoft.com/office/powerpoint/2010/main" val="2837648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4DCB9-F738-8544-90B6-DE6E04458D5D}"/>
              </a:ext>
            </a:extLst>
          </p:cNvPr>
          <p:cNvSpPr>
            <a:spLocks noGrp="1"/>
          </p:cNvSpPr>
          <p:nvPr>
            <p:ph type="title"/>
          </p:nvPr>
        </p:nvSpPr>
        <p:spPr>
          <a:xfrm>
            <a:off x="644013" y="561074"/>
            <a:ext cx="5373329" cy="1124937"/>
          </a:xfrm>
        </p:spPr>
        <p:txBody>
          <a:bodyPr/>
          <a:lstStyle/>
          <a:p>
            <a:r>
              <a:rPr lang="en-US" dirty="0"/>
              <a:t>Introducing the Publishing Trap</a:t>
            </a:r>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2301955"/>
            <a:ext cx="9144000" cy="4572000"/>
          </a:xfrm>
          <a:prstGeom prst="rect">
            <a:avLst/>
          </a:prstGeom>
        </p:spPr>
      </p:pic>
    </p:spTree>
    <p:extLst>
      <p:ext uri="{BB962C8B-B14F-4D97-AF65-F5344CB8AC3E}">
        <p14:creationId xmlns:p14="http://schemas.microsoft.com/office/powerpoint/2010/main" val="17480490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7981A-9C36-194B-9AB4-ED7C325C3404}"/>
              </a:ext>
            </a:extLst>
          </p:cNvPr>
          <p:cNvSpPr>
            <a:spLocks noGrp="1"/>
          </p:cNvSpPr>
          <p:nvPr>
            <p:ph type="title"/>
          </p:nvPr>
        </p:nvSpPr>
        <p:spPr/>
        <p:txBody>
          <a:bodyPr/>
          <a:lstStyle/>
          <a:p>
            <a:r>
              <a:rPr lang="en-US" dirty="0"/>
              <a:t>Meet the characters</a:t>
            </a:r>
          </a:p>
        </p:txBody>
      </p:sp>
      <p:pic>
        <p:nvPicPr>
          <p:cNvPr id="7" name="Picture 6">
            <a:extLst>
              <a:ext uri="{FF2B5EF4-FFF2-40B4-BE49-F238E27FC236}">
                <a16:creationId xmlns:a16="http://schemas.microsoft.com/office/drawing/2014/main" id="{98397F65-24B7-5D43-957E-C96A64DBBA0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189409" y="1321900"/>
            <a:ext cx="2070100" cy="2070100"/>
          </a:xfrm>
          <a:prstGeom prst="rect">
            <a:avLst/>
          </a:prstGeom>
        </p:spPr>
      </p:pic>
      <p:pic>
        <p:nvPicPr>
          <p:cNvPr id="9" name="Picture 8">
            <a:extLst>
              <a:ext uri="{FF2B5EF4-FFF2-40B4-BE49-F238E27FC236}">
                <a16:creationId xmlns:a16="http://schemas.microsoft.com/office/drawing/2014/main" id="{D929591A-EA6E-8B48-8C13-B8D19047FB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29731" y="1368050"/>
            <a:ext cx="1977800" cy="1977800"/>
          </a:xfrm>
          <a:prstGeom prst="rect">
            <a:avLst/>
          </a:prstGeom>
        </p:spPr>
      </p:pic>
      <p:pic>
        <p:nvPicPr>
          <p:cNvPr id="11" name="Picture 10">
            <a:extLst>
              <a:ext uri="{FF2B5EF4-FFF2-40B4-BE49-F238E27FC236}">
                <a16:creationId xmlns:a16="http://schemas.microsoft.com/office/drawing/2014/main" id="{C0DF0218-2A02-264E-AD45-B212B61F20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13350" y="4067364"/>
            <a:ext cx="2110709" cy="2110709"/>
          </a:xfrm>
          <a:prstGeom prst="rect">
            <a:avLst/>
          </a:prstGeom>
        </p:spPr>
      </p:pic>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20498" y="3951366"/>
            <a:ext cx="2087033" cy="2087033"/>
          </a:xfrm>
          <a:prstGeom prst="rect">
            <a:avLst/>
          </a:prstGeom>
        </p:spPr>
      </p:pic>
      <p:sp>
        <p:nvSpPr>
          <p:cNvPr id="4" name="Rectangle 3"/>
          <p:cNvSpPr/>
          <p:nvPr/>
        </p:nvSpPr>
        <p:spPr>
          <a:xfrm>
            <a:off x="1021286" y="6196594"/>
            <a:ext cx="3148819" cy="369332"/>
          </a:xfrm>
          <a:prstGeom prst="rect">
            <a:avLst/>
          </a:prstGeom>
        </p:spPr>
        <p:txBody>
          <a:bodyPr wrap="square">
            <a:spAutoFit/>
          </a:bodyPr>
          <a:lstStyle/>
          <a:p>
            <a:r>
              <a:rPr lang="en-US" dirty="0">
                <a:latin typeface="Open Sans" panose="020B0606030504020204" pitchFamily="34" charset="0"/>
                <a:ea typeface="Open Sans" panose="020B0606030504020204" pitchFamily="34" charset="0"/>
                <a:cs typeface="Open Sans" panose="020B0606030504020204" pitchFamily="34" charset="0"/>
              </a:rPr>
              <a:t>Mary the space scientist</a:t>
            </a:r>
          </a:p>
        </p:txBody>
      </p:sp>
      <p:sp>
        <p:nvSpPr>
          <p:cNvPr id="5" name="Rectangle 4"/>
          <p:cNvSpPr/>
          <p:nvPr/>
        </p:nvSpPr>
        <p:spPr>
          <a:xfrm>
            <a:off x="4893071" y="3436245"/>
            <a:ext cx="2751266" cy="369332"/>
          </a:xfrm>
          <a:prstGeom prst="rect">
            <a:avLst/>
          </a:prstGeom>
        </p:spPr>
        <p:txBody>
          <a:bodyPr wrap="none">
            <a:spAutoFit/>
          </a:bodyPr>
          <a:lstStyle/>
          <a:p>
            <a:r>
              <a:rPr lang="en-US" dirty="0">
                <a:latin typeface="Open Sans" panose="020B0606030504020204" pitchFamily="34" charset="0"/>
                <a:ea typeface="Open Sans" panose="020B0606030504020204" pitchFamily="34" charset="0"/>
                <a:cs typeface="Open Sans" panose="020B0606030504020204" pitchFamily="34" charset="0"/>
              </a:rPr>
              <a:t>Brian the microbiologist</a:t>
            </a:r>
          </a:p>
        </p:txBody>
      </p:sp>
      <p:sp>
        <p:nvSpPr>
          <p:cNvPr id="8" name="Rectangle 7"/>
          <p:cNvSpPr/>
          <p:nvPr/>
        </p:nvSpPr>
        <p:spPr>
          <a:xfrm>
            <a:off x="1000371" y="3436245"/>
            <a:ext cx="2691763" cy="369332"/>
          </a:xfrm>
          <a:prstGeom prst="rect">
            <a:avLst/>
          </a:prstGeom>
        </p:spPr>
        <p:txBody>
          <a:bodyPr wrap="none">
            <a:spAutoFit/>
          </a:bodyPr>
          <a:lstStyle/>
          <a:p>
            <a:r>
              <a:rPr lang="en-US" dirty="0">
                <a:latin typeface="Open Sans" panose="020B0606030504020204" pitchFamily="34" charset="0"/>
                <a:ea typeface="Open Sans" panose="020B0606030504020204" pitchFamily="34" charset="0"/>
                <a:cs typeface="Open Sans" panose="020B0606030504020204" pitchFamily="34" charset="0"/>
              </a:rPr>
              <a:t>Misha the criminologist</a:t>
            </a:r>
          </a:p>
        </p:txBody>
      </p:sp>
      <p:sp>
        <p:nvSpPr>
          <p:cNvPr id="10" name="Rectangle 9"/>
          <p:cNvSpPr/>
          <p:nvPr/>
        </p:nvSpPr>
        <p:spPr>
          <a:xfrm>
            <a:off x="4569799" y="6196594"/>
            <a:ext cx="3357201" cy="369332"/>
          </a:xfrm>
          <a:prstGeom prst="rect">
            <a:avLst/>
          </a:prstGeom>
        </p:spPr>
        <p:txBody>
          <a:bodyPr wrap="none">
            <a:spAutoFit/>
          </a:bodyPr>
          <a:lstStyle/>
          <a:p>
            <a:r>
              <a:rPr lang="en-US" dirty="0">
                <a:latin typeface="Open Sans" panose="020B0606030504020204" pitchFamily="34" charset="0"/>
                <a:ea typeface="Open Sans" panose="020B0606030504020204" pitchFamily="34" charset="0"/>
                <a:cs typeface="Open Sans" panose="020B0606030504020204" pitchFamily="34" charset="0"/>
              </a:rPr>
              <a:t>Simon the Jane Austen expert</a:t>
            </a:r>
          </a:p>
        </p:txBody>
      </p:sp>
    </p:spTree>
    <p:extLst>
      <p:ext uri="{BB962C8B-B14F-4D97-AF65-F5344CB8AC3E}">
        <p14:creationId xmlns:p14="http://schemas.microsoft.com/office/powerpoint/2010/main" val="1725624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28B4D-3483-FC4A-8665-0F2E2C376025}"/>
              </a:ext>
            </a:extLst>
          </p:cNvPr>
          <p:cNvSpPr>
            <a:spLocks noGrp="1"/>
          </p:cNvSpPr>
          <p:nvPr>
            <p:ph type="title"/>
          </p:nvPr>
        </p:nvSpPr>
        <p:spPr>
          <a:xfrm>
            <a:off x="457199" y="152718"/>
            <a:ext cx="6454877" cy="1124937"/>
          </a:xfrm>
        </p:spPr>
        <p:txBody>
          <a:bodyPr/>
          <a:lstStyle/>
          <a:p>
            <a:r>
              <a:rPr lang="en-US" dirty="0"/>
              <a:t>The Academic Game of Life </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850923"/>
            <a:ext cx="9144000" cy="4014096"/>
          </a:xfrm>
          <a:prstGeom prst="rect">
            <a:avLst/>
          </a:prstGeom>
        </p:spPr>
      </p:pic>
    </p:spTree>
    <p:extLst>
      <p:ext uri="{BB962C8B-B14F-4D97-AF65-F5344CB8AC3E}">
        <p14:creationId xmlns:p14="http://schemas.microsoft.com/office/powerpoint/2010/main" val="12727119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43E5F-DAA2-CA46-B2CD-B6AF589B3D86}"/>
              </a:ext>
            </a:extLst>
          </p:cNvPr>
          <p:cNvSpPr>
            <a:spLocks noGrp="1"/>
          </p:cNvSpPr>
          <p:nvPr>
            <p:ph type="title"/>
          </p:nvPr>
        </p:nvSpPr>
        <p:spPr/>
        <p:txBody>
          <a:bodyPr/>
          <a:lstStyle/>
          <a:p>
            <a:r>
              <a:rPr lang="en-US" dirty="0"/>
              <a:t>Impact to date</a:t>
            </a:r>
          </a:p>
        </p:txBody>
      </p:sp>
      <p:sp>
        <p:nvSpPr>
          <p:cNvPr id="3" name="Content Placeholder 2">
            <a:extLst>
              <a:ext uri="{FF2B5EF4-FFF2-40B4-BE49-F238E27FC236}">
                <a16:creationId xmlns:a16="http://schemas.microsoft.com/office/drawing/2014/main" id="{77477173-453F-4445-B4BC-0EF5B8431ED2}"/>
              </a:ext>
            </a:extLst>
          </p:cNvPr>
          <p:cNvSpPr>
            <a:spLocks noGrp="1"/>
          </p:cNvSpPr>
          <p:nvPr>
            <p:ph idx="1"/>
          </p:nvPr>
        </p:nvSpPr>
        <p:spPr/>
        <p:txBody>
          <a:bodyPr>
            <a:normAutofit fontScale="92500" lnSpcReduction="20000"/>
          </a:bodyPr>
          <a:lstStyle/>
          <a:p>
            <a:pPr marL="342900" indent="-342900">
              <a:buFont typeface="Arial" panose="020B0604020202020204" pitchFamily="34" charset="0"/>
              <a:buChar char="•"/>
            </a:pPr>
            <a:r>
              <a:rPr lang="en-US" dirty="0"/>
              <a:t>Downloads and hits on website: </a:t>
            </a:r>
          </a:p>
          <a:p>
            <a:pPr marL="800100" lvl="1" indent="-342900"/>
            <a:r>
              <a:rPr lang="en-US" dirty="0"/>
              <a:t>over 4,273 hits on website and 281 downloads to date*</a:t>
            </a:r>
            <a:endParaRPr lang="en-US" sz="1200" dirty="0"/>
          </a:p>
          <a:p>
            <a:pPr marL="800100" lvl="1" indent="-342900"/>
            <a:endParaRPr lang="en-US" dirty="0"/>
          </a:p>
          <a:p>
            <a:pPr marL="342900" indent="-342900">
              <a:buFont typeface="Arial" panose="020B0604020202020204" pitchFamily="34" charset="0"/>
              <a:buChar char="•"/>
            </a:pPr>
            <a:r>
              <a:rPr lang="en-US" dirty="0"/>
              <a:t>Who has played it </a:t>
            </a:r>
          </a:p>
          <a:p>
            <a:pPr marL="800100" lvl="1" indent="-342900"/>
            <a:r>
              <a:rPr lang="en-US" dirty="0"/>
              <a:t>mainly librarians rather than intended audience (researchers)</a:t>
            </a:r>
          </a:p>
          <a:p>
            <a:pPr marL="800100" lvl="1" indent="-342900"/>
            <a:endParaRPr lang="en-US" dirty="0"/>
          </a:p>
          <a:p>
            <a:pPr marL="342900" indent="-342900">
              <a:buFont typeface="Arial" panose="020B0604020202020204" pitchFamily="34" charset="0"/>
              <a:buChar char="•"/>
            </a:pPr>
            <a:r>
              <a:rPr lang="en-US" dirty="0"/>
              <a:t>Worldwide interest</a:t>
            </a:r>
          </a:p>
          <a:p>
            <a:pPr lvl="1"/>
            <a:r>
              <a:rPr lang="en-US" dirty="0"/>
              <a:t>UK, USA, Canada, Australia, New Zealand</a:t>
            </a:r>
          </a:p>
          <a:p>
            <a:pPr lvl="1"/>
            <a:r>
              <a:rPr lang="en-US" dirty="0"/>
              <a:t>Europe including France, Germany, Sweden, Czech Republic, Norway, Spain, Denmark</a:t>
            </a:r>
          </a:p>
          <a:p>
            <a:pPr lvl="1"/>
            <a:r>
              <a:rPr lang="en-US" dirty="0"/>
              <a:t>Elsewhere: Japan, Singapore, Saudi Arabia and many more!</a:t>
            </a:r>
          </a:p>
          <a:p>
            <a:pPr lvl="1"/>
            <a:endParaRPr lang="en-US" dirty="0"/>
          </a:p>
          <a:p>
            <a:pPr marL="274320" lvl="1" indent="0" algn="r">
              <a:buNone/>
            </a:pPr>
            <a:r>
              <a:rPr lang="en-US" dirty="0"/>
              <a:t>* as of 29 June 2018</a:t>
            </a:r>
          </a:p>
        </p:txBody>
      </p:sp>
      <p:pic>
        <p:nvPicPr>
          <p:cNvPr id="6" name="Picture 5">
            <a:extLst>
              <a:ext uri="{FF2B5EF4-FFF2-40B4-BE49-F238E27FC236}">
                <a16:creationId xmlns:a16="http://schemas.microsoft.com/office/drawing/2014/main" id="{4344BAEC-C9C4-1145-8F74-274399AAF2B3}"/>
              </a:ext>
            </a:extLst>
          </p:cNvPr>
          <p:cNvPicPr>
            <a:picLocks noChangeAspect="1"/>
          </p:cNvPicPr>
          <p:nvPr/>
        </p:nvPicPr>
        <p:blipFill>
          <a:blip r:embed="rId3"/>
          <a:stretch>
            <a:fillRect/>
          </a:stretch>
        </p:blipFill>
        <p:spPr>
          <a:xfrm>
            <a:off x="6907212" y="292100"/>
            <a:ext cx="1587500" cy="1587500"/>
          </a:xfrm>
          <a:prstGeom prst="rect">
            <a:avLst/>
          </a:prstGeom>
        </p:spPr>
      </p:pic>
    </p:spTree>
    <p:extLst>
      <p:ext uri="{BB962C8B-B14F-4D97-AF65-F5344CB8AC3E}">
        <p14:creationId xmlns:p14="http://schemas.microsoft.com/office/powerpoint/2010/main" val="40090709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C404-624F-1A4D-B9BE-9226F68932DB}"/>
              </a:ext>
            </a:extLst>
          </p:cNvPr>
          <p:cNvSpPr>
            <a:spLocks noGrp="1"/>
          </p:cNvSpPr>
          <p:nvPr>
            <p:ph type="title"/>
          </p:nvPr>
        </p:nvSpPr>
        <p:spPr/>
        <p:txBody>
          <a:bodyPr/>
          <a:lstStyle/>
          <a:p>
            <a:r>
              <a:rPr lang="en-US" dirty="0"/>
              <a:t>What do people say?</a:t>
            </a:r>
          </a:p>
        </p:txBody>
      </p:sp>
      <p:sp>
        <p:nvSpPr>
          <p:cNvPr id="4" name="TextBox 3">
            <a:extLst>
              <a:ext uri="{FF2B5EF4-FFF2-40B4-BE49-F238E27FC236}">
                <a16:creationId xmlns:a16="http://schemas.microsoft.com/office/drawing/2014/main" id="{C8BE6545-2621-8241-87B0-C3F108994BF6}"/>
              </a:ext>
            </a:extLst>
          </p:cNvPr>
          <p:cNvSpPr txBox="1"/>
          <p:nvPr/>
        </p:nvSpPr>
        <p:spPr>
          <a:xfrm>
            <a:off x="457200" y="1424041"/>
            <a:ext cx="3977148" cy="2031325"/>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“Valuable to me as a university librarian to remind me of the value of research and to help me understand and relate to the opportunities and challenges of scholarly publishing from an academic's point of view.”</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7014877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C404-624F-1A4D-B9BE-9226F68932DB}"/>
              </a:ext>
            </a:extLst>
          </p:cNvPr>
          <p:cNvSpPr>
            <a:spLocks noGrp="1"/>
          </p:cNvSpPr>
          <p:nvPr>
            <p:ph type="title"/>
          </p:nvPr>
        </p:nvSpPr>
        <p:spPr/>
        <p:txBody>
          <a:bodyPr/>
          <a:lstStyle/>
          <a:p>
            <a:r>
              <a:rPr lang="en-US" dirty="0"/>
              <a:t>What do people say?</a:t>
            </a:r>
          </a:p>
        </p:txBody>
      </p:sp>
      <p:sp>
        <p:nvSpPr>
          <p:cNvPr id="4" name="TextBox 3">
            <a:extLst>
              <a:ext uri="{FF2B5EF4-FFF2-40B4-BE49-F238E27FC236}">
                <a16:creationId xmlns:a16="http://schemas.microsoft.com/office/drawing/2014/main" id="{C8BE6545-2621-8241-87B0-C3F108994BF6}"/>
              </a:ext>
            </a:extLst>
          </p:cNvPr>
          <p:cNvSpPr txBox="1"/>
          <p:nvPr/>
        </p:nvSpPr>
        <p:spPr>
          <a:xfrm>
            <a:off x="457200" y="1424041"/>
            <a:ext cx="3977148" cy="2031325"/>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“Valuable to me as a university librarian to remind me of the value of research and to help me understand and relate to the opportunities and challenges of scholarly publishing from an academic's point of view.”</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0553EE6C-4D56-8D48-948E-3DB45573397D}"/>
              </a:ext>
            </a:extLst>
          </p:cNvPr>
          <p:cNvSpPr txBox="1"/>
          <p:nvPr/>
        </p:nvSpPr>
        <p:spPr>
          <a:xfrm>
            <a:off x="457200" y="3882102"/>
            <a:ext cx="4124632" cy="2585323"/>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“It would help researchers to understand that the decisions they make in relation to publishing their work cannot be made in isolation. Each decision results in an impact further down the publishing path can could be positive or negative.  It's a great game to convey the different routes to publishing.”</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8124308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C404-624F-1A4D-B9BE-9226F68932DB}"/>
              </a:ext>
            </a:extLst>
          </p:cNvPr>
          <p:cNvSpPr>
            <a:spLocks noGrp="1"/>
          </p:cNvSpPr>
          <p:nvPr>
            <p:ph type="title"/>
          </p:nvPr>
        </p:nvSpPr>
        <p:spPr/>
        <p:txBody>
          <a:bodyPr/>
          <a:lstStyle/>
          <a:p>
            <a:r>
              <a:rPr lang="en-US" dirty="0"/>
              <a:t>What do people say?</a:t>
            </a:r>
          </a:p>
        </p:txBody>
      </p:sp>
      <p:sp>
        <p:nvSpPr>
          <p:cNvPr id="4" name="TextBox 3">
            <a:extLst>
              <a:ext uri="{FF2B5EF4-FFF2-40B4-BE49-F238E27FC236}">
                <a16:creationId xmlns:a16="http://schemas.microsoft.com/office/drawing/2014/main" id="{C8BE6545-2621-8241-87B0-C3F108994BF6}"/>
              </a:ext>
            </a:extLst>
          </p:cNvPr>
          <p:cNvSpPr txBox="1"/>
          <p:nvPr/>
        </p:nvSpPr>
        <p:spPr>
          <a:xfrm>
            <a:off x="457200" y="1424041"/>
            <a:ext cx="3977148" cy="2031325"/>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“Valuable to me as a university librarian to remind me of the value of research and to help me understand and relate to the opportunities and challenges of scholarly publishing from an academic's point of view.”</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0553EE6C-4D56-8D48-948E-3DB45573397D}"/>
              </a:ext>
            </a:extLst>
          </p:cNvPr>
          <p:cNvSpPr txBox="1"/>
          <p:nvPr/>
        </p:nvSpPr>
        <p:spPr>
          <a:xfrm>
            <a:off x="457200" y="3882102"/>
            <a:ext cx="4124632" cy="2585323"/>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“It would help researchers to understand that the decisions they make in relation to publishing their work cannot be made in isolation. Each decision results in an impact further down the publishing path can could be positive or negative.  It's a great game to convey the different routes to publishing.”</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848224E5-7658-9649-81DA-DD4CB2A282C1}"/>
              </a:ext>
            </a:extLst>
          </p:cNvPr>
          <p:cNvSpPr txBox="1"/>
          <p:nvPr/>
        </p:nvSpPr>
        <p:spPr>
          <a:xfrm>
            <a:off x="5093109" y="1424041"/>
            <a:ext cx="3382297" cy="1754326"/>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“I found it a really engaging way of understanding more about the academic publishing process and the impact that copyright/IP has on it.”</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4423073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C404-624F-1A4D-B9BE-9226F68932DB}"/>
              </a:ext>
            </a:extLst>
          </p:cNvPr>
          <p:cNvSpPr>
            <a:spLocks noGrp="1"/>
          </p:cNvSpPr>
          <p:nvPr>
            <p:ph type="title"/>
          </p:nvPr>
        </p:nvSpPr>
        <p:spPr/>
        <p:txBody>
          <a:bodyPr/>
          <a:lstStyle/>
          <a:p>
            <a:r>
              <a:rPr lang="en-US" dirty="0"/>
              <a:t>What do people say?</a:t>
            </a:r>
          </a:p>
        </p:txBody>
      </p:sp>
      <p:sp>
        <p:nvSpPr>
          <p:cNvPr id="4" name="TextBox 3">
            <a:extLst>
              <a:ext uri="{FF2B5EF4-FFF2-40B4-BE49-F238E27FC236}">
                <a16:creationId xmlns:a16="http://schemas.microsoft.com/office/drawing/2014/main" id="{C8BE6545-2621-8241-87B0-C3F108994BF6}"/>
              </a:ext>
            </a:extLst>
          </p:cNvPr>
          <p:cNvSpPr txBox="1"/>
          <p:nvPr/>
        </p:nvSpPr>
        <p:spPr>
          <a:xfrm>
            <a:off x="457200" y="1424041"/>
            <a:ext cx="3977148" cy="2031325"/>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“Valuable to me as a university librarian to remind me of the value of research and to help me understand and relate to the opportunities and challenges of scholarly publishing from an academic's point of view.”</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0553EE6C-4D56-8D48-948E-3DB45573397D}"/>
              </a:ext>
            </a:extLst>
          </p:cNvPr>
          <p:cNvSpPr txBox="1"/>
          <p:nvPr/>
        </p:nvSpPr>
        <p:spPr>
          <a:xfrm>
            <a:off x="457200" y="3882102"/>
            <a:ext cx="4124632" cy="2585323"/>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“It would help researchers to understand that the decisions they make in relation to publishing their work cannot be made in isolation. Each decision results in an impact further down the publishing path can could be positive or negative.  It's a great game to convey the different routes to publishing.”</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848224E5-7658-9649-81DA-DD4CB2A282C1}"/>
              </a:ext>
            </a:extLst>
          </p:cNvPr>
          <p:cNvSpPr txBox="1"/>
          <p:nvPr/>
        </p:nvSpPr>
        <p:spPr>
          <a:xfrm>
            <a:off x="5093109" y="1424041"/>
            <a:ext cx="3382297" cy="1754326"/>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“I found it a really engaging way of understanding more about the academic publishing process and the impact that copyright/IP has on it.”</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78209E3A-A7C7-C042-9A3C-BF0F0B1AE6E2}"/>
              </a:ext>
            </a:extLst>
          </p:cNvPr>
          <p:cNvSpPr txBox="1"/>
          <p:nvPr/>
        </p:nvSpPr>
        <p:spPr>
          <a:xfrm>
            <a:off x="5142271" y="3911875"/>
            <a:ext cx="3283974" cy="1754326"/>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“It provides a great entry point to what can be a complex area of scholarly life. It is particularly good for library staff working with open access repositories.”</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4993317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1C404-624F-1A4D-B9BE-9226F68932DB}"/>
              </a:ext>
            </a:extLst>
          </p:cNvPr>
          <p:cNvSpPr>
            <a:spLocks noGrp="1"/>
          </p:cNvSpPr>
          <p:nvPr>
            <p:ph type="title"/>
          </p:nvPr>
        </p:nvSpPr>
        <p:spPr/>
        <p:txBody>
          <a:bodyPr/>
          <a:lstStyle/>
          <a:p>
            <a:r>
              <a:rPr lang="en-US" dirty="0"/>
              <a:t>What do people say?</a:t>
            </a:r>
          </a:p>
        </p:txBody>
      </p:sp>
      <p:sp>
        <p:nvSpPr>
          <p:cNvPr id="4" name="TextBox 3">
            <a:extLst>
              <a:ext uri="{FF2B5EF4-FFF2-40B4-BE49-F238E27FC236}">
                <a16:creationId xmlns:a16="http://schemas.microsoft.com/office/drawing/2014/main" id="{C8BE6545-2621-8241-87B0-C3F108994BF6}"/>
              </a:ext>
            </a:extLst>
          </p:cNvPr>
          <p:cNvSpPr txBox="1"/>
          <p:nvPr/>
        </p:nvSpPr>
        <p:spPr>
          <a:xfrm>
            <a:off x="457200" y="1424041"/>
            <a:ext cx="3977148" cy="2031325"/>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“Valuable to me as a university librarian to remind me of the value of research and to help me understand and relate to the opportunities and challenges of scholarly publishing from an academic's point of view.”</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0553EE6C-4D56-8D48-948E-3DB45573397D}"/>
              </a:ext>
            </a:extLst>
          </p:cNvPr>
          <p:cNvSpPr txBox="1"/>
          <p:nvPr/>
        </p:nvSpPr>
        <p:spPr>
          <a:xfrm>
            <a:off x="457200" y="3882102"/>
            <a:ext cx="4124632" cy="2585323"/>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“It would help researchers to understand that the decisions they make in relation to publishing their work cannot be made in isolation. Each decision results in an impact further down the publishing path can could be positive or negative.  It's a great game to convey the different routes to publishing.”</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848224E5-7658-9649-81DA-DD4CB2A282C1}"/>
              </a:ext>
            </a:extLst>
          </p:cNvPr>
          <p:cNvSpPr txBox="1"/>
          <p:nvPr/>
        </p:nvSpPr>
        <p:spPr>
          <a:xfrm>
            <a:off x="5093109" y="1424041"/>
            <a:ext cx="3382297" cy="1754326"/>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“I found it a really engaging way of understanding more about the academic publishing process and the impact that copyright/IP has on it.”</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78209E3A-A7C7-C042-9A3C-BF0F0B1AE6E2}"/>
              </a:ext>
            </a:extLst>
          </p:cNvPr>
          <p:cNvSpPr txBox="1"/>
          <p:nvPr/>
        </p:nvSpPr>
        <p:spPr>
          <a:xfrm>
            <a:off x="5142271" y="3911875"/>
            <a:ext cx="3283974" cy="1754326"/>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“It provides a great entry point to what can be a complex area of scholarly life. It is particularly good for library staff working with open access repositories.”</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645148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E8280-FFC8-CA40-8025-8A1D740EF97B}"/>
              </a:ext>
            </a:extLst>
          </p:cNvPr>
          <p:cNvSpPr>
            <a:spLocks noGrp="1"/>
          </p:cNvSpPr>
          <p:nvPr>
            <p:ph type="title"/>
          </p:nvPr>
        </p:nvSpPr>
        <p:spPr>
          <a:xfrm>
            <a:off x="457199" y="152718"/>
            <a:ext cx="8023609" cy="1124937"/>
          </a:xfrm>
        </p:spPr>
        <p:txBody>
          <a:bodyPr/>
          <a:lstStyle/>
          <a:p>
            <a:r>
              <a:rPr lang="en-US" dirty="0"/>
              <a:t>Improvements and suggestions</a:t>
            </a:r>
          </a:p>
        </p:txBody>
      </p:sp>
      <p:sp>
        <p:nvSpPr>
          <p:cNvPr id="5" name="TextBox 4">
            <a:extLst>
              <a:ext uri="{FF2B5EF4-FFF2-40B4-BE49-F238E27FC236}">
                <a16:creationId xmlns:a16="http://schemas.microsoft.com/office/drawing/2014/main" id="{93C5F1EF-D384-9A4B-9860-CD2A8AAD47CF}"/>
              </a:ext>
            </a:extLst>
          </p:cNvPr>
          <p:cNvSpPr txBox="1"/>
          <p:nvPr/>
        </p:nvSpPr>
        <p:spPr>
          <a:xfrm>
            <a:off x="760138" y="1878299"/>
            <a:ext cx="3606801" cy="2585323"/>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“The game is quite long, and, whilst I really enjoyed it and felt engaged throughout, I wondered whether PhD students would prefer something a little shorter. Would there be a way to cut it down so that it can be completed in about an hour?”</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6498796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E8280-FFC8-CA40-8025-8A1D740EF97B}"/>
              </a:ext>
            </a:extLst>
          </p:cNvPr>
          <p:cNvSpPr>
            <a:spLocks noGrp="1"/>
          </p:cNvSpPr>
          <p:nvPr>
            <p:ph type="title"/>
          </p:nvPr>
        </p:nvSpPr>
        <p:spPr>
          <a:xfrm>
            <a:off x="457199" y="152718"/>
            <a:ext cx="8023609" cy="1124937"/>
          </a:xfrm>
        </p:spPr>
        <p:txBody>
          <a:bodyPr/>
          <a:lstStyle/>
          <a:p>
            <a:r>
              <a:rPr lang="en-US" dirty="0"/>
              <a:t>Improvements and suggestions</a:t>
            </a:r>
          </a:p>
        </p:txBody>
      </p:sp>
      <p:sp>
        <p:nvSpPr>
          <p:cNvPr id="4" name="TextBox 3">
            <a:extLst>
              <a:ext uri="{FF2B5EF4-FFF2-40B4-BE49-F238E27FC236}">
                <a16:creationId xmlns:a16="http://schemas.microsoft.com/office/drawing/2014/main" id="{C598B1E5-E394-1947-B79F-96AA929E60FF}"/>
              </a:ext>
            </a:extLst>
          </p:cNvPr>
          <p:cNvSpPr txBox="1"/>
          <p:nvPr/>
        </p:nvSpPr>
        <p:spPr>
          <a:xfrm>
            <a:off x="760138" y="4714831"/>
            <a:ext cx="3200400" cy="1754326"/>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“The playing space could be a bit bigger - i.e. the space at the edges of the board where all the action happens, and the middle bit smaller.”</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93C5F1EF-D384-9A4B-9860-CD2A8AAD47CF}"/>
              </a:ext>
            </a:extLst>
          </p:cNvPr>
          <p:cNvSpPr txBox="1"/>
          <p:nvPr/>
        </p:nvSpPr>
        <p:spPr>
          <a:xfrm>
            <a:off x="760138" y="1878299"/>
            <a:ext cx="3606801" cy="2585323"/>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“The game is quite long, and, whilst I really enjoyed it and felt engaged throughout, I wondered whether PhD students would prefer something a little shorter. Would there be a way to cut it down so that it can be completed in about an hour?”</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2789365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E8280-FFC8-CA40-8025-8A1D740EF97B}"/>
              </a:ext>
            </a:extLst>
          </p:cNvPr>
          <p:cNvSpPr>
            <a:spLocks noGrp="1"/>
          </p:cNvSpPr>
          <p:nvPr>
            <p:ph type="title"/>
          </p:nvPr>
        </p:nvSpPr>
        <p:spPr>
          <a:xfrm>
            <a:off x="457199" y="152718"/>
            <a:ext cx="8023609" cy="1124937"/>
          </a:xfrm>
        </p:spPr>
        <p:txBody>
          <a:bodyPr/>
          <a:lstStyle/>
          <a:p>
            <a:r>
              <a:rPr lang="en-US" dirty="0"/>
              <a:t>Improvements and suggestions</a:t>
            </a:r>
          </a:p>
        </p:txBody>
      </p:sp>
      <p:sp>
        <p:nvSpPr>
          <p:cNvPr id="4" name="TextBox 3">
            <a:extLst>
              <a:ext uri="{FF2B5EF4-FFF2-40B4-BE49-F238E27FC236}">
                <a16:creationId xmlns:a16="http://schemas.microsoft.com/office/drawing/2014/main" id="{C598B1E5-E394-1947-B79F-96AA929E60FF}"/>
              </a:ext>
            </a:extLst>
          </p:cNvPr>
          <p:cNvSpPr txBox="1"/>
          <p:nvPr/>
        </p:nvSpPr>
        <p:spPr>
          <a:xfrm>
            <a:off x="760138" y="4714831"/>
            <a:ext cx="3200400" cy="1754326"/>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“The playing space could be a bit bigger - i.e. the space at the edges of the board where all the action happens, and the middle bit smaller.”</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93C5F1EF-D384-9A4B-9860-CD2A8AAD47CF}"/>
              </a:ext>
            </a:extLst>
          </p:cNvPr>
          <p:cNvSpPr txBox="1"/>
          <p:nvPr/>
        </p:nvSpPr>
        <p:spPr>
          <a:xfrm>
            <a:off x="760138" y="1878299"/>
            <a:ext cx="3606801" cy="2585323"/>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“The game is quite long, and, whilst I really enjoyed it and felt engaged throughout, I wondered whether PhD students would prefer something a little shorter. Would there be a way to cut it down so that it can be completed in about an hour?”</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37113380-8943-6D4E-A365-7D6A279AA49E}"/>
              </a:ext>
            </a:extLst>
          </p:cNvPr>
          <p:cNvSpPr txBox="1"/>
          <p:nvPr/>
        </p:nvSpPr>
        <p:spPr>
          <a:xfrm>
            <a:off x="4980445" y="1878298"/>
            <a:ext cx="3897465" cy="2585323"/>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“Players wanted to do more with the money, e.g. pay for a research assistant or go to conferences or additional training. Also, the conflict between research and teaching was not highlighted - which is something a lot of researchers do struggle with and therefore work a lot overtime.”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3318331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E8280-FFC8-CA40-8025-8A1D740EF97B}"/>
              </a:ext>
            </a:extLst>
          </p:cNvPr>
          <p:cNvSpPr>
            <a:spLocks noGrp="1"/>
          </p:cNvSpPr>
          <p:nvPr>
            <p:ph type="title"/>
          </p:nvPr>
        </p:nvSpPr>
        <p:spPr>
          <a:xfrm>
            <a:off x="457199" y="152718"/>
            <a:ext cx="8023609" cy="1124937"/>
          </a:xfrm>
        </p:spPr>
        <p:txBody>
          <a:bodyPr/>
          <a:lstStyle/>
          <a:p>
            <a:r>
              <a:rPr lang="en-US" dirty="0"/>
              <a:t>Improvements and suggestions</a:t>
            </a:r>
          </a:p>
        </p:txBody>
      </p:sp>
      <p:sp>
        <p:nvSpPr>
          <p:cNvPr id="4" name="TextBox 3">
            <a:extLst>
              <a:ext uri="{FF2B5EF4-FFF2-40B4-BE49-F238E27FC236}">
                <a16:creationId xmlns:a16="http://schemas.microsoft.com/office/drawing/2014/main" id="{C598B1E5-E394-1947-B79F-96AA929E60FF}"/>
              </a:ext>
            </a:extLst>
          </p:cNvPr>
          <p:cNvSpPr txBox="1"/>
          <p:nvPr/>
        </p:nvSpPr>
        <p:spPr>
          <a:xfrm>
            <a:off x="760138" y="4714831"/>
            <a:ext cx="3200400" cy="1754326"/>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“The playing space could be a bit bigger - i.e. the space at the edges of the board where all the action happens, and the middle bit smaller.”</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93C5F1EF-D384-9A4B-9860-CD2A8AAD47CF}"/>
              </a:ext>
            </a:extLst>
          </p:cNvPr>
          <p:cNvSpPr txBox="1"/>
          <p:nvPr/>
        </p:nvSpPr>
        <p:spPr>
          <a:xfrm>
            <a:off x="760138" y="1878299"/>
            <a:ext cx="3606801" cy="2585323"/>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“The game is quite long, and, whilst I really enjoyed it and felt engaged throughout, I wondered whether PhD students would prefer something a little shorter. Would there be a way to cut it down so that it can be completed in about an hour?”</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37113380-8943-6D4E-A365-7D6A279AA49E}"/>
              </a:ext>
            </a:extLst>
          </p:cNvPr>
          <p:cNvSpPr txBox="1"/>
          <p:nvPr/>
        </p:nvSpPr>
        <p:spPr>
          <a:xfrm>
            <a:off x="4980445" y="1878298"/>
            <a:ext cx="3897465" cy="2585323"/>
          </a:xfrm>
          <a:prstGeom prst="rect">
            <a:avLst/>
          </a:prstGeom>
          <a:noFill/>
        </p:spPr>
        <p:txBody>
          <a:bodyPr wrap="square" rtlCol="0">
            <a:spAutoFit/>
          </a:bodyPr>
          <a:lstStyle/>
          <a:p>
            <a:r>
              <a:rPr lang="en-GB"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rPr>
              <a:t>“Players wanted to do more with the money, e.g. pay for a research assistant or go to conferences or additional training. Also, the conflict between research and teaching was not highlighted - which is something a lot of researchers do struggle with and therefore work a lot overtime.” </a:t>
            </a:r>
            <a:endParaRPr lang="en-US" dirty="0">
              <a:solidFill>
                <a:schemeClr val="bg1">
                  <a:lumMod val="8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8490570E-76D2-E946-BE70-F12FF96F69B4}"/>
              </a:ext>
            </a:extLst>
          </p:cNvPr>
          <p:cNvSpPr txBox="1"/>
          <p:nvPr/>
        </p:nvSpPr>
        <p:spPr>
          <a:xfrm>
            <a:off x="4980445" y="4804257"/>
            <a:ext cx="3606801" cy="1200329"/>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“A choice of characters would be great, especially if there was a way to mix and match characteristics.”</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42410212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E8280-FFC8-CA40-8025-8A1D740EF97B}"/>
              </a:ext>
            </a:extLst>
          </p:cNvPr>
          <p:cNvSpPr>
            <a:spLocks noGrp="1"/>
          </p:cNvSpPr>
          <p:nvPr>
            <p:ph type="title"/>
          </p:nvPr>
        </p:nvSpPr>
        <p:spPr>
          <a:xfrm>
            <a:off x="457199" y="152718"/>
            <a:ext cx="8023609" cy="1124937"/>
          </a:xfrm>
        </p:spPr>
        <p:txBody>
          <a:bodyPr/>
          <a:lstStyle/>
          <a:p>
            <a:r>
              <a:rPr lang="en-US" dirty="0"/>
              <a:t>Improvements and suggestions</a:t>
            </a:r>
          </a:p>
        </p:txBody>
      </p:sp>
      <p:sp>
        <p:nvSpPr>
          <p:cNvPr id="4" name="TextBox 3">
            <a:extLst>
              <a:ext uri="{FF2B5EF4-FFF2-40B4-BE49-F238E27FC236}">
                <a16:creationId xmlns:a16="http://schemas.microsoft.com/office/drawing/2014/main" id="{C598B1E5-E394-1947-B79F-96AA929E60FF}"/>
              </a:ext>
            </a:extLst>
          </p:cNvPr>
          <p:cNvSpPr txBox="1"/>
          <p:nvPr/>
        </p:nvSpPr>
        <p:spPr>
          <a:xfrm>
            <a:off x="760138" y="4714831"/>
            <a:ext cx="3200400" cy="1754326"/>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“The playing space could be a bit bigger - i.e. the space at the edges of the board where all the action happens, and the middle bit smaller.”</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93C5F1EF-D384-9A4B-9860-CD2A8AAD47CF}"/>
              </a:ext>
            </a:extLst>
          </p:cNvPr>
          <p:cNvSpPr txBox="1"/>
          <p:nvPr/>
        </p:nvSpPr>
        <p:spPr>
          <a:xfrm>
            <a:off x="760138" y="1878299"/>
            <a:ext cx="3606801" cy="2585323"/>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“The game is quite long, and, whilst I really enjoyed it and felt engaged throughout, I wondered whether PhD students would prefer something a little shorter. Would there be a way to cut it down so that it can be completed in about an hour?”</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6" name="TextBox 5">
            <a:extLst>
              <a:ext uri="{FF2B5EF4-FFF2-40B4-BE49-F238E27FC236}">
                <a16:creationId xmlns:a16="http://schemas.microsoft.com/office/drawing/2014/main" id="{37113380-8943-6D4E-A365-7D6A279AA49E}"/>
              </a:ext>
            </a:extLst>
          </p:cNvPr>
          <p:cNvSpPr txBox="1"/>
          <p:nvPr/>
        </p:nvSpPr>
        <p:spPr>
          <a:xfrm>
            <a:off x="4980445" y="1878298"/>
            <a:ext cx="3897465" cy="2585323"/>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“Players wanted to do more with the money, e.g. pay for a research assistant or go to conferences or additional training. Also, the conflict between research and teaching was not highlighted - which is something a lot of researchers do struggle with and therefore work a lot overtime.”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8490570E-76D2-E946-BE70-F12FF96F69B4}"/>
              </a:ext>
            </a:extLst>
          </p:cNvPr>
          <p:cNvSpPr txBox="1"/>
          <p:nvPr/>
        </p:nvSpPr>
        <p:spPr>
          <a:xfrm>
            <a:off x="4980445" y="4804257"/>
            <a:ext cx="3606801" cy="1200329"/>
          </a:xfrm>
          <a:prstGeom prst="rect">
            <a:avLst/>
          </a:prstGeom>
          <a:noFill/>
        </p:spPr>
        <p:txBody>
          <a:bodyPr wrap="square" rtlCol="0">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“A choice of characters would be great, especially if there was a way to mix and match characteristics.”</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4468955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feedback</a:t>
            </a:r>
          </a:p>
        </p:txBody>
      </p:sp>
      <p:pic>
        <p:nvPicPr>
          <p:cNvPr id="4" name="Content Placeholder 3"/>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4926494" y="1423443"/>
            <a:ext cx="3676731" cy="5193666"/>
          </a:xfrm>
        </p:spPr>
      </p:pic>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9667" y="1423443"/>
            <a:ext cx="3684010" cy="5193666"/>
          </a:xfrm>
          <a:prstGeom prst="rect">
            <a:avLst/>
          </a:prstGeom>
        </p:spPr>
      </p:pic>
    </p:spTree>
    <p:extLst>
      <p:ext uri="{BB962C8B-B14F-4D97-AF65-F5344CB8AC3E}">
        <p14:creationId xmlns:p14="http://schemas.microsoft.com/office/powerpoint/2010/main" val="9016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A55B1-6487-E34C-99DA-0D03796F2C2D}"/>
              </a:ext>
            </a:extLst>
          </p:cNvPr>
          <p:cNvSpPr>
            <a:spLocks noGrp="1"/>
          </p:cNvSpPr>
          <p:nvPr>
            <p:ph type="title"/>
          </p:nvPr>
        </p:nvSpPr>
        <p:spPr>
          <a:xfrm>
            <a:off x="457200" y="627663"/>
            <a:ext cx="7447935" cy="1124937"/>
          </a:xfrm>
        </p:spPr>
        <p:txBody>
          <a:bodyPr/>
          <a:lstStyle/>
          <a:p>
            <a:r>
              <a:rPr lang="en-US" dirty="0"/>
              <a:t>The Publishing Trap and other training</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23539293"/>
              </p:ext>
            </p:extLst>
          </p:nvPr>
        </p:nvGraphicFramePr>
        <p:xfrm>
          <a:off x="457200" y="2024975"/>
          <a:ext cx="7620000" cy="437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6042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6EFB0B40-99EA-4E77-9B42-734B8C214FDE}"/>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ACA93537-6058-4DC8-A90A-166BA79D88C9}"/>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graphicEl>
                                              <a:dgm id="{4AFB414D-B6EF-4266-928D-D0574B0581D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Future plans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17608813"/>
              </p:ext>
            </p:extLst>
          </p:nvPr>
        </p:nvGraphicFramePr>
        <p:xfrm>
          <a:off x="457200" y="1752600"/>
          <a:ext cx="7620000" cy="437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496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8DEDCD93-0C9E-4A50-8AC2-D929BA6C4249}"/>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2F3A129D-503D-428E-AF2C-C68619DED1FE}"/>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graphicEl>
                                              <a:dgm id="{23BC109F-2208-4D3F-9F43-E72A28BA656C}"/>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graphicEl>
                                              <a:dgm id="{B14524D8-4292-49E5-8345-3CDA0AA1979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F3A8BB2B-09FA-4007-AEED-F840165F7246}"/>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289DB-DA20-B446-878E-80F0E1D43B6B}"/>
              </a:ext>
            </a:extLst>
          </p:cNvPr>
          <p:cNvSpPr>
            <a:spLocks noGrp="1"/>
          </p:cNvSpPr>
          <p:nvPr>
            <p:ph type="title"/>
          </p:nvPr>
        </p:nvSpPr>
        <p:spPr/>
        <p:txBody>
          <a:bodyPr/>
          <a:lstStyle/>
          <a:p>
            <a:endParaRPr lang="en-US"/>
          </a:p>
        </p:txBody>
      </p:sp>
      <p:pic>
        <p:nvPicPr>
          <p:cNvPr id="17" name="Picture 16">
            <a:extLst>
              <a:ext uri="{FF2B5EF4-FFF2-40B4-BE49-F238E27FC236}">
                <a16:creationId xmlns:a16="http://schemas.microsoft.com/office/drawing/2014/main" id="{3D5EBE8E-C488-2C4D-987C-B2CDF98534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03290" y="3568596"/>
            <a:ext cx="4940710" cy="3289403"/>
          </a:xfrm>
          <a:prstGeom prst="rect">
            <a:avLst/>
          </a:prstGeom>
        </p:spPr>
      </p:pic>
      <p:pic>
        <p:nvPicPr>
          <p:cNvPr id="15" name="Content Placeholder 14">
            <a:extLst>
              <a:ext uri="{FF2B5EF4-FFF2-40B4-BE49-F238E27FC236}">
                <a16:creationId xmlns:a16="http://schemas.microsoft.com/office/drawing/2014/main" id="{A1AD2C0E-EF8E-CB44-9325-AA523E91A2F5}"/>
              </a:ext>
            </a:extLst>
          </p:cNvPr>
          <p:cNvPicPr>
            <a:picLocks noGrp="1" noChangeAspect="1"/>
          </p:cNvPicPr>
          <p:nvPr>
            <p:ph idx="1"/>
          </p:nvPr>
        </p:nvPicPr>
        <p:blipFill>
          <a:blip r:embed="rId4" cstate="screen">
            <a:extLst>
              <a:ext uri="{28A0092B-C50C-407E-A947-70E740481C1C}">
                <a14:useLocalDpi xmlns:a14="http://schemas.microsoft.com/office/drawing/2010/main"/>
              </a:ext>
            </a:extLst>
          </a:blip>
          <a:stretch>
            <a:fillRect/>
          </a:stretch>
        </p:blipFill>
        <p:spPr>
          <a:xfrm>
            <a:off x="0" y="1"/>
            <a:ext cx="5368413" cy="3574158"/>
          </a:xfrm>
        </p:spPr>
      </p:pic>
      <p:pic>
        <p:nvPicPr>
          <p:cNvPr id="21" name="Picture 20">
            <a:extLst>
              <a:ext uri="{FF2B5EF4-FFF2-40B4-BE49-F238E27FC236}">
                <a16:creationId xmlns:a16="http://schemas.microsoft.com/office/drawing/2014/main" id="{3B5AEFCE-E616-884E-AB97-2357F642B7B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0" y="3568596"/>
            <a:ext cx="4572000" cy="3289403"/>
          </a:xfrm>
          <a:prstGeom prst="rect">
            <a:avLst/>
          </a:prstGeom>
        </p:spPr>
      </p:pic>
      <p:pic>
        <p:nvPicPr>
          <p:cNvPr id="23" name="Picture 22">
            <a:extLst>
              <a:ext uri="{FF2B5EF4-FFF2-40B4-BE49-F238E27FC236}">
                <a16:creationId xmlns:a16="http://schemas.microsoft.com/office/drawing/2014/main" id="{11050912-FE34-E34C-8B84-1B68AE5694E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572000" y="0"/>
            <a:ext cx="4572000" cy="3568595"/>
          </a:xfrm>
          <a:prstGeom prst="rect">
            <a:avLst/>
          </a:prstGeom>
        </p:spPr>
      </p:pic>
      <p:sp>
        <p:nvSpPr>
          <p:cNvPr id="3" name="TextBox 2">
            <a:extLst>
              <a:ext uri="{FF2B5EF4-FFF2-40B4-BE49-F238E27FC236}">
                <a16:creationId xmlns:a16="http://schemas.microsoft.com/office/drawing/2014/main" id="{55D1098B-B26C-C84A-B119-C0A6F994DF79}"/>
              </a:ext>
            </a:extLst>
          </p:cNvPr>
          <p:cNvSpPr txBox="1"/>
          <p:nvPr/>
        </p:nvSpPr>
        <p:spPr>
          <a:xfrm>
            <a:off x="1961537" y="2707522"/>
            <a:ext cx="5294670" cy="707886"/>
          </a:xfrm>
          <a:prstGeom prst="rect">
            <a:avLst/>
          </a:prstGeom>
          <a:solidFill>
            <a:schemeClr val="bg1">
              <a:alpha val="57000"/>
            </a:schemeClr>
          </a:solidFill>
        </p:spPr>
        <p:txBody>
          <a:bodyPr wrap="square" rtlCol="0">
            <a:spAutoFit/>
          </a:bodyPr>
          <a:lstStyle/>
          <a:p>
            <a:pPr algn="ctr"/>
            <a:r>
              <a:rPr lang="en-GB" sz="4000" dirty="0">
                <a:latin typeface="Open Sans" panose="020B0606030504020204" pitchFamily="34" charset="0"/>
                <a:ea typeface="Open Sans" panose="020B0606030504020204" pitchFamily="34" charset="0"/>
                <a:cs typeface="Open Sans" panose="020B0606030504020204" pitchFamily="34" charset="0"/>
              </a:rPr>
              <a:t>Die </a:t>
            </a:r>
            <a:r>
              <a:rPr lang="en-GB" sz="4000" dirty="0" err="1">
                <a:latin typeface="Open Sans" panose="020B0606030504020204" pitchFamily="34" charset="0"/>
                <a:ea typeface="Open Sans" panose="020B0606030504020204" pitchFamily="34" charset="0"/>
                <a:cs typeface="Open Sans" panose="020B0606030504020204" pitchFamily="34" charset="0"/>
              </a:rPr>
              <a:t>Publikationsfalle</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9340281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E6A08-DBB0-B343-9075-BAD7E1CF0D22}"/>
              </a:ext>
            </a:extLst>
          </p:cNvPr>
          <p:cNvSpPr>
            <a:spLocks noGrp="1"/>
          </p:cNvSpPr>
          <p:nvPr>
            <p:ph type="title"/>
          </p:nvPr>
        </p:nvSpPr>
        <p:spPr>
          <a:xfrm>
            <a:off x="788275" y="5350248"/>
            <a:ext cx="7535918" cy="1124937"/>
          </a:xfrm>
        </p:spPr>
        <p:txBody>
          <a:bodyPr/>
          <a:lstStyle/>
          <a:p>
            <a:r>
              <a:rPr lang="en-US" dirty="0"/>
              <a:t>Come and play it now in the kelvin room</a:t>
            </a:r>
          </a:p>
        </p:txBody>
      </p:sp>
      <p:pic>
        <p:nvPicPr>
          <p:cNvPr id="4" name="Picture 3">
            <a:extLst>
              <a:ext uri="{FF2B5EF4-FFF2-40B4-BE49-F238E27FC236}">
                <a16:creationId xmlns:a16="http://schemas.microsoft.com/office/drawing/2014/main" id="{C0B71D3C-366B-A347-B996-DD9C6C32DD4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7200" y="750832"/>
            <a:ext cx="8458734" cy="4446852"/>
          </a:xfrm>
          <a:prstGeom prst="rect">
            <a:avLst/>
          </a:prstGeom>
        </p:spPr>
      </p:pic>
    </p:spTree>
    <p:extLst>
      <p:ext uri="{BB962C8B-B14F-4D97-AF65-F5344CB8AC3E}">
        <p14:creationId xmlns:p14="http://schemas.microsoft.com/office/powerpoint/2010/main" val="1405436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credits</a:t>
            </a:r>
          </a:p>
        </p:txBody>
      </p:sp>
      <p:sp>
        <p:nvSpPr>
          <p:cNvPr id="3" name="Content Placeholder 2"/>
          <p:cNvSpPr>
            <a:spLocks noGrp="1"/>
          </p:cNvSpPr>
          <p:nvPr>
            <p:ph idx="1"/>
          </p:nvPr>
        </p:nvSpPr>
        <p:spPr/>
        <p:txBody>
          <a:bodyPr>
            <a:normAutofit fontScale="85000" lnSpcReduction="10000"/>
          </a:bodyPr>
          <a:lstStyle/>
          <a:p>
            <a:r>
              <a:rPr lang="en-GB" b="0" dirty="0"/>
              <a:t>Original content by Chris Morrison and Jane Secker (UK Copyright Literacy) licensed </a:t>
            </a:r>
            <a:r>
              <a:rPr lang="en-GB" b="0" dirty="0">
                <a:hlinkClick r:id="rId3"/>
              </a:rPr>
              <a:t>Creative Commons Attribution </a:t>
            </a:r>
            <a:r>
              <a:rPr lang="en-GB" b="0" dirty="0" err="1">
                <a:hlinkClick r:id="rId3"/>
              </a:rPr>
              <a:t>ShareAlike</a:t>
            </a:r>
            <a:r>
              <a:rPr lang="en-GB" b="0" dirty="0">
                <a:hlinkClick r:id="rId3"/>
              </a:rPr>
              <a:t> (CC BY SA) 4.0</a:t>
            </a:r>
            <a:r>
              <a:rPr lang="en-GB" b="0" dirty="0"/>
              <a:t> </a:t>
            </a:r>
          </a:p>
          <a:p>
            <a:r>
              <a:rPr lang="en-GB" b="0" dirty="0"/>
              <a:t>The Publishing Trap images and photos licensed </a:t>
            </a:r>
            <a:r>
              <a:rPr lang="en-GB" b="0" dirty="0">
                <a:hlinkClick r:id="rId4"/>
              </a:rPr>
              <a:t>CC BY NC ND 4.0 </a:t>
            </a:r>
            <a:endParaRPr lang="en-GB" b="0" dirty="0"/>
          </a:p>
          <a:p>
            <a:r>
              <a:rPr lang="en-GB" b="0" dirty="0"/>
              <a:t>Third party copyright images included under fair dealing provisions of Copyright, Designs and Patents Act 1988</a:t>
            </a:r>
          </a:p>
          <a:p>
            <a:pPr marL="342900" indent="-342900">
              <a:buFont typeface="Arial" panose="020B0604020202020204" pitchFamily="34" charset="0"/>
              <a:buChar char="•"/>
            </a:pPr>
            <a:r>
              <a:rPr lang="en-GB" b="0" dirty="0"/>
              <a:t>Slide 4 – Photo by Amber </a:t>
            </a:r>
            <a:r>
              <a:rPr lang="en-GB" b="0" dirty="0" err="1"/>
              <a:t>Litzinger</a:t>
            </a:r>
            <a:r>
              <a:rPr lang="en-GB" b="0" dirty="0"/>
              <a:t> https://</a:t>
            </a:r>
            <a:r>
              <a:rPr lang="en-GB" b="0" dirty="0" err="1"/>
              <a:t>flic.kr</a:t>
            </a:r>
            <a:r>
              <a:rPr lang="en-GB" b="0" dirty="0"/>
              <a:t>/p/bEXT6H CC-BY</a:t>
            </a:r>
          </a:p>
          <a:p>
            <a:pPr marL="342900" indent="-342900">
              <a:buFont typeface="Arial" panose="020B0604020202020204" pitchFamily="34" charset="0"/>
              <a:buChar char="•"/>
            </a:pPr>
            <a:r>
              <a:rPr lang="en-GB" b="0" dirty="0"/>
              <a:t>Slide 5 - Panic by Nate </a:t>
            </a:r>
            <a:r>
              <a:rPr lang="en-GB" b="0" dirty="0" err="1"/>
              <a:t>Stelner</a:t>
            </a:r>
            <a:r>
              <a:rPr lang="en-GB" b="0" dirty="0"/>
              <a:t> </a:t>
            </a:r>
            <a:r>
              <a:rPr lang="en-GB" b="0" dirty="0">
                <a:hlinkClick r:id="rId5"/>
              </a:rPr>
              <a:t>https://flic.kr/p/us2aa</a:t>
            </a:r>
            <a:r>
              <a:rPr lang="en-GB" b="0" dirty="0"/>
              <a:t>  Public Domain</a:t>
            </a:r>
          </a:p>
          <a:p>
            <a:pPr marL="342900" indent="-342900">
              <a:buFont typeface="Arial" panose="020B0604020202020204" pitchFamily="34" charset="0"/>
              <a:buChar char="•"/>
            </a:pPr>
            <a:r>
              <a:rPr lang="en-GB" b="0" dirty="0"/>
              <a:t>Slide 7 – Open Clip Art</a:t>
            </a:r>
          </a:p>
          <a:p>
            <a:pPr marL="342900" indent="-342900">
              <a:buFont typeface="Arial" panose="020B0604020202020204" pitchFamily="34" charset="0"/>
              <a:buChar char="•"/>
            </a:pPr>
            <a:r>
              <a:rPr lang="en-GB" b="0" dirty="0"/>
              <a:t>Slide 10 - Phenomena by Nick Ares </a:t>
            </a:r>
            <a:r>
              <a:rPr lang="en-GB" b="0" dirty="0">
                <a:hlinkClick r:id="rId6"/>
              </a:rPr>
              <a:t>https://flic.kr/p/6m6uYA</a:t>
            </a:r>
            <a:r>
              <a:rPr lang="en-GB" b="0" dirty="0"/>
              <a:t>  CC-BY</a:t>
            </a:r>
          </a:p>
          <a:p>
            <a:pPr marL="342900" indent="-342900">
              <a:buFont typeface="Arial" panose="020B0604020202020204" pitchFamily="34" charset="0"/>
              <a:buChar char="•"/>
            </a:pPr>
            <a:r>
              <a:rPr lang="en-GB" b="0" dirty="0"/>
              <a:t>Slide 12 -  Lego police officer </a:t>
            </a:r>
            <a:r>
              <a:rPr lang="en-GB" b="0" dirty="0" err="1"/>
              <a:t>byMartin</a:t>
            </a:r>
            <a:r>
              <a:rPr lang="en-GB" b="0" dirty="0"/>
              <a:t> @</a:t>
            </a:r>
            <a:r>
              <a:rPr lang="en-GB" b="0" dirty="0" err="1"/>
              <a:t>pokipsie</a:t>
            </a:r>
            <a:r>
              <a:rPr lang="en-GB" b="0" dirty="0"/>
              <a:t> </a:t>
            </a:r>
            <a:r>
              <a:rPr lang="en-GB" b="0" dirty="0" err="1"/>
              <a:t>Rechsteiner</a:t>
            </a:r>
            <a:r>
              <a:rPr lang="en-GB" b="0" dirty="0"/>
              <a:t> </a:t>
            </a:r>
            <a:r>
              <a:rPr lang="en-GB" b="0" dirty="0">
                <a:hlinkClick r:id="rId7"/>
              </a:rPr>
              <a:t>https://flic.kr/p/qmMDmS</a:t>
            </a:r>
            <a:r>
              <a:rPr lang="en-GB" b="0" dirty="0"/>
              <a:t> CC-BY</a:t>
            </a:r>
          </a:p>
          <a:p>
            <a:pPr marL="342900" indent="-342900">
              <a:buFont typeface="Arial" panose="020B0604020202020204" pitchFamily="34" charset="0"/>
              <a:buChar char="•"/>
            </a:pPr>
            <a:r>
              <a:rPr lang="en-GB" b="0" dirty="0"/>
              <a:t>Slide 19 – Game of Life and Mousetrap by Hasbro</a:t>
            </a:r>
          </a:p>
          <a:p>
            <a:pPr marL="342900" indent="-342900">
              <a:buFont typeface="Arial" panose="020B0604020202020204" pitchFamily="34" charset="0"/>
              <a:buChar char="•"/>
            </a:pPr>
            <a:r>
              <a:rPr lang="en-GB" b="0" dirty="0"/>
              <a:t>Slide 38 – Die </a:t>
            </a:r>
            <a:r>
              <a:rPr lang="en-GB" b="0" dirty="0" err="1"/>
              <a:t>Publikationsfalle</a:t>
            </a:r>
            <a:r>
              <a:rPr lang="en-GB" b="0" dirty="0"/>
              <a:t> photos by </a:t>
            </a:r>
            <a:r>
              <a:rPr lang="en-GB" b="0" dirty="0" err="1"/>
              <a:t>Cagla</a:t>
            </a:r>
            <a:r>
              <a:rPr lang="en-GB" b="0" dirty="0"/>
              <a:t> </a:t>
            </a:r>
            <a:r>
              <a:rPr lang="en-GB" b="0" dirty="0" err="1"/>
              <a:t>Bacaksiz</a:t>
            </a:r>
            <a:endParaRPr lang="en-GB" b="0" dirty="0"/>
          </a:p>
          <a:p>
            <a:endParaRPr lang="en-GB" dirty="0"/>
          </a:p>
          <a:p>
            <a:endParaRPr lang="en-GB" dirty="0"/>
          </a:p>
        </p:txBody>
      </p:sp>
    </p:spTree>
    <p:extLst>
      <p:ext uri="{BB962C8B-B14F-4D97-AF65-F5344CB8AC3E}">
        <p14:creationId xmlns:p14="http://schemas.microsoft.com/office/powerpoint/2010/main" val="2070905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C6DED-60EF-6140-9FD1-3CE71AB76163}"/>
              </a:ext>
            </a:extLst>
          </p:cNvPr>
          <p:cNvSpPr>
            <a:spLocks noGrp="1"/>
          </p:cNvSpPr>
          <p:nvPr>
            <p:ph type="title"/>
          </p:nvPr>
        </p:nvSpPr>
        <p:spPr/>
        <p:txBody>
          <a:bodyPr/>
          <a:lstStyle/>
          <a:p>
            <a:r>
              <a:rPr lang="en-US" dirty="0"/>
              <a:t>Further Reading</a:t>
            </a:r>
          </a:p>
        </p:txBody>
      </p:sp>
      <p:sp>
        <p:nvSpPr>
          <p:cNvPr id="3" name="Content Placeholder 2">
            <a:extLst>
              <a:ext uri="{FF2B5EF4-FFF2-40B4-BE49-F238E27FC236}">
                <a16:creationId xmlns:a16="http://schemas.microsoft.com/office/drawing/2014/main" id="{434B4361-5D87-5E46-823A-4BC67BD28881}"/>
              </a:ext>
            </a:extLst>
          </p:cNvPr>
          <p:cNvSpPr>
            <a:spLocks noGrp="1"/>
          </p:cNvSpPr>
          <p:nvPr>
            <p:ph idx="1"/>
          </p:nvPr>
        </p:nvSpPr>
        <p:spPr>
          <a:xfrm>
            <a:off x="457200" y="1451272"/>
            <a:ext cx="7620000" cy="4373563"/>
          </a:xfrm>
        </p:spPr>
        <p:txBody>
          <a:bodyPr>
            <a:normAutofit fontScale="70000" lnSpcReduction="20000"/>
          </a:bodyPr>
          <a:lstStyle/>
          <a:p>
            <a:r>
              <a:rPr lang="en-US" b="0" dirty="0"/>
              <a:t>ACRL (2013) </a:t>
            </a:r>
            <a:r>
              <a:rPr lang="en-GB" b="0" i="1" dirty="0"/>
              <a:t>Scholarly Communication and Information Literacy: Creating Strategic Collaborations for a Changing Academic Environment. </a:t>
            </a:r>
            <a:r>
              <a:rPr lang="en-GB" b="0" dirty="0"/>
              <a:t>ACRL. Available at: </a:t>
            </a:r>
            <a:r>
              <a:rPr lang="en-US" b="0" u="sng" dirty="0">
                <a:hlinkClick r:id="rId2"/>
              </a:rPr>
              <a:t>http://acrl.ala.org/intersections/</a:t>
            </a:r>
            <a:r>
              <a:rPr lang="en-US" b="0" dirty="0"/>
              <a:t> </a:t>
            </a:r>
            <a:endParaRPr lang="en-GB" b="0" dirty="0"/>
          </a:p>
          <a:p>
            <a:r>
              <a:rPr lang="en-US" b="0" dirty="0"/>
              <a:t>Morrison, C and Secker J. (2015) Copyright Literacy in the UK: a survey of librarians and other cultural heritage sector professionals. </a:t>
            </a:r>
            <a:r>
              <a:rPr lang="en-US" b="0" i="1" dirty="0"/>
              <a:t>Library and Information Research</a:t>
            </a:r>
            <a:r>
              <a:rPr lang="en-US" b="0" dirty="0"/>
              <a:t>. 39 (121) </a:t>
            </a:r>
            <a:br>
              <a:rPr lang="en-US" b="0" dirty="0"/>
            </a:br>
            <a:r>
              <a:rPr lang="en-US" b="0" dirty="0"/>
              <a:t>http://</a:t>
            </a:r>
            <a:r>
              <a:rPr lang="en-US" b="0" dirty="0" err="1"/>
              <a:t>www.lirgjournal.org.uk</a:t>
            </a:r>
            <a:r>
              <a:rPr lang="en-US" b="0" dirty="0"/>
              <a:t>/</a:t>
            </a:r>
            <a:r>
              <a:rPr lang="en-US" b="0" dirty="0" err="1"/>
              <a:t>lir</a:t>
            </a:r>
            <a:r>
              <a:rPr lang="en-US" b="0" dirty="0"/>
              <a:t>/</a:t>
            </a:r>
            <a:r>
              <a:rPr lang="en-US" b="0" dirty="0" err="1"/>
              <a:t>ojs</a:t>
            </a:r>
            <a:r>
              <a:rPr lang="en-US" b="0" dirty="0"/>
              <a:t>/</a:t>
            </a:r>
            <a:r>
              <a:rPr lang="en-US" b="0" dirty="0" err="1"/>
              <a:t>index.php</a:t>
            </a:r>
            <a:r>
              <a:rPr lang="en-US" b="0" dirty="0"/>
              <a:t>/</a:t>
            </a:r>
            <a:r>
              <a:rPr lang="en-US" b="0" dirty="0" err="1"/>
              <a:t>lir</a:t>
            </a:r>
            <a:r>
              <a:rPr lang="en-US" b="0" dirty="0"/>
              <a:t>/article/view/675  </a:t>
            </a:r>
          </a:p>
          <a:p>
            <a:r>
              <a:rPr lang="en-US" b="0" dirty="0"/>
              <a:t>Morrison, C &amp; Secker, J. (2017). Understanding librarians’ experiences of copyright: findings from a </a:t>
            </a:r>
            <a:r>
              <a:rPr lang="en-US" b="0" dirty="0" err="1"/>
              <a:t>phenomenographic</a:t>
            </a:r>
            <a:r>
              <a:rPr lang="en-US" b="0" dirty="0"/>
              <a:t> study of UK information professionals. </a:t>
            </a:r>
            <a:r>
              <a:rPr lang="en-US" b="0" i="1" dirty="0"/>
              <a:t>Library Management</a:t>
            </a:r>
            <a:r>
              <a:rPr lang="en-US" b="0" dirty="0"/>
              <a:t>, 38 (6/7)</a:t>
            </a:r>
          </a:p>
          <a:p>
            <a:r>
              <a:rPr lang="en-US" b="0" dirty="0"/>
              <a:t>Morrison, C and Secker, J (2017) The Publishing Trap: a game of scholarly communication. </a:t>
            </a:r>
            <a:r>
              <a:rPr lang="en-US" b="0" i="1" dirty="0"/>
              <a:t>LSE Impact Blog</a:t>
            </a:r>
            <a:r>
              <a:rPr lang="en-US" b="0" dirty="0"/>
              <a:t> </a:t>
            </a:r>
            <a:r>
              <a:rPr lang="en-US" b="0" dirty="0">
                <a:hlinkClick r:id="rId3"/>
              </a:rPr>
              <a:t>http://blogs.lse.ac.uk/impactofsocialsciences/2017/10/28/the-publishing-trap-a-game-of-scholarly-communication/</a:t>
            </a:r>
            <a:r>
              <a:rPr lang="en-US" b="0" dirty="0"/>
              <a:t> </a:t>
            </a:r>
          </a:p>
          <a:p>
            <a:r>
              <a:rPr lang="en-GB" b="0" dirty="0"/>
              <a:t>Morrison, C. (2015) Copyright the Card Game. </a:t>
            </a:r>
            <a:r>
              <a:rPr lang="en-GB" b="0" i="1" u="sng" dirty="0">
                <a:hlinkClick r:id="rId4"/>
              </a:rPr>
              <a:t>ALISS Quarterly</a:t>
            </a:r>
            <a:r>
              <a:rPr lang="en-GB" b="0" dirty="0"/>
              <a:t>. 9 (2).</a:t>
            </a:r>
          </a:p>
          <a:p>
            <a:r>
              <a:rPr lang="en-US" b="0" dirty="0"/>
              <a:t>Secker, J and Morrison C (2018). The Publishing Trap. </a:t>
            </a:r>
            <a:r>
              <a:rPr lang="en-US" b="0" i="1" dirty="0"/>
              <a:t>Information Professional</a:t>
            </a:r>
            <a:r>
              <a:rPr lang="en-US" b="0" dirty="0"/>
              <a:t>. April 2018 edition Available at: </a:t>
            </a:r>
            <a:r>
              <a:rPr lang="en-US" b="0" dirty="0">
                <a:hlinkClick r:id="rId5"/>
              </a:rPr>
              <a:t>https://www.cilip.org.uk/page/PubTrapAprMay18</a:t>
            </a:r>
            <a:endParaRPr lang="en-US" b="0" dirty="0"/>
          </a:p>
          <a:p>
            <a:r>
              <a:rPr lang="en-US" b="0" dirty="0"/>
              <a:t>Secker, J and Morrison, C. (2016) </a:t>
            </a:r>
            <a:r>
              <a:rPr lang="en-US" b="0" i="1" dirty="0"/>
              <a:t>Copyright and E-learning: a guide for practitioners</a:t>
            </a:r>
            <a:r>
              <a:rPr lang="en-US" b="0" dirty="0"/>
              <a:t>. Facet publishing: London. Chapter 6: Copyright education and training available online.</a:t>
            </a:r>
          </a:p>
          <a:p>
            <a:r>
              <a:rPr lang="en-US" b="0" dirty="0"/>
              <a:t>Todorova, Tania et. al. (2017) Information Professionals and Copyright Literacy: A Multinational Study. </a:t>
            </a:r>
            <a:r>
              <a:rPr lang="en-US" b="0" i="1" dirty="0"/>
              <a:t>Library Management</a:t>
            </a:r>
            <a:r>
              <a:rPr lang="en-US" b="0" dirty="0"/>
              <a:t>, 38 (6/7).</a:t>
            </a:r>
          </a:p>
          <a:p>
            <a:endParaRPr lang="en-US" b="0" dirty="0"/>
          </a:p>
        </p:txBody>
      </p:sp>
      <p:sp>
        <p:nvSpPr>
          <p:cNvPr id="4" name="Rectangle 3">
            <a:extLst>
              <a:ext uri="{FF2B5EF4-FFF2-40B4-BE49-F238E27FC236}">
                <a16:creationId xmlns:a16="http://schemas.microsoft.com/office/drawing/2014/main" id="{F3DAA6DD-BB00-B743-9B7F-124D1DFD6A76}"/>
              </a:ext>
            </a:extLst>
          </p:cNvPr>
          <p:cNvSpPr/>
          <p:nvPr/>
        </p:nvSpPr>
        <p:spPr>
          <a:xfrm>
            <a:off x="457200" y="5419786"/>
            <a:ext cx="7868487" cy="1015663"/>
          </a:xfrm>
          <a:prstGeom prst="rect">
            <a:avLst/>
          </a:prstGeom>
        </p:spPr>
        <p:txBody>
          <a:bodyPr wrap="square">
            <a:spAutoFit/>
          </a:bodyPr>
          <a:lstStyle/>
          <a:p>
            <a:pPr algn="ctr"/>
            <a:endParaRPr lang="en-US" sz="2000" b="1" dirty="0">
              <a:latin typeface="Open Sans" panose="020B0606030504020204" pitchFamily="34" charset="0"/>
              <a:ea typeface="Open Sans" panose="020B0606030504020204" pitchFamily="34" charset="0"/>
              <a:cs typeface="Open Sans" panose="020B0606030504020204" pitchFamily="34" charset="0"/>
            </a:endParaRPr>
          </a:p>
          <a:p>
            <a:pPr algn="ctr"/>
            <a:r>
              <a:rPr lang="en-US" sz="2000" b="1" dirty="0">
                <a:latin typeface="Open Sans" panose="020B0606030504020204" pitchFamily="34" charset="0"/>
                <a:ea typeface="Open Sans" panose="020B0606030504020204" pitchFamily="34" charset="0"/>
                <a:cs typeface="Open Sans" panose="020B0606030504020204" pitchFamily="34" charset="0"/>
              </a:rPr>
              <a:t>The Publishing Trap is available under CC-BY-NC-ND at: </a:t>
            </a:r>
          </a:p>
          <a:p>
            <a:pPr algn="ctr"/>
            <a:r>
              <a:rPr lang="en-US" sz="2000" b="1" dirty="0">
                <a:latin typeface="Open Sans" panose="020B0606030504020204" pitchFamily="34" charset="0"/>
                <a:ea typeface="Open Sans" panose="020B0606030504020204" pitchFamily="34" charset="0"/>
                <a:cs typeface="Open Sans" panose="020B0606030504020204" pitchFamily="34" charset="0"/>
                <a:hlinkClick r:id="rId6"/>
              </a:rPr>
              <a:t>https://copyrightliteracy.org/resources/the-publishing-trap/</a:t>
            </a:r>
            <a:r>
              <a:rPr lang="en-US" sz="2000" b="1" dirty="0">
                <a:latin typeface="Open Sans" panose="020B0606030504020204" pitchFamily="34" charset="0"/>
                <a:ea typeface="Open Sans" panose="020B0606030504020204" pitchFamily="34" charset="0"/>
                <a:cs typeface="Open Sans" panose="020B0606030504020204" pitchFamily="34" charset="0"/>
              </a:rPr>
              <a:t> </a:t>
            </a:r>
          </a:p>
        </p:txBody>
      </p:sp>
    </p:spTree>
    <p:extLst>
      <p:ext uri="{BB962C8B-B14F-4D97-AF65-F5344CB8AC3E}">
        <p14:creationId xmlns:p14="http://schemas.microsoft.com/office/powerpoint/2010/main" val="238063057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_PART_0" val="eyIkaWQiOiIxIiwiQ3VsdHVyZUluZm9OYW1lIjoiZW4tR0IiLCJTdHlsZU5hbWUiOm51bGwsIlZlcnNpb24iOnsiJGlkIjoiMiIsIlZlcnNpb24iOiIzLjEuMSIsIk9yaWdpbmFsQXNzZW1ibHlWZXJzaW9uIjoiMy4xOC4wMC4wMCIsIkVkaXRpb24iOiJCYXNpYyIsIklzUGx1c0VkaXRpb24iOmZhbHNlfSwiRWZmZWN0IjoxLCJTdHlsZSI6eyIkaWQiOiIzIiwiVGltZWJhbmRTdHlsZSI6eyIkaWQiOiI0IiwiU2NhbGVNYXJraW5nIjowLCJTaGFwZSI6MTMsIlNoYXBlU3R5bGUiOnsiJGlkIjoiNSIsIk1hcmdpbiI6eyIkaWQiOiI2IiwiVG9wIjowLCJMZWZ0IjoxMCwiUmlnaHQiOjEwLCJCb3R0b20iOjB9LCJQYWRkaW5nIjp7IiRpZCI6IjciLCJUb3AiOjUsIkxlZnQiOjEzLCJSaWdodCI6MTMsIkJvdHRvbSI6NX0sIkJhY2tncm91bmQiOnsiJGlkIjoiOCIsIkNvbG9yIjp7IiRpZCI6IjkiLCJBIjoyNTUsIlIiOjY4LCJHIjo4NCwiQiI6MTA2fX0sIklzVmlzaWJsZSI6dHJ1ZSwiV2lkdGgiOjg1OC4wLCJIZWlnaHQiOjMwLjAsIkJvcmRlclN0eWxlIjp7IiRpZCI6IjEwIiwiTGluZUNvbG9yIjp7IiRpZCI6IjExIiwiJHR5cGUiOiJOTFJFLkNvbW1vbi5Eb20uU29saWRDb2xvckJydXNoLCBOTFJFLkNvbW1vbiIsIkNvbG9yIjp7IiRpZCI6IjEyIiwiQSI6MjU1LCJSIjoyNTUsIkciOjAsIkIiOjB9fSwiTGluZVdlaWdodCI6MC4wLCJMaW5lVHlwZSI6MCwiUGFyZW50U3R5bGUiOm51bGx9LCJQYXJlbnRTdHlsZSI6bnVsbH0sIlJpZ2h0RW5kQ2Fwc1N0eWxlIjp7IiRpZCI6IjEzIiwiRm9udFNldHRpbmdzIjp7IiRpZCI6IjE0IiwiRm9udFNpemUiOjE4LCJGb250TmFtZSI6IkNhbGlicmkiLCJJc0JvbGQiOnRydWUsIklzSXRhbGljIjpmYWxzZSwiSXNVbmRlcmxpbmVkIjpmYWxzZSwiUGFyZW50U3R5bGUiOm51bGx9LCJBdXRvU2l6ZSI6MCwiRm9yZWdyb3VuZCI6eyIkaWQiOiIxNSIsIkNvbG9yIjp7IiRpZCI6IjE2IiwiQSI6MjU1LCJSIjoyMzcsIkciOjEyNSwiQiI6NDl9fSwiTWF4V2lkdGgiOiJJbmZpbml0eSIsIk1heEhlaWdodCI6IkluZmluaXR5IiwiU21hcnRGb3JlZ3JvdW5kSXNBY3RpdmUiOmZhbHNlLCJIb3Jpem9udGFsQWxpZ25tZW50IjowLCJWZXJ0aWNhbEFsaWdubWVudCI6MCwiU21hcnRGb3JlZ3JvdW5kIjpudWxsLCJNYXJnaW4iOnsiJGlkIjoiMTciLCJUb3AiOjAsIkxlZnQiOjAsIlJpZ2h0IjoyMCwiQm90dG9tIjowfSwiUGFkZGluZyI6eyIkaWQiOiIxOCIsIlRvcCI6MCwiTGVmdCI6MCwiUmlnaHQiOjAsIkJvdHRvbSI6MH0sIkJhY2tncm91bmQiOnsiJGlkIjoiMTkiLCJDb2xvciI6eyIkaWQiOiIyMCIsIkEiOjg5LCJSIjowLCJHIjowLCJCIjowfX0sIklzVmlzaWJsZSI6dHJ1ZSwiV2lkdGgiOjAuMCwiSGVpZ2h0IjowLjAsIkJvcmRlclN0eWxlIjpudWxsLCJQYXJlbnRTdHlsZSI6bnVsbH0sIkxlZnRFbmRDYXBzU3R5bGUiOnsiJGlkIjoiMjEiLCJGb250U2V0dGluZ3MiOnsiJGlkIjoiMjIiLCJGb250U2l6ZSI6MTgsIkZvbnROYW1lIjoiQ2FsaWJyaSIsIklzQm9sZCI6dHJ1ZSwiSXNJdGFsaWMiOmZhbHNlLCJJc1VuZGVybGluZWQiOmZhbHNlLCJQYXJlbnRTdHlsZSI6bnVsbH0sIkF1dG9TaXplIjowLCJGb3JlZ3JvdW5kIjp7IiRpZCI6IjIzIiwiQ29sb3IiOnsiJGlkIjoiMjQiLCJBIjoyNTUsIlIiOjIzNywiRyI6MTI1LCJCIjo0OX19LCJNYXhXaWR0aCI6IkluZmluaXR5IiwiTWF4SGVpZ2h0IjoiSW5maW5pdHkiLCJTbWFydEZvcmVncm91bmRJc0FjdGl2ZSI6ZmFsc2UsIkhvcml6b250YWxBbGlnbm1lbnQiOjAsIlZlcnRpY2FsQWxpZ25tZW50IjowLCJTbWFydEZvcmVncm91bmQiOm51bGwsIk1hcmdpbiI6eyIkaWQiOiIyNSIsIlRvcCI6MCwiTGVmdCI6MjAsIlJpZ2h0IjowLCJCb3R0b20iOjB9LCJQYWRkaW5nIjp7IiRpZCI6IjI2IiwiVG9wIjowLCJMZWZ0IjowLCJSaWdodCI6MCwiQm90dG9tIjowfSwiQmFja2dyb3VuZCI6eyIkaWQiOiIyNyIsIkNvbG9yIjp7IiRyZWYiOiIyMCJ9fSwiSXNWaXNpYmxlIjpmYWxzZSwiV2lkdGgiOjAuMCwiSGVpZ2h0IjowLjAsIkJvcmRlclN0eWxlIjpudWxsLCJQYXJlbnRTdHlsZSI6bnVsbH0sIlRvZGF5VGV4dFN0eWxlIjp7IiRpZCI6IjI4IiwiRm9udFNldHRpbmdzIjp7IiRpZCI6IjI5IiwiRm9udFNpemUiOjEyLCJGb250TmFtZSI6IkNhbGlicmkiLCJJc0JvbGQiOmZhbHNlLCJJc0l0YWxpYyI6ZmFsc2UsIklzVW5kZXJsaW5lZCI6ZmFsc2UsIlBhcmVudFN0eWxlIjpudWxsfSwiQXV0b1NpemUiOjAsIkZvcmVncm91bmQiOnsiJGlkIjoiMzAiLCJDb2xvciI6eyIkaWQiOiIzMSIsIkEiOjI1NSwiUiI6MCwiRyI6MCwiQiI6MH19LCJNYXhXaWR0aCI6MjAwLjAsIk1heEhlaWdodCI6IkluZmluaXR5IiwiU21hcnRGb3JlZ3JvdW5kSXNBY3RpdmUiOmZhbHNlLCJIb3Jpem9udGFsQWxpZ25tZW50IjowLCJWZXJ0aWNhbEFsaWdubWVudCI6MCwiU21hcnRGb3JlZ3JvdW5kIjpudWxsLCJNYXJnaW4iOnsiJGlkIjoiMzIiLCJUb3AiOjAsIkxlZnQiOjAsIlJpZ2h0IjowLCJCb3R0b20iOjB9LCJQYWRkaW5nIjp7IiRpZCI6IjMzIiwiVG9wIjowLCJMZWZ0IjowLCJSaWdodCI6MCwiQm90dG9tIjowfSwiQmFja2dyb3VuZCI6eyIkaWQiOiIzNCIsIkNvbG9yIjp7IiRyZWYiOiIyMCJ9fSwiSXNWaXNpYmxlIjp0cnVlLCJXaWR0aCI6MC4wLCJIZWlnaHQiOjAuMCwiQm9yZGVyU3R5bGUiOm51bGwsIlBhcmVudFN0eWxlIjpudWxsfSwiVG9kYXlNYXJrZXJTdHlsZSI6eyIkaWQiOiIzNSIsIk1hcmdpbiI6eyIkaWQiOiIzNiIsIlRvcCI6MCwiTGVmdCI6MCwiUmlnaHQiOjAsIkJvdHRvbSI6MH0sIlBhZGRpbmciOnsiJGlkIjoiMzciLCJUb3AiOjAsIkxlZnQiOjAsIlJpZ2h0IjowLCJCb3R0b20iOjB9LCJCYWNrZ3JvdW5kIjp7IiRpZCI6IjM4IiwiQ29sb3IiOnsiJGlkIjoiMzkiLCJBIjoyNTUsIlIiOjI1NSwiRyI6MCwiQiI6MH19LCJJc1Zpc2libGUiOnRydWUsIldpZHRoIjowLjAsIkhlaWdodCI6MC4wLCJCb3JkZXJTdHlsZSI6bnVsbCwiUGFyZW50U3R5bGUiOm51bGx9LCJTY2FsZVN0eWxlIjp7IiRpZCI6IjQwIiwiU2hvd1NlZ21lbnRTZXBhcmF0b3JzIjp0cnVlLCJTZWdtZW50U2VwYXJhdG9yT3BhY2l0eSI6MzAsIkZvbnRTZXR0aW5ncyI6eyIkaWQiOiI0MSIsIkZvbnRTaXplIjoxMiwiRm9udE5hbWUiOiJDYWxpYnJpIiwiSXNCb2xkIjpmYWxzZSwiSXNJdGFsaWMiOmZhbHNlLCJJc1VuZGVybGluZWQiOmZhbHNlLCJQYXJlbnRTdHlsZSI6bnVsbH0sIkF1dG9TaXplIjowLCJGb3JlZ3JvdW5kIjp7IiRpZCI6IjQyIiwiQ29sb3IiOnsiJGlkIjoiNDMiLCJBIjoyNTUsIlIiOjI1NSwiRyI6MjU1LCJCIjoyNTV9fSwiTWF4V2lkdGgiOjIwMC4wLCJNYXhIZWlnaHQiOiJJbmZpbml0eSIsIlNtYXJ0Rm9yZWdyb3VuZElzQWN0aXZlIjpmYWxzZSwiSG9yaXpvbnRhbEFsaWdubWVudCI6MCwiVmVydGljYWxBbGlnbm1lbnQiOjEsIlNtYXJ0Rm9yZWdyb3VuZCI6bnVsbCwiTWFyZ2luIjp7IiRpZCI6IjQ0IiwiVG9wIjowLCJMZWZ0Ijo1LCJSaWdodCI6MCwiQm90dG9tIjowfSwiUGFkZGluZyI6eyIkaWQiOiI0NSIsIlRvcCI6MCwiTGVmdCI6MCwiUmlnaHQiOjAsIkJvdHRvbSI6MH0sIkJhY2tncm91bmQiOnsiJGlkIjoiNDYiLCJDb2xvciI6eyIkcmVmIjoiMjAifX0sIklzVmlzaWJsZSI6dHJ1ZSwiV2lkdGgiOjAuMCwiSGVpZ2h0IjowLjAsIkJvcmRlclN0eWxlIjpudWxsLCJQYXJlbnRTdHlsZSI6bnVsbH0sIkVsYXBzZWRUaW1lQmFja2dyb3VuZCI6eyIkaWQiOiI0NyIsIkNvbG9yIjp7IiRpZCI6IjQ4IiwiQSI6NzcsIlIiOjI1NSwiRyI6MCwiQiI6MH19LCJBcHBlbmRZZWFyT25ZZWFyQ2hhbmdlIjp0cnVlLCJFbGFwc2VkVGltZUZvcm1hdCI6MSwiVG9kYXlNYXJrZXJQb3NpdGlvbiI6MywiUXVpY2tQb3NpdGlvbiI6MSwiQWJzb2x1dGVQb3NpdGlvbiI6MjQwLjAsIk1hcmdpbiI6eyIkaWQiOiI0OSIsIlRvcCI6MCwiTGVmdCI6MTAsIlJpZ2h0IjoxMCwiQm90dG9tIjowfSwiUGFkZGluZyI6eyIkaWQiOiI1MCIsIlRvcCI6MCwiTGVmdCI6MCwiUmlnaHQiOjAsIkJvdHRvbSI6MH0sIkJhY2tncm91bmQiOnsiJGlkIjoiNTEiLCJDb2xvciI6eyIkaWQiOiI1MiIsIkEiOjI1NSwiUiI6MTE1LCJHIjoxMTUsIkIiOjExNX19LCJJc1Zpc2libGUiOnRydWUsIldpZHRoIjowLjAsIkhlaWdodCI6MC4wLCJCb3JkZXJTdHlsZSI6bnVsbCwiUGFyZW50U3R5bGUiOm51bGx9LCJEZWZhdWx0TWlsZXN0b25lU3R5bGUiOnsiJGlkIjoiNTMiLCJTaGFwZSI6MiwiQ29ubmVjdG9yTWFyZ2luIjp7IiRpZCI6IjU0IiwiVG9wIjowLCJMZWZ0IjoyLCJSaWdodCI6MiwiQm90dG9tIjowfSwiQ29ubmVjdG9yU3R5bGUiOnsiJGlkIjoiNTUiLCJMaW5lQ29sb3IiOnsiJGlkIjoiNTYiLCIkdHlwZSI6Ik5MUkUuQ29tbW9uLkRvbS5Tb2xpZENvbG9yQnJ1c2gsIE5MUkUuQ29tbW9uIiwiQ29sb3IiOnsiJGlkIjoiNTciLCJBIjoxMjcsIlIiOjMxLCJHIjo3MywiQiI6MTI2fX0sIkxpbmVXZWlnaHQiOjEuMCwiTGluZVR5cGUiOjAsIlBhcmVudFN0eWxlIjpudWxsfSwiSXNCZWxvd1RpbWViYW5kIjpmYWxzZSwiSGlkZURhdGUiOmZhbHNlLCJTaGFwZVNpemUiOjEsIlNwYWNpbmciOjIuMCwiUGFkZGluZyI6eyIkaWQiOiI1OCIsIlRvcCI6NywiTGVmdCI6MywiUmlnaHQiOjAsIkJvdHRvbSI6Mn0sIlNoYXBlU3R5bGUiOnsiJGlkIjoiNTkiLCJNYXJnaW4iOnsiJGlkIjoiNjAiLCJUb3AiOjAsIkxlZnQiOjAsIlJpZ2h0IjowLCJCb3R0b20iOjB9LCJQYWRkaW5nIjp7IiRpZCI6IjYxIiwiVG9wIjowLCJMZWZ0IjowLCJSaWdodCI6MCwiQm90dG9tIjowfSwiQmFja2dyb3VuZCI6eyIkaWQiOiI2MiIsIkNvbG9yIjp7IiRpZCI6IjYzIiwiQSI6MjU1LCJSIjowLCJHIjoxMTQsIkIiOjE4OH19LCJJc1Zpc2libGUiOnRydWUsIldpZHRoIjoxOC4wLCJIZWlnaHQiOjIwLjAsIkJvcmRlclN0eWxlIjp7IiRpZCI6IjY0IiwiTGluZUNvbG9yIjp7IiRpZCI6IjY1IiwiJHR5cGUiOiJOTFJFLkNvbW1vbi5Eb20uU29saWRDb2xvckJydXNoLCBOTFJFLkNvbW1vbiIsIkNvbG9yIjp7IiRpZCI6IjY2IiwiQSI6MjU1LCJSIjoyNTUsIkciOjAsIkIiOjB9fSwiTGluZVdlaWdodCI6MC4wLCJMaW5lVHlwZSI6MCwiUGFyZW50U3R5bGUiOm51bGx9LCJQYXJlbnRTdHlsZSI6bnVsbH0sIlRpdGxlU3R5bGUiOnsiJGlkIjoiNjciLCJGb250U2V0dGluZ3MiOnsiJGlkIjoiNjgiLCJGb250U2l6ZSI6MTEsIkZvbnROYW1lIjoiQ2FsaWJyaSIsIklzQm9sZCI6dHJ1ZSwiSXNJdGFsaWMiOmZhbHNlLCJJc1VuZGVybGluZWQiOmZhbHNlLCJQYXJlbnRTdHlsZSI6bnVsbH0sIkF1dG9TaXplIjowLCJGb3JlZ3JvdW5kIjp7IiRpZCI6IjY5IiwiQ29sb3IiOnsiJGlkIjoiNzAiLCJBIjoyNTUsIlIiOjAsIkciOjAsIkIiOjB9fSwiTWF4V2lkdGgiOjIwMC4wLCJNYXhIZWlnaHQiOiJJbmZpbml0eSIsIlNtYXJ0Rm9yZWdyb3VuZElzQWN0aXZlIjpmYWxzZSwiSG9yaXpvbnRhbEFsaWdubWVudCI6MCwiVmVydGljYWxBbGlnbm1lbnQiOjAsIlNtYXJ0Rm9yZWdyb3VuZCI6bnVsbCwiTWFyZ2luIjp7IiRpZCI6IjcxIiwiVG9wIjowLCJMZWZ0IjowLCJSaWdodCI6MCwiQm90dG9tIjowfSwiUGFkZGluZyI6eyIkaWQiOiI3MiIsIlRvcCI6MCwiTGVmdCI6MCwiUmlnaHQiOjAsIkJvdHRvbSI6MH0sIkJhY2tncm91bmQiOnsiJGlkIjoiNzMiLCJDb2xvciI6eyIkcmVmIjoiMjAifX0sIklzVmlzaWJsZSI6dHJ1ZSwiV2lkdGgiOjAuMCwiSGVpZ2h0IjowLjAsIkJvcmRlclN0eWxlIjpudWxsLCJQYXJlbnRTdHlsZSI6bnVsbH0sIkRhdGVTdHlsZSI6eyIkaWQiOiI3NCIsIkZvbnRTZXR0aW5ncyI6eyIkaWQiOiI3NSIsIkZvbnRTaXplIjoxMCwiRm9udE5hbWUiOiJDYWxpYnJpIiwiSXNCb2xkIjpmYWxzZSwiSXNJdGFsaWMiOmZhbHNlLCJJc1VuZGVybGluZWQiOmZhbHNlLCJQYXJlbnRTdHlsZSI6bnVsbH0sIkF1dG9TaXplIjowLCJGb3JlZ3JvdW5kIjp7IiRpZCI6Ijc2IiwiQ29sb3IiOnsiJGlkIjoiNzciLCJBIjoyNTUsIlIiOjY4LCJHIjo4NCwiQiI6MTA2fX0sIk1heFdpZHRoIjoyMDAuMCwiTWF4SGVpZ2h0IjoiSW5maW5pdHkiLCJTbWFydEZvcmVncm91bmRJc0FjdGl2ZSI6ZmFsc2UsIkhvcml6b250YWxBbGlnbm1lbnQiOjAsIlZlcnRpY2FsQWxpZ25tZW50IjowLCJTbWFydEZvcmVncm91bmQiOm51bGwsIk1hcmdpbiI6eyIkaWQiOiI3OCIsIlRvcCI6MCwiTGVmdCI6MCwiUmlnaHQiOjAsIkJvdHRvbSI6MH0sIlBhZGRpbmciOnsiJGlkIjoiNzkiLCJUb3AiOjAsIkxlZnQiOjAsIlJpZ2h0IjowLCJCb3R0b20iOjB9LCJCYWNrZ3JvdW5kIjp7IiRpZCI6IjgwIiwiQ29sb3IiOnsiJHJlZiI6IjIwIn19LCJJc1Zpc2libGUiOnRydWUsIldpZHRoIjowLjAsIkhlaWdodCI6MC4wLCJCb3JkZXJTdHlsZSI6bnVsbCwiUGFyZW50U3R5bGUiOm51bGx9LCJEYXRlRm9ybWF0Ijp7IiRpZCI6IjgxIiwiRm9ybWF0U3RyaW5nIjoiTU1NIGQsIHl5eXkiLCJTZXBhcmF0b3IiOiIvIiwiVXNlSW50ZXJuYXRpb25hbERhdGVGb3JtYXQiOmZhbHNlLCJEYXRlSXNWaXNpYmxlIjp0cnVlLCJUaW1lSXNWaXNpYmxlIjpmYWxzZSwiSG91ckRpZ2l0cyI6MSwiQW1QbURlc2lnbmF0b3IiOjIsIlRyaW0wME1pbnV0ZXMiOmZhbHNlLCJMYXN0S25vd25WaXNpYmlsaXR5U3RhdGUiOm51bGx9LCJJc1Zpc2libGUiOnRydWUsIlBhcmVudFN0eWxlIjpudWxsfSwiRGVmYXVsdFRhc2tTdHlsZSI6eyIkaWQiOiI4MiIsIlNoYXBlIjoyLCJTaGFwZVRoaWNrbmVzcyI6MSwiRHVyYXRpb25Gb3JtYXQiOjAsIkluY2x1ZGVOb25Xb3JraW5nRGF5c0luRHVyYXRpb24iOmZhbHNlLCJQZXJjZW50YWdlQ29tcGxldGVTdHlsZSI6eyIkaWQiOiI4MyIsIkZvbnRTZXR0aW5ncyI6eyIkaWQiOiI4NCIsIkZvbnRTaXplIjoxMCwiRm9udE5hbWUiOiJDYWxpYnJpIiwiSXNCb2xkIjpmYWxzZSwiSXNJdGFsaWMiOmZhbHNlLCJJc1VuZGVybGluZWQiOmZhbHNlLCJQYXJlbnRTdHlsZSI6bnVsbH0sIkF1dG9TaXplIjowLCJGb3JlZ3JvdW5kIjp7IiRpZCI6Ijg1IiwiQ29sb3IiOnsiJGlkIjoiODYiLCJBIjoyNTUsIlIiOjIzNywiRyI6MTI1LCJCIjo0OX19LCJNYXhXaWR0aCI6MjAwLjAsIk1heEhlaWdodCI6IkluZmluaXR5IiwiU21hcnRGb3JlZ3JvdW5kSXNBY3RpdmUiOmZhbHNlLCJIb3Jpem9udGFsQWxpZ25tZW50IjowLCJWZXJ0aWNhbEFsaWdubWVudCI6MCwiU21hcnRGb3JlZ3JvdW5kIjpudWxsLCJNYXJnaW4iOnsiJGlkIjoiODciLCJUb3AiOjAsIkxlZnQiOjAsIlJpZ2h0IjowLCJCb3R0b20iOjB9LCJQYWRkaW5nIjp7IiRpZCI6Ijg4IiwiVG9wIjowLCJMZWZ0IjowLCJSaWdodCI6MCwiQm90dG9tIjowfSwiQmFja2dyb3VuZCI6eyIkaWQiOiI4OSIsIkNvbG9yIjp7IiRyZWYiOiIyMCJ9fSwiSXNWaXNpYmxlIjp0cnVlLCJXaWR0aCI6MC4wLCJIZWlnaHQiOjAuMCwiQm9yZGVyU3R5bGUiOm51bGwsIlBhcmVudFN0eWxlIjpudWxsfSwiRHVyYXRpb25TdHlsZSI6eyIkaWQiOiI5MCIsIkZvbnRTZXR0aW5ncyI6eyIkaWQiOiI5MSIsIkZvbnRTaXplIjoxMCwiRm9udE5hbWUiOiJDYWxpYnJpIiwiSXNCb2xkIjpmYWxzZSwiSXNJdGFsaWMiOmZhbHNlLCJJc1VuZGVybGluZWQiOmZhbHNlLCJQYXJlbnRTdHlsZSI6bnVsbH0sIkF1dG9TaXplIjowLCJGb3JlZ3JvdW5kIjp7IiRpZCI6IjkyIiwiQ29sb3IiOnsiJGlkIjoiOTMiLCJBIjoyNTUsIlIiOjIzNywiRyI6MTI1LCJCIjo0OX19LCJNYXhXaWR0aCI6MjAwLjAsIk1heEhlaWdodCI6IkluZmluaXR5IiwiU21hcnRGb3JlZ3JvdW5kSXNBY3RpdmUiOmZhbHNlLCJIb3Jpem9udGFsQWxpZ25tZW50IjowLCJWZXJ0aWNhbEFsaWdubWVudCI6MCwiU21hcnRGb3JlZ3JvdW5kIjpudWxsLCJNYXJnaW4iOnsiJGlkIjoiOTQiLCJUb3AiOjAsIkxlZnQiOjAsIlJpZ2h0IjowLCJCb3R0b20iOjB9LCJQYWRkaW5nIjp7IiRpZCI6Ijk1IiwiVG9wIjowLCJMZWZ0IjowLCJSaWdodCI6MCwiQm90dG9tIjowfSwiQmFja2dyb3VuZCI6eyIkaWQiOiI5NiIsIkNvbG9yIjp7IiRyZWYiOiIyMCJ9fSwiSXNWaXNpYmxlIjp0cnVlLCJXaWR0aCI6MC4wLCJIZWlnaHQiOjAuMCwiQm9yZGVyU3R5bGUiOm51bGwsIlBhcmVudFN0eWxlIjpudWxsfSwiSG9yaXpvbnRhbENvbm5lY3RvclN0eWxlIjp7IiRpZCI6Ijk3IiwiTGluZUNvbG9yIjp7IiRpZCI6Ijk4IiwiJHR5cGUiOiJOTFJFLkNvbW1vbi5Eb20uU29saWRDb2xvckJydXNoLCBOTFJFLkNvbW1vbiIsIkNvbG9yIjp7IiRpZCI6Ijk5IiwiQSI6MjU1LCJSIjoyMDQsIkciOjIwNCwiQiI6MjA0fX0sIkxpbmVXZWlnaHQiOjEuMCwiTGluZVR5cGUiOjAsIlBhcmVudFN0eWxlIjpudWxsfSwiVmVydGljYWxDb25uZWN0b3JTdHlsZSI6eyIkaWQiOiIxMDAiLCJMaW5lQ29sb3IiOnsiJGlkIjoiMTAxIiwiJHR5cGUiOiJOTFJFLkNvbW1vbi5Eb20uU29saWRDb2xvckJydXNoLCBOTFJFLkNvbW1vbiIsIkNvbG9yIjp7IiRpZCI6IjEwMiIsIkEiOjI1NSwiUiI6MjA0LCJHIjoyMDQsIkIiOjIwNH19LCJMaW5lV2VpZ2h0IjowLjAsIkxpbmVUeXBlIjowLCJQYXJlbnRTdHlsZSI6bnVsbH0sIk1hcmdpbiI6bnVsbCwiU3RhcnREYXRlUG9zaXRpb24iOjMsIkVuZERhdGVQb3NpdGlvbiI6NCwiRGF0ZUlzVmlzaWJsZSI6dHJ1ZSwiVGl0bGVQb3NpdGlvbiI6MiwiRHVyYXRpb25Qb3NpdGlvbiI6NiwiUGVyY2VudGFnZUNvbXBsZXRlZFBvc2l0aW9uIjo2LCJTcGFjaW5nIjo1LCJJc0JlbG93VGltZWJhbmQiOnRydWUsIlBlcmNlbnRhZ2VDb21wbGV0ZVNoYXBlT3BhY2l0eSI6MzUsIlNoYXBlU3R5bGUiOnsiJGlkIjoiMTAzIiwiTWFyZ2luIjp7IiRpZCI6IjEwNCIsIlRvcCI6MCwiTGVmdCI6NCwiUmlnaHQiOjQsIkJvdHRvbSI6MH0sIlBhZGRpbmciOnsiJGlkIjoiMTA1IiwiVG9wIjowLCJMZWZ0IjowLCJSaWdodCI6MCwiQm90dG9tIjowfSwiQmFja2dyb3VuZCI6eyIkaWQiOiIxMDYiLCJDb2xvciI6eyIkaWQiOiIxMDciLCJBIjoyNTUsIlIiOjAsIkciOjExNCwiQiI6MTg4fX0sIklzVmlzaWJsZSI6dHJ1ZSwiV2lkdGgiOjAuMCwiSGVpZ2h0IjoxNi4wLCJCb3JkZXJTdHlsZSI6eyIkaWQiOiIxMDgiLCJMaW5lQ29sb3IiOnsiJGlkIjoiMTA5IiwiJHR5cGUiOiJOTFJFLkNvbW1vbi5Eb20uU29saWRDb2xvckJydXNoLCBOTFJFLkNvbW1vbiIsIkNvbG9yIjp7IiRpZCI6IjExMCIsIkEiOjI1NSwiUiI6MjU1LCJHIjowLCJCIjowfX0sIkxpbmVXZWlnaHQiOjAuMCwiTGluZVR5cGUiOjAsIlBhcmVudFN0eWxlIjpudWxsfSwiUGFyZW50U3R5bGUiOm51bGx9LCJUaXRsZVN0eWxlIjp7IiRpZCI6IjExMSIsIkZvbnRTZXR0aW5ncyI6eyIkaWQiOiIxMTIiLCJGb250U2l6ZSI6MTEsIkZvbnROYW1lIjoiQ2FsaWJyaSIsIklzQm9sZCI6dHJ1ZSwiSXNJdGFsaWMiOmZhbHNlLCJJc1VuZGVybGluZWQiOmZhbHNlLCJQYXJlbnRTdHlsZSI6bnVsbH0sIkF1dG9TaXplIjowLCJGb3JlZ3JvdW5kIjp7IiRpZCI6IjExMyIsIkNvbG9yIjp7IiRpZCI6IjExNCIsIkEiOjI1NSwiUiI6MCwiRyI6MCwiQiI6MH19LCJNYXhXaWR0aCI6NzIwLjAsIk1heEhlaWdodCI6IkluZmluaXR5IiwiU21hcnRGb3JlZ3JvdW5kSXNBY3RpdmUiOmZhbHNlLCJIb3Jpem9udGFsQWxpZ25tZW50IjoxLCJWZXJ0aWNhbEFsaWdubWVudCI6MCwiU21hcnRGb3JlZ3JvdW5kIjpudWxsLCJNYXJnaW4iOnsiJGlkIjoiMTE1IiwiVG9wIjowLCJMZWZ0IjowLCJSaWdodCI6MCwiQm90dG9tIjowfSwiUGFkZGluZyI6eyIkaWQiOiIxMTYiLCJUb3AiOjAsIkxlZnQiOjAsIlJpZ2h0IjowLCJCb3R0b20iOjB9LCJCYWNrZ3JvdW5kIjp7IiRpZCI6IjExNyIsIkNvbG9yIjp7IiRyZWYiOiIyMCJ9fSwiSXNWaXNpYmxlIjp0cnVlLCJXaWR0aCI6MC4wLCJIZWlnaHQiOjAuMCwiQm9yZGVyU3R5bGUiOm51bGwsIlBhcmVudFN0eWxlIjpudWxsfSwiRGF0ZVN0eWxlIjp7IiRpZCI6IjExOCIsIkZvbnRTZXR0aW5ncyI6eyIkaWQiOiIxMTkiLCJGb250U2l6ZSI6MTAsIkZvbnROYW1lIjoiQ2FsaWJyaSIsIklzQm9sZCI6ZmFsc2UsIklzSXRhbGljIjpmYWxzZSwiSXNVbmRlcmxpbmVkIjpmYWxzZSwiUGFyZW50U3R5bGUiOm51bGx9LCJBdXRvU2l6ZSI6MCwiRm9yZWdyb3VuZCI6eyIkaWQiOiIxMjAiLCJDb2xvciI6eyIkaWQiOiIxMjEiLCJBIjoyNTUsIlIiOjY4LCJHIjo4NCwiQiI6MTA2fX0sIk1heFdpZHRoIjoyMDAuMCwiTWF4SGVpZ2h0IjoiSW5maW5pdHkiLCJTbWFydEZvcmVncm91bmRJc0FjdGl2ZSI6ZmFsc2UsIkhvcml6b250YWxBbGlnbm1lbnQiOjAsIlZlcnRpY2FsQWxpZ25tZW50IjowLCJTbWFydEZvcmVncm91bmQiOm51bGwsIk1hcmdpbiI6eyIkaWQiOiIxMjIiLCJUb3AiOjAsIkxlZnQiOjAsIlJpZ2h0IjowLCJCb3R0b20iOjB9LCJQYWRkaW5nIjp7IiRpZCI6IjEyMyIsIlRvcCI6MCwiTGVmdCI6MCwiUmlnaHQiOjAsIkJvdHRvbSI6MH0sIkJhY2tncm91bmQiOnsiJGlkIjoiMTI0IiwiQ29sb3IiOnsiJHJlZiI6IjIwIn19LCJJc1Zpc2libGUiOnRydWUsIldpZHRoIjowLjAsIkhlaWdodCI6MC4wLCJCb3JkZXJTdHlsZSI6bnVsbCwiUGFyZW50U3R5bGUiOm51bGx9LCJEYXRlRm9ybWF0Ijp7IiRpZCI6IjEyNSIsIkZvcm1hdFN0cmluZyI6Ik0vZC95eXl5IiwiU2VwYXJhdG9yIjoiLyIsIlVzZUludGVybmF0aW9uYWxEYXRlRm9ybWF0IjpmYWxzZSwiRGF0ZUlzVmlzaWJsZSI6dHJ1ZSwiVGltZUlzVmlzaWJsZSI6ZmFsc2UsIkhvdXJEaWdpdHMiOjEsIkFtUG1EZXNpZ25hdG9yIjoyLCJUcmltMDBNaW51dGVzIjpmYWxzZSwiTGFzdEtub3duVmlzaWJpbGl0eVN0YXRlIjpudWxsfSwiSXNWaXNpYmxlIjp0cnVlLCJQYXJlbnRTdHlsZSI6bnVsbCwiX2V4cGxpY2l0bHlTZXQiOnsiJGlkIjoiMTI2IiwiU2hhcGVTdHlsZSI6ZmFsc2UsIlRpdGxlU3R5bGUiOmZhbHNlLCJEYXRlU3R5bGUiOmZhbHNlLCJIb3Jpem9udGFsQ29ubmVjdG9yU3R5bGUiOmZhbHNlLCJWZXJ0aWNhbENvbm5lY3RvclN0eWxlIjpmYWxzZSwiUGVyY2VudGFnZUNvbXBsZXRlU2hhcGVPcGFjaXR5IjpmYWxzZSwiU2hhcGUiOmZhbHNlLCJTaGFwZVRoaWNrbmVzcyI6ZmFsc2UsIkR1cmF0aW9uRm9ybWF0IjpmYWxzZSwiSW5jbHVkZU5vbldvcmtpbmdEYXlzSW5EdXJhdGlvbiI6ZmFsc2UsIk1hcmdpbiI6ZmFsc2UsIlN0YXJ0RGF0ZVBvc2l0aW9uIjpmYWxzZSwiRW5kRGF0ZVBvc2l0aW9uIjpmYWxzZSwiVGl0bGVQb3NpdGlvbiI6ZmFsc2UsIkR1cmF0aW9uUG9zaXRpb24iOmZhbHNlLCJQZXJjZW50YWdlQ29tcGxldGVkUG9zaXRpb24iOmZhbHNlLCJTcGFjaW5nIjpmYWxzZSwiSXNCZWxvd1RpbWViYW5kIjpmYWxzZSwiRGF0ZUZvcm1hdCI6ZmFsc2UsIklzVmlzaWJsZSI6ZmFsc2V9fSwiU2hvd0VsYXBzZWRUaW1lR3JhZGllbnRTdHlsZSI6ZmFsc2V9LCJTY2FsZSI6eyIkaWQiOiIxMjciLCJTdGFydERhdGUiOiIwMDAxLTAxLTAxVDAwOjAwOjAwIiwiRW5kRGF0ZSI6IjIwMTctMTEtMTZUMjM6NTk6MDAiLCJGb3JtYXQiOiJNTU0iLCJUeXBlIjoyLCJBdXRvRGF0ZVJhbmdlIjp0cnVlLCJXb3JraW5nRGF5cyI6MTI3LCJUb2RheU1hcmtlclRleHQiOiJUb2RheSIsIkF1dG9TY2FsZVR5cGUiOnRydWV9LCJNaWxlc3RvbmVzIjpbeyIkaWQiOiIxMjgiLCJEYXRlIjoiMjAxNS0xMS0yM1QwMDowMDowMFoiLCJTdHlsZSI6eyIkaWQiOiIxMjkiLCJTaGFwZSI6MiwiQ29ubmVjdG9yTWFyZ2luIjp7IiRyZWYiOiI1NCJ9LCJDb25uZWN0b3JTdHlsZSI6eyIkaWQiOiIxMzAiLCJMaW5lQ29sb3IiOnsiJHJlZiI6IjU2In0sIkxpbmVXZWlnaHQiOjEuMCwiTGluZVR5cGUiOjAsIlBhcmVudFN0eWxlIjpudWxsfSwiSXNCZWxvd1RpbWViYW5kIjpmYWxzZSwiSGlkZURhdGUiOmZhbHNlLCJTaGFwZVNpemUiOjEsIlNwYWNpbmciOjIuMCwiUGFkZGluZyI6eyIkcmVmIjoiNTgifSwiU2hhcGVTdHlsZSI6eyIkaWQiOiIxMzEiLCJNYXJnaW4iOnsiJHJlZiI6IjYwIn0sIlBhZGRpbmciOnsiJHJlZiI6IjYxIn0sIkJhY2tncm91bmQiOnsiJGlkIjoiMTMyIiwiQ29sb3IiOnsiJGlkIjoiMTMzIiwiQSI6MjU1LCJSIjo5MSwiRyI6MTU1LCJCIjoyMTN9fSwiSXNWaXNpYmxlIjp0cnVlLCJXaWR0aCI6MTguMCwiSGVpZ2h0IjoyMC4wLCJCb3JkZXJTdHlsZSI6eyIkaWQiOiIxMzQiLCJMaW5lQ29sb3IiOnsiJHJlZiI6IjY1In0sIkxpbmVXZWlnaHQiOjAuMCwiTGluZVR5cGUiOjAsIlBhcmVudFN0eWxlIjpudWxsfSwiUGFyZW50U3R5bGUiOm51bGx9LCJUaXRsZVN0eWxlIjp7IiRpZCI6IjEzNSIsIkZvbnRTZXR0aW5ncyI6eyIkaWQiOiIxMzYiLCJGb250U2l6ZSI6MTEsIkZvbnROYW1lIjoiQ2FsaWJyaSIsIklzQm9sZCI6dHJ1ZSwiSXNJdGFsaWMiOmZhbHNlLCJJc1VuZGVybGluZWQiOmZhbHNlLCJQYXJlbnRTdHlsZSI6bnVsbH0sIkF1dG9TaXplIjowLCJGb3JlZ3JvdW5kIjp7IiRyZWYiOiI2OSJ9LCJNYXhXaWR0aCI6MjAwLjAsIk1heEhlaWdodCI6IkluZmluaXR5IiwiU21hcnRGb3JlZ3JvdW5kSXNBY3RpdmUiOmZhbHNlLCJIb3Jpem9udGFsQWxpZ25tZW50IjowLCJWZXJ0aWNhbEFsaWdubWVudCI6MCwiU21hcnRGb3JlZ3JvdW5kIjpudWxsLCJNYXJnaW4iOnsiJHJlZiI6IjcxIn0sIlBhZGRpbmciOnsiJHJlZiI6IjcyIn0sIkJhY2tncm91bmQiOnsiJHJlZiI6IjczIn0sIklzVmlzaWJsZSI6dHJ1ZSwiV2lkdGgiOjAuMCwiSGVpZ2h0IjowLjAsIkJvcmRlclN0eWxlIjp7IiRpZCI6IjEzNyIsIkxpbmVDb2xvciI6bnVsbCwiTGluZVdlaWdodCI6MC4wLCJMaW5lVHlwZSI6MCwiUGFyZW50U3R5bGUiOm51bGx9LCJQYXJlbnRTdHlsZSI6bnVsbH0sIkRhdGVTdHlsZSI6eyIkaWQiOiIxMzgiLCJGb250U2V0dGluZ3MiOnsiJGlkIjoiMTM5IiwiRm9udFNpemUiOjEwLCJGb250TmFtZSI6IkNhbGlicmkiLCJJc0JvbGQiOmZhbHNlLCJJc0l0YWxpYyI6ZmFsc2UsIklzVW5kZXJsaW5lZCI6ZmFsc2UsIlBhcmVudFN0eWxlIjpudWxsfSwiQXV0b1NpemUiOjAsIkZvcmVncm91bmQiOnsiJHJlZiI6Ijc2In0sIk1heFdpZHRoIjoyMDAuMCwiTWF4SGVpZ2h0IjoiSW5maW5pdHkiLCJTbWFydEZvcmVncm91bmRJc0FjdGl2ZSI6ZmFsc2UsIkhvcml6b250YWxBbGlnbm1lbnQiOjAsIlZlcnRpY2FsQWxpZ25tZW50IjowLCJTbWFydEZvcmVncm91bmQiOm51bGwsIk1hcmdpbiI6eyIkcmVmIjoiNzgifSwiUGFkZGluZyI6eyIkcmVmIjoiNzkifSwiQmFja2dyb3VuZCI6eyIkcmVmIjoiODAifSwiSXNWaXNpYmxlIjp0cnVlLCJXaWR0aCI6MC4wLCJIZWlnaHQiOjAuMCwiQm9yZGVyU3R5bGUiOnsiJGlkIjoiMTQwIiwiTGluZUNvbG9yIjpudWxsLCJMaW5lV2VpZ2h0IjowLjAsIkxpbmVUeXBlIjowLCJQYXJlbnRTdHlsZSI6bnVsbH0sIlBhcmVudFN0eWxlIjpudWxsfSwiRGF0ZUZvcm1hdCI6eyIkaWQiOiIxNDEiLCJGb3JtYXRTdHJpbmciOiJNTU0gZCwgeXl5eSIsIlNlcGFyYXRvciI6Ii8iLCJVc2VJbnRlcm5hdGlvbmFsRGF0ZUZvcm1hdCI6ZmFsc2UsIkRhdGVJc1Zpc2libGUiOnRydWUsIlRpbWVJc1Zpc2libGUiOmZhbHNlLCJIb3VyRGlnaXRzIjoxLCJBbVBtRGVzaWduYXRvciI6MiwiVHJpbTAwTWludXRlcyI6ZmFsc2UsIkxhc3RLbm93blZpc2liaWxpdHlTdGF0ZSI6bnVsbH0sIklzVmlzaWJsZSI6dHJ1ZSwiUGFyZW50U3R5bGUiOm51bGx9LCJJbmRleCI6MSwiUGVyY2VudGFnZUNvbXBsZXRlIjpudWxsLCJQb3NpdGlvbiI6eyJSYXRpbyI6MC4wLCJJc0N1c3RvbSI6ZmFsc2V9LCJEYXRlRm9ybWF0Ijp7IiRyZWYiOiIxNDEifSwiSWQiOiJkMzEwODQyMi00MjYyLTQ3ZjctYjM2OS1hNzE0OGE3MmE0MjMiLCJJbXBvcnRJZCI6bnVsbCwiVGl0bGUiOiJHYW1lIGJhc2VkIGxlYXJuaW5nIExlZWRzIiwiTm90ZSI6bnVsbCwiSHlwZXJsaW5rIjpudWxsLCJJc0NoYW5nZWQiOmZhbHNlLCJJc05ldyI6ZmFsc2V9LHsiJGlkIjoiMTQyIiwiRGF0ZSI6IjIwMTYtMDMtMjJUMDA6MDA6MDBaIiwiU3R5bGUiOnsiJGlkIjoiMTQzIiwiU2hhcGUiOjIsIkNvbm5lY3Rvck1hcmdpbiI6eyIkcmVmIjoiNTQifSwiQ29ubmVjdG9yU3R5bGUiOnsiJGlkIjoiMTQ0IiwiTGluZUNvbG9yIjp7IiRyZWYiOiI1NiJ9LCJMaW5lV2VpZ2h0IjoxLjAsIkxpbmVUeXBlIjowLCJQYXJlbnRTdHlsZSI6bnVsbH0sIklzQmVsb3dUaW1lYmFuZCI6ZmFsc2UsIkhpZGVEYXRlIjpmYWxzZSwiU2hhcGVTaXplIjoxLCJTcGFjaW5nIjoyLjAsIlBhZGRpbmciOnsiJHJlZiI6IjU4In0sIlNoYXBlU3R5bGUiOnsiJGlkIjoiMTQ1IiwiTWFyZ2luIjp7IiRyZWYiOiI2MCJ9LCJQYWRkaW5nIjp7IiRyZWYiOiI2MSJ9LCJCYWNrZ3JvdW5kIjp7IiRpZCI6IjE0NiIsIkNvbG9yIjp7IiRpZCI6IjE0NyIsIkEiOjI1NSwiUiI6OTEsIkciOjE1NSwiQiI6MjEzfX0sIklzVmlzaWJsZSI6dHJ1ZSwiV2lkdGgiOjE4LjAsIkhlaWdodCI6MjAuMCwiQm9yZGVyU3R5bGUiOnsiJGlkIjoiMTQ4IiwiTGluZUNvbG9yIjp7IiRyZWYiOiI2NSJ9LCJMaW5lV2VpZ2h0IjowLjAsIkxpbmVUeXBlIjowLCJQYXJlbnRTdHlsZSI6bnVsbH0sIlBhcmVudFN0eWxlIjpudWxsfSwiVGl0bGVTdHlsZSI6eyIkaWQiOiIxNDkiLCJGb250U2V0dGluZ3MiOnsiJGlkIjoiMTUwIiwiRm9udFNpemUiOjExLCJGb250TmFtZSI6IkNhbGlicmkiLCJJc0JvbGQiOnRydWUsIklzSXRhbGljIjpmYWxzZSwiSXNVbmRlcmxpbmVkIjpmYWxzZSwiUGFyZW50U3R5bGUiOm51bGx9LCJBdXRvU2l6ZSI6MCwiRm9yZWdyb3VuZCI6eyIkcmVmIjoiNjkifSwiTWF4V2lkdGgiOjIwMC4wLCJNYXhIZWlnaHQiOiJJbmZpbml0eSIsIlNtYXJ0Rm9yZWdyb3VuZElzQWN0aXZlIjpmYWxzZSwiSG9yaXpvbnRhbEFsaWdubWVudCI6MCwiVmVydGljYWxBbGlnbm1lbnQiOjAsIlNtYXJ0Rm9yZWdyb3VuZCI6bnVsbCwiTWFyZ2luIjp7IiRyZWYiOiI3MSJ9LCJQYWRkaW5nIjp7IiRyZWYiOiI3MiJ9LCJCYWNrZ3JvdW5kIjp7IiRyZWYiOiI3MyJ9LCJJc1Zpc2libGUiOnRydWUsIldpZHRoIjowLjAsIkhlaWdodCI6MC4wLCJCb3JkZXJTdHlsZSI6eyIkaWQiOiIxNTEiLCJMaW5lQ29sb3IiOm51bGwsIkxpbmVXZWlnaHQiOjAuMCwiTGluZVR5cGUiOjAsIlBhcmVudFN0eWxlIjpudWxsfSwiUGFyZW50U3R5bGUiOm51bGx9LCJEYXRlU3R5bGUiOnsiJGlkIjoiMTUyIiwiRm9udFNldHRpbmdzIjp7IiRpZCI6IjE1MyIsIkZvbnRTaXplIjoxMCwiRm9udE5hbWUiOiJDYWxpYnJpIiwiSXNCb2xkIjpmYWxzZSwiSXNJdGFsaWMiOmZhbHNlLCJJc1VuZGVybGluZWQiOmZhbHNlLCJQYXJlbnRTdHlsZSI6bnVsbH0sIkF1dG9TaXplIjowLCJGb3JlZ3JvdW5kIjp7IiRyZWYiOiI3NiJ9LCJNYXhXaWR0aCI6MjAwLjAsIk1heEhlaWdodCI6IkluZmluaXR5IiwiU21hcnRGb3JlZ3JvdW5kSXNBY3RpdmUiOmZhbHNlLCJIb3Jpem9udGFsQWxpZ25tZW50IjowLCJWZXJ0aWNhbEFsaWdubWVudCI6MCwiU21hcnRGb3JlZ3JvdW5kIjpudWxsLCJNYXJnaW4iOnsiJHJlZiI6Ijc4In0sIlBhZGRpbmciOnsiJHJlZiI6Ijc5In0sIkJhY2tncm91bmQiOnsiJHJlZiI6IjgwIn0sIklzVmlzaWJsZSI6dHJ1ZSwiV2lkdGgiOjAuMCwiSGVpZ2h0IjowLjAsIkJvcmRlclN0eWxlIjp7IiRpZCI6IjE1NCIsIkxpbmVDb2xvciI6bnVsbCwiTGluZVdlaWdodCI6MC4wLCJMaW5lVHlwZSI6MCwiUGFyZW50U3R5bGUiOm51bGx9LCJQYXJlbnRTdHlsZSI6bnVsbH0sIkRhdGVGb3JtYXQiOnsiJGlkIjoiMTU1IiwiRm9ybWF0U3RyaW5nIjoiTU1NIGQsIHl5eXkiLCJTZXBhcmF0b3IiOiIvIiwiVXNlSW50ZXJuYXRpb25hbERhdGVGb3JtYXQiOmZhbHNlLCJEYXRlSXNWaXNpYmxlIjp0cnVlLCJUaW1lSXNWaXNpYmxlIjpmYWxzZSwiSG91ckRpZ2l0cyI6MSwiQW1QbURlc2lnbmF0b3IiOjIsIlRyaW0wME1pbnV0ZXMiOmZhbHNlLCJMYXN0S25vd25WaXNpYmlsaXR5U3RhdGUiOm51bGx9LCJJc1Zpc2libGUiOnRydWUsIlBhcmVudFN0eWxlIjpudWxsfSwiSW5kZXgiOjIsIlBlcmNlbnRhZ2VDb21wbGV0ZSI6bnVsbCwiUG9zaXRpb24iOnsiUmF0aW8iOjAuMCwiSXNDdXN0b20iOmZhbHNlfSwiRGF0ZUZvcm1hdCI6eyIkcmVmIjoiMTU1In0sIklkIjoiMGNlZTA0ZTMtNzY5YS00ZDQyLWIwZjYtMTMyZTEwZTIwOWIxIiwiSW1wb3J0SWQiOm51bGwsIlRpdGxlIjoiTGFnYWRhdGhvbiBhdCBMSUxBQyAyMDE2IER1YmxpbiIsIk5vdGUiOm51bGwsIkh5cGVybGluayI6bnVsbCwiSXNDaGFuZ2VkIjpmYWxzZSwiSXNOZXciOmZhbHNlfSx7IiRpZCI6IjE1NiIsIkRhdGUiOiIyMDE2LTExLTE3VDAwOjAwOjAwWiIsIlN0eWxlIjp7IiRpZCI6IjE1NyIsIlNoYXBlIjoyLCJDb25uZWN0b3JNYXJnaW4iOnsiJHJlZiI6IjU0In0sIkNvbm5lY3RvclN0eWxlIjp7IiRpZCI6IjE1OCIsIkxpbmVDb2xvciI6eyIkcmVmIjoiNTYifSwiTGluZVdlaWdodCI6MS4wLCJMaW5lVHlwZSI6MCwiUGFyZW50U3R5bGUiOm51bGx9LCJJc0JlbG93VGltZWJhbmQiOnRydWUsIkhpZGVEYXRlIjpmYWxzZSwiU2hhcGVTaXplIjoxLCJTcGFjaW5nIjoyLjAsIlBhZGRpbmciOnsiJHJlZiI6IjU4In0sIlNoYXBlU3R5bGUiOnsiJGlkIjoiMTU5IiwiTWFyZ2luIjp7IiRyZWYiOiI2MCJ9LCJQYWRkaW5nIjp7IiRyZWYiOiI2MSJ9LCJCYWNrZ3JvdW5kIjp7IiRpZCI6IjE2MCIsIkNvbG9yIjp7IiRpZCI6IjE2MSIsIkEiOjI1NSwiUiI6OTEsIkciOjE1NSwiQiI6MjEzfX0sIklzVmlzaWJsZSI6dHJ1ZSwiV2lkdGgiOjE4LjAsIkhlaWdodCI6MjAuMCwiQm9yZGVyU3R5bGUiOnsiJGlkIjoiMTYyIiwiTGluZUNvbG9yIjp7IiRyZWYiOiI2NSJ9LCJMaW5lV2VpZ2h0IjowLjAsIkxpbmVUeXBlIjowLCJQYXJlbnRTdHlsZSI6bnVsbH0sIlBhcmVudFN0eWxlIjpudWxsfSwiVGl0bGVTdHlsZSI6eyIkaWQiOiIxNjMiLCJGb250U2V0dGluZ3MiOnsiJGlkIjoiMTY0IiwiRm9udFNpemUiOjExLCJGb250TmFtZSI6IkNhbGlicmkiLCJJc0JvbGQiOnRydWUsIklzSXRhbGljIjpmYWxzZSwiSXNVbmRlcmxpbmVkIjpmYWxzZSwiUGFyZW50U3R5bGUiOm51bGx9LCJBdXRvU2l6ZSI6MCwiRm9yZWdyb3VuZCI6eyIkcmVmIjoiNjkifSwiTWF4V2lkdGgiOjIwMC4wLCJNYXhIZWlnaHQiOiJJbmZpbml0eSIsIlNtYXJ0Rm9yZWdyb3VuZElzQWN0aXZlIjpmYWxzZSwiSG9yaXpvbnRhbEFsaWdubWVudCI6MCwiVmVydGljYWxBbGlnbm1lbnQiOjAsIlNtYXJ0Rm9yZWdyb3VuZCI6bnVsbCwiTWFyZ2luIjp7IiRyZWYiOiI3MSJ9LCJQYWRkaW5nIjp7IiRyZWYiOiI3MiJ9LCJCYWNrZ3JvdW5kIjp7IiRyZWYiOiI3MyJ9LCJJc1Zpc2libGUiOnRydWUsIldpZHRoIjowLjAsIkhlaWdodCI6MC4wLCJCb3JkZXJTdHlsZSI6eyIkaWQiOiIxNjUiLCJMaW5lQ29sb3IiOm51bGwsIkxpbmVXZWlnaHQiOjAuMCwiTGluZVR5cGUiOjAsIlBhcmVudFN0eWxlIjpudWxsfSwiUGFyZW50U3R5bGUiOm51bGx9LCJEYXRlU3R5bGUiOnsiJGlkIjoiMTY2IiwiRm9udFNldHRpbmdzIjp7IiRpZCI6IjE2NyIsIkZvbnRTaXplIjoxMCwiRm9udE5hbWUiOiJDYWxpYnJpIiwiSXNCb2xkIjpmYWxzZSwiSXNJdGFsaWMiOmZhbHNlLCJJc1VuZGVybGluZWQiOmZhbHNlLCJQYXJlbnRTdHlsZSI6bnVsbH0sIkF1dG9TaXplIjowLCJGb3JlZ3JvdW5kIjp7IiRyZWYiOiI3NiJ9LCJNYXhXaWR0aCI6MjAwLjAsIk1heEhlaWdodCI6IkluZmluaXR5IiwiU21hcnRGb3JlZ3JvdW5kSXNBY3RpdmUiOmZhbHNlLCJIb3Jpem9udGFsQWxpZ25tZW50IjowLCJWZXJ0aWNhbEFsaWdubWVudCI6MCwiU21hcnRGb3JlZ3JvdW5kIjpudWxsLCJNYXJnaW4iOnsiJHJlZiI6Ijc4In0sIlBhZGRpbmciOnsiJHJlZiI6Ijc5In0sIkJhY2tncm91bmQiOnsiJHJlZiI6IjgwIn0sIklzVmlzaWJsZSI6dHJ1ZSwiV2lkdGgiOjAuMCwiSGVpZ2h0IjowLjAsIkJvcmRlclN0eWxlIjp7IiRpZCI6IjE2OCIsIkxpbmVDb2xvciI6bnVsbCwiTGluZVdlaWdodCI6MC4wLCJMaW5lVHlwZSI6MCwiUGFyZW50U3R5bGUiOm51bGx9LCJQYXJlbnRTdHlsZSI6bnVsbH0sIkRhdGVGb3JtYXQiOnsiJGlkIjoiMTY5IiwiRm9ybWF0U3RyaW5nIjoiTU1NIGQsIHl5eXkiLCJTZXBhcmF0b3IiOiIvIiwiVXNlSW50ZXJuYXRpb25hbERhdGVGb3JtYXQiOmZhbHNlLCJEYXRlSXNWaXNpYmxlIjp0cnVlLCJUaW1lSXNWaXNpYmxlIjpmYWxzZSwiSG91ckRpZ2l0cyI6MSwiQW1QbURlc2lnbmF0b3IiOjIsIlRyaW0wME1pbnV0ZXMiOmZhbHNlLCJMYXN0S25vd25WaXNpYmlsaXR5U3RhdGUiOm51bGx9LCJJc1Zpc2libGUiOnRydWUsIlBhcmVudFN0eWxlIjpudWxsfSwiSW5kZXgiOjMsIlBlcmNlbnRhZ2VDb21wbGV0ZSI6bnVsbCwiUG9zaXRpb24iOnsiUmF0aW8iOjAuMCwiSXNDdXN0b20iOmZhbHNlfSwiRGF0ZUZvcm1hdCI6eyIkcmVmIjoiMTY5In0sIklkIjoiNTJiMDk3ZjUtMWYwNy00NDI2LWFjODktNDViZGJhYjcyMTIzIiwiSW1wb3J0SWQiOm51bGwsIlRpdGxlIjoiUGxheXRlc3Qgd2l0aCBQTFNJRyBpbiBMb25kb24iLCJOb3RlIjpudWxsLCJIeXBlcmxpbmsiOm51bGwsIklzQ2hhbmdlZCI6ZmFsc2UsIklzTmV3IjpmYWxzZX0seyIkaWQiOiIxNzAiLCJEYXRlIjoiMjAxNy0wMy0xNFQwMDowMDowMFoiLCJTdHlsZSI6eyIkaWQiOiIxNzEiLCJTaGFwZSI6MiwiQ29ubmVjdG9yTWFyZ2luIjp7IiRyZWYiOiI1NCJ9LCJDb25uZWN0b3JTdHlsZSI6eyIkaWQiOiIxNzIiLCJMaW5lQ29sb3IiOnsiJHJlZiI6IjU2In0sIkxpbmVXZWlnaHQiOjEuMCwiTGluZVR5cGUiOjAsIlBhcmVudFN0eWxlIjpudWxsfSwiSXNCZWxvd1RpbWViYW5kIjpmYWxzZSwiSGlkZURhdGUiOmZhbHNlLCJTaGFwZVNpemUiOjEsIlNwYWNpbmciOjIuMCwiUGFkZGluZyI6eyIkcmVmIjoiNTgifSwiU2hhcGVTdHlsZSI6eyIkaWQiOiIxNzMiLCJNYXJnaW4iOnsiJHJlZiI6IjYwIn0sIlBhZGRpbmciOnsiJHJlZiI6IjYxIn0sIkJhY2tncm91bmQiOnsiJGlkIjoiMTc0IiwiQ29sb3IiOnsiJGlkIjoiMTc1IiwiQSI6MjU1LCJSIjo5MSwiRyI6MTU1LCJCIjoyMTN9fSwiSXNWaXNpYmxlIjp0cnVlLCJXaWR0aCI6MTguMCwiSGVpZ2h0IjoyMC4wLCJCb3JkZXJTdHlsZSI6eyIkaWQiOiIxNzYiLCJMaW5lQ29sb3IiOnsiJHJlZiI6IjY1In0sIkxpbmVXZWlnaHQiOjAuMCwiTGluZVR5cGUiOjAsIlBhcmVudFN0eWxlIjpudWxsfSwiUGFyZW50U3R5bGUiOm51bGx9LCJUaXRsZVN0eWxlIjp7IiRpZCI6IjE3NyIsIkZvbnRTZXR0aW5ncyI6eyIkaWQiOiIxNzgiLCJGb250U2l6ZSI6MTEsIkZvbnROYW1lIjoiQ2FsaWJyaSIsIklzQm9sZCI6dHJ1ZSwiSXNJdGFsaWMiOmZhbHNlLCJJc1VuZGVybGluZWQiOmZhbHNlLCJQYXJlbnRTdHlsZSI6bnVsbH0sIkF1dG9TaXplIjowLCJGb3JlZ3JvdW5kIjp7IiRyZWYiOiI2OSJ9LCJNYXhXaWR0aCI6MjAwLjAsIk1heEhlaWdodCI6IkluZmluaXR5IiwiU21hcnRGb3JlZ3JvdW5kSXNBY3RpdmUiOmZhbHNlLCJIb3Jpem9udGFsQWxpZ25tZW50IjowLCJWZXJ0aWNhbEFsaWdubWVudCI6MCwiU21hcnRGb3JlZ3JvdW5kIjpudWxsLCJNYXJnaW4iOnsiJHJlZiI6IjcxIn0sIlBhZGRpbmciOnsiJHJlZiI6IjcyIn0sIkJhY2tncm91bmQiOnsiJHJlZiI6IjczIn0sIklzVmlzaWJsZSI6dHJ1ZSwiV2lkdGgiOjAuMCwiSGVpZ2h0IjowLjAsIkJvcmRlclN0eWxlIjp7IiRpZCI6IjE3OSIsIkxpbmVDb2xvciI6bnVsbCwiTGluZVdlaWdodCI6MC4wLCJMaW5lVHlwZSI6MCwiUGFyZW50U3R5bGUiOm51bGx9LCJQYXJlbnRTdHlsZSI6bnVsbH0sIkRhdGVTdHlsZSI6eyIkaWQiOiIxODAiLCJGb250U2V0dGluZ3MiOnsiJGlkIjoiMTgxIiwiRm9udFNpemUiOjEwLCJGb250TmFtZSI6IkNhbGlicmkiLCJJc0JvbGQiOmZhbHNlLCJJc0l0YWxpYyI6ZmFsc2UsIklzVW5kZXJsaW5lZCI6ZmFsc2UsIlBhcmVudFN0eWxlIjpudWxsfSwiQXV0b1NpemUiOjAsIkZvcmVncm91bmQiOnsiJHJlZiI6Ijc2In0sIk1heFdpZHRoIjoyMDAuMCwiTWF4SGVpZ2h0IjoiSW5maW5pdHkiLCJTbWFydEZvcmVncm91bmRJc0FjdGl2ZSI6ZmFsc2UsIkhvcml6b250YWxBbGlnbm1lbnQiOjAsIlZlcnRpY2FsQWxpZ25tZW50IjowLCJTbWFydEZvcmVncm91bmQiOm51bGwsIk1hcmdpbiI6eyIkcmVmIjoiNzgifSwiUGFkZGluZyI6eyIkcmVmIjoiNzkifSwiQmFja2dyb3VuZCI6eyIkcmVmIjoiODAifSwiSXNWaXNpYmxlIjp0cnVlLCJXaWR0aCI6MC4wLCJIZWlnaHQiOjAuMCwiQm9yZGVyU3R5bGUiOnsiJGlkIjoiMTgyIiwiTGluZUNvbG9yIjpudWxsLCJMaW5lV2VpZ2h0IjowLjAsIkxpbmVUeXBlIjowLCJQYXJlbnRTdHlsZSI6bnVsbH0sIlBhcmVudFN0eWxlIjpudWxsfSwiRGF0ZUZvcm1hdCI6eyIkaWQiOiIxODMiLCJGb3JtYXRTdHJpbmciOiJNTU0gZCwgeXl5eSIsIlNlcGFyYXRvciI6Ii8iLCJVc2VJbnRlcm5hdGlvbmFsRGF0ZUZvcm1hdCI6ZmFsc2UsIkRhdGVJc1Zpc2libGUiOnRydWUsIlRpbWVJc1Zpc2libGUiOmZhbHNlLCJIb3VyRGlnaXRzIjoxLCJBbVBtRGVzaWduYXRvciI6MiwiVHJpbTAwTWludXRlcyI6ZmFsc2UsIkxhc3RLbm93blZpc2liaWxpdHlTdGF0ZSI6bnVsbH0sIklzVmlzaWJsZSI6dHJ1ZSwiUGFyZW50U3R5bGUiOm51bGx9LCJJbmRleCI6NCwiUGVyY2VudGFnZUNvbXBsZXRlIjpudWxsLCJQb3NpdGlvbiI6eyJSYXRpbyI6MC4wLCJJc0N1c3RvbSI6ZmFsc2V9LCJEYXRlRm9ybWF0Ijp7IiRyZWYiOiIxODMifSwiSWQiOiIyYzQ0ZGE0Mi0xNWM0LTQ4YjEtYjkwZi0xZDBmMGZmMDhlZWEiLCJJbXBvcnRJZCI6bnVsbCwiVGl0bGUiOiJLZW50IE1BIHN0dWRlbnRzIiwiTm90ZSI6bnVsbCwiSHlwZXJsaW5rIjpudWxsLCJJc0NoYW5nZWQiOmZhbHNlLCJJc05ldyI6ZmFsc2V9LHsiJGlkIjoiMTg0IiwiRGF0ZSI6IjIwMTctMDgtMjNUMDA6MDA6MDBaIiwiU3R5bGUiOnsiJGlkIjoiMTg1IiwiU2hhcGUiOjIsIkNvbm5lY3Rvck1hcmdpbiI6eyIkcmVmIjoiNTQifSwiQ29ubmVjdG9yU3R5bGUiOnsiJGlkIjoiMTg2IiwiTGluZUNvbG9yIjp7IiRyZWYiOiI1NiJ9LCJMaW5lV2VpZ2h0IjoxLjAsIkxpbmVUeXBlIjowLCJQYXJlbnRTdHlsZSI6bnVsbH0sIklzQmVsb3dUaW1lYmFuZCI6dHJ1ZSwiSGlkZURhdGUiOmZhbHNlLCJTaGFwZVNpemUiOjEsIlNwYWNpbmciOjIuMCwiUGFkZGluZyI6eyIkcmVmIjoiNTgifSwiU2hhcGVTdHlsZSI6eyIkaWQiOiIxODciLCJNYXJnaW4iOnsiJHJlZiI6IjYwIn0sIlBhZGRpbmciOnsiJHJlZiI6IjYxIn0sIkJhY2tncm91bmQiOnsiJGlkIjoiMTg4IiwiQ29sb3IiOnsiJGlkIjoiMTg5IiwiQSI6MjU1LCJSIjo5MSwiRyI6MTU1LCJCIjoyMTN9fSwiSXNWaXNpYmxlIjp0cnVlLCJXaWR0aCI6MTguMCwiSGVpZ2h0IjoyMC4wLCJCb3JkZXJTdHlsZSI6eyIkaWQiOiIxOTAiLCJMaW5lQ29sb3IiOnsiJHJlZiI6IjY1In0sIkxpbmVXZWlnaHQiOjAuMCwiTGluZVR5cGUiOjAsIlBhcmVudFN0eWxlIjpudWxsfSwiUGFyZW50U3R5bGUiOm51bGx9LCJUaXRsZVN0eWxlIjp7IiRpZCI6IjE5MSIsIkZvbnRTZXR0aW5ncyI6eyIkaWQiOiIxOTIiLCJGb250U2l6ZSI6MTEsIkZvbnROYW1lIjoiQ2FsaWJyaSIsIklzQm9sZCI6dHJ1ZSwiSXNJdGFsaWMiOmZhbHNlLCJJc1VuZGVybGluZWQiOmZhbHNlLCJQYXJlbnRTdHlsZSI6bnVsbH0sIkF1dG9TaXplIjowLCJGb3JlZ3JvdW5kIjp7IiRyZWYiOiI2OSJ9LCJNYXhXaWR0aCI6MjAwLjAsIk1heEhlaWdodCI6IkluZmluaXR5IiwiU21hcnRGb3JlZ3JvdW5kSXNBY3RpdmUiOmZhbHNlLCJIb3Jpem9udGFsQWxpZ25tZW50IjowLCJWZXJ0aWNhbEFsaWdubWVudCI6MCwiU21hcnRGb3JlZ3JvdW5kIjpudWxsLCJNYXJnaW4iOnsiJHJlZiI6IjcxIn0sIlBhZGRpbmciOnsiJHJlZiI6IjcyIn0sIkJhY2tncm91bmQiOnsiJHJlZiI6IjczIn0sIklzVmlzaWJsZSI6dHJ1ZSwiV2lkdGgiOjAuMCwiSGVpZ2h0IjowLjAsIkJvcmRlclN0eWxlIjp7IiRpZCI6IjE5MyIsIkxpbmVDb2xvciI6bnVsbCwiTGluZVdlaWdodCI6MC4wLCJMaW5lVHlwZSI6MCwiUGFyZW50U3R5bGUiOm51bGx9LCJQYXJlbnRTdHlsZSI6bnVsbH0sIkRhdGVTdHlsZSI6eyIkaWQiOiIxOTQiLCJGb250U2V0dGluZ3MiOnsiJGlkIjoiMTk1IiwiRm9udFNpemUiOjEwLCJGb250TmFtZSI6IkNhbGlicmkiLCJJc0JvbGQiOmZhbHNlLCJJc0l0YWxpYyI6ZmFsc2UsIklzVW5kZXJsaW5lZCI6ZmFsc2UsIlBhcmVudFN0eWxlIjpudWxsfSwiQXV0b1NpemUiOjAsIkZvcmVncm91bmQiOnsiJHJlZiI6Ijc2In0sIk1heFdpZHRoIjoyMDAuMCwiTWF4SGVpZ2h0IjoiSW5maW5pdHkiLCJTbWFydEZvcmVncm91bmRJc0FjdGl2ZSI6ZmFsc2UsIkhvcml6b250YWxBbGlnbm1lbnQiOjAsIlZlcnRpY2FsQWxpZ25tZW50IjowLCJTbWFydEZvcmVncm91bmQiOm51bGwsIk1hcmdpbiI6eyIkcmVmIjoiNzgifSwiUGFkZGluZyI6eyIkcmVmIjoiNzkifSwiQmFja2dyb3VuZCI6eyIkcmVmIjoiODAifSwiSXNWaXNpYmxlIjp0cnVlLCJXaWR0aCI6MC4wLCJIZWlnaHQiOjAuMCwiQm9yZGVyU3R5bGUiOnsiJGlkIjoiMTk2IiwiTGluZUNvbG9yIjpudWxsLCJMaW5lV2VpZ2h0IjowLjAsIkxpbmVUeXBlIjowLCJQYXJlbnRTdHlsZSI6bnVsbH0sIlBhcmVudFN0eWxlIjpudWxsfSwiRGF0ZUZvcm1hdCI6eyIkaWQiOiIxOTciLCJGb3JtYXRTdHJpbmciOiJNTU0gZCwgeXl5eSIsIlNlcGFyYXRvciI6Ii8iLCJVc2VJbnRlcm5hdGlvbmFsRGF0ZUZvcm1hdCI6ZmFsc2UsIkRhdGVJc1Zpc2libGUiOnRydWUsIlRpbWVJc1Zpc2libGUiOmZhbHNlLCJIb3VyRGlnaXRzIjoxLCJBbVBtRGVzaWduYXRvciI6MiwiVHJpbTAwTWludXRlcyI6ZmFsc2UsIkxhc3RLbm93blZpc2liaWxpdHlTdGF0ZSI6bnVsbH0sIklzVmlzaWJsZSI6dHJ1ZSwiUGFyZW50U3R5bGUiOm51bGx9LCJJbmRleCI6NSwiUGVyY2VudGFnZUNvbXBsZXRlIjpudWxsLCJQb3NpdGlvbiI6eyJSYXRpbyI6MC4wLCJJc0N1c3RvbSI6ZmFsc2V9LCJEYXRlRm9ybWF0Ijp7IiRyZWYiOiIxOTcifSwiSWQiOiI2NDlmODBhNy0wMDVhLTQ1OGEtYmQyYy1jODQ5NGU5YjY4NzIiLCJJbXBvcnRJZCI6bnVsbCwiVGl0bGUiOiJXcm9jbGF3IFN1bW1lciAyMDE3IiwiTm90ZSI6bnVsbCwiSHlwZXJsaW5rIjpudWxsLCJJc0NoYW5nZWQiOmZhbHNlLCJJc05ldyI6ZmFsc2V9LHsiJGlkIjoiMTk4IiwiRGF0ZSI6IjIwMTctMTAtMTZUMDA6MDA6MDBaIiwiU3R5bGUiOnsiJGlkIjoiMTk5IiwiU2hhcGUiOjIsIkNvbm5lY3Rvck1hcmdpbiI6eyIkcmVmIjoiNTQifSwiQ29ubmVjdG9yU3R5bGUiOnsiJGlkIjoiMjAwIiwiTGluZUNvbG9yIjp7IiRyZWYiOiI1NiJ9LCJMaW5lV2VpZ2h0IjoxLjAsIkxpbmVUeXBlIjowLCJQYXJlbnRTdHlsZSI6bnVsbH0sIklzQmVsb3dUaW1lYmFuZCI6dHJ1ZSwiSGlkZURhdGUiOmZhbHNlLCJTaGFwZVNpemUiOjEsIlNwYWNpbmciOjIuMCwiUGFkZGluZyI6eyIkcmVmIjoiNTgifSwiU2hhcGVTdHlsZSI6eyIkaWQiOiIyMDEiLCJNYXJnaW4iOnsiJHJlZiI6IjYwIn0sIlBhZGRpbmciOnsiJHJlZiI6IjYxIn0sIkJhY2tncm91bmQiOnsiJGlkIjoiMjAyIiwiQ29sb3IiOnsiJGlkIjoiMjAzIiwiQSI6MjU1LCJSIjo5MSwiRyI6MTU1LCJCIjoyMTN9fSwiSXNWaXNpYmxlIjp0cnVlLCJXaWR0aCI6MTguMCwiSGVpZ2h0IjoyMC4wLCJCb3JkZXJTdHlsZSI6eyIkaWQiOiIyMDQiLCJMaW5lQ29sb3IiOnsiJHJlZiI6IjY1In0sIkxpbmVXZWlnaHQiOjAuMCwiTGluZVR5cGUiOjAsIlBhcmVudFN0eWxlIjpudWxsfSwiUGFyZW50U3R5bGUiOm51bGx9LCJUaXRsZVN0eWxlIjp7IiRpZCI6IjIwNSIsIkZvbnRTZXR0aW5ncyI6eyIkaWQiOiIyMDYiLCJGb250U2l6ZSI6MTEsIkZvbnROYW1lIjoiQ2FsaWJyaSIsIklzQm9sZCI6dHJ1ZSwiSXNJdGFsaWMiOmZhbHNlLCJJc1VuZGVybGluZWQiOmZhbHNlLCJQYXJlbnRTdHlsZSI6bnVsbH0sIkF1dG9TaXplIjowLCJGb3JlZ3JvdW5kIjp7IiRyZWYiOiI2OSJ9LCJNYXhXaWR0aCI6MjAwLjAsIk1heEhlaWdodCI6IkluZmluaXR5IiwiU21hcnRGb3JlZ3JvdW5kSXNBY3RpdmUiOmZhbHNlLCJIb3Jpem9udGFsQWxpZ25tZW50IjowLCJWZXJ0aWNhbEFsaWdubWVudCI6MCwiU21hcnRGb3JlZ3JvdW5kIjpudWxsLCJNYXJnaW4iOnsiJHJlZiI6IjcxIn0sIlBhZGRpbmciOnsiJHJlZiI6IjcyIn0sIkJhY2tncm91bmQiOnsiJHJlZiI6IjczIn0sIklzVmlzaWJsZSI6dHJ1ZSwiV2lkdGgiOjAuMCwiSGVpZ2h0IjowLjAsIkJvcmRlclN0eWxlIjp7IiRpZCI6IjIwNyIsIkxpbmVDb2xvciI6bnVsbCwiTGluZVdlaWdodCI6MC4wLCJMaW5lVHlwZSI6MCwiUGFyZW50U3R5bGUiOm51bGx9LCJQYXJlbnRTdHlsZSI6bnVsbH0sIkRhdGVTdHlsZSI6eyIkaWQiOiIyMDgiLCJGb250U2V0dGluZ3MiOnsiJGlkIjoiMjA5IiwiRm9udFNpemUiOjEwLCJGb250TmFtZSI6IkNhbGlicmkiLCJJc0JvbGQiOmZhbHNlLCJJc0l0YWxpYyI6ZmFsc2UsIklzVW5kZXJsaW5lZCI6ZmFsc2UsIlBhcmVudFN0eWxlIjpudWxsfSwiQXV0b1NpemUiOjAsIkZvcmVncm91bmQiOnsiJHJlZiI6Ijc2In0sIk1heFdpZHRoIjoyMDAuMCwiTWF4SGVpZ2h0IjoiSW5maW5pdHkiLCJTbWFydEZvcmVncm91bmRJc0FjdGl2ZSI6ZmFsc2UsIkhvcml6b250YWxBbGlnbm1lbnQiOjAsIlZlcnRpY2FsQWxpZ25tZW50IjowLCJTbWFydEZvcmVncm91bmQiOm51bGwsIk1hcmdpbiI6eyIkcmVmIjoiNzgifSwiUGFkZGluZyI6eyIkcmVmIjoiNzkifSwiQmFja2dyb3VuZCI6eyIkcmVmIjoiODAifSwiSXNWaXNpYmxlIjp0cnVlLCJXaWR0aCI6MC4wLCJIZWlnaHQiOjAuMCwiQm9yZGVyU3R5bGUiOnsiJGlkIjoiMjEwIiwiTGluZUNvbG9yIjpudWxsLCJMaW5lV2VpZ2h0IjowLjAsIkxpbmVUeXBlIjowLCJQYXJlbnRTdHlsZSI6bnVsbH0sIlBhcmVudFN0eWxlIjpudWxsfSwiRGF0ZUZvcm1hdCI6eyIkaWQiOiIyMTEiLCJGb3JtYXRTdHJpbmciOiJNTU0gZCwgeXl5eSIsIlNlcGFyYXRvciI6Ii8iLCJVc2VJbnRlcm5hdGlvbmFsRGF0ZUZvcm1hdCI6ZmFsc2UsIkRhdGVJc1Zpc2libGUiOnRydWUsIlRpbWVJc1Zpc2libGUiOmZhbHNlLCJIb3VyRGlnaXRzIjoxLCJBbVBtRGVzaWduYXRvciI6MiwiVHJpbTAwTWludXRlcyI6ZmFsc2UsIkxhc3RLbm93blZpc2liaWxpdHlTdGF0ZSI6bnVsbH0sIklzVmlzaWJsZSI6dHJ1ZSwiUGFyZW50U3R5bGUiOm51bGx9LCJJbmRleCI6NywiUGVyY2VudGFnZUNvbXBsZXRlIjpudWxsLCJQb3NpdGlvbiI6eyJSYXRpbyI6MC4wLCJJc0N1c3RvbSI6ZmFsc2V9LCJEYXRlRm9ybWF0Ijp7IiRyZWYiOiIyMTEifSwiSWQiOiI5Y2U2MDA3OS0wMGQ2LTQzZGMtYTM4Ni1mYjU4YzA3MGUxMDEiLCJJbXBvcnRJZCI6bnVsbCwiVGl0bGUiOiJPZmZpY2lhbCBsYXVuY2ggS2VudCIsIk5vdGUiOm51bGwsIkh5cGVybGluayI6bnVsbCwiSXNDaGFuZ2VkIjpmYWxzZSwiSXNOZXciOmZhbHNlfSx7IiRpZCI6IjIxMiIsIkRhdGUiOiIyMDE3LTExLTE2VDAwOjAwOjAwWiIsIlN0eWxlIjp7IiRpZCI6IjIxMyIsIlNoYXBlIjoyLCJDb25uZWN0b3JNYXJnaW4iOnsiJHJlZiI6IjU0In0sIkNvbm5lY3RvclN0eWxlIjp7IiRpZCI6IjIxNCIsIkxpbmVDb2xvciI6eyIkcmVmIjoiNTYifSwiTGluZVdlaWdodCI6MS4wLCJMaW5lVHlwZSI6MCwiUGFyZW50U3R5bGUiOm51bGx9LCJJc0JlbG93VGltZWJhbmQiOmZhbHNlLCJIaWRlRGF0ZSI6ZmFsc2UsIlNoYXBlU2l6ZSI6MSwiU3BhY2luZyI6Mi4wLCJQYWRkaW5nIjp7IiRyZWYiOiI1OCJ9LCJTaGFwZVN0eWxlIjp7IiRpZCI6IjIxNSIsIk1hcmdpbiI6eyIkcmVmIjoiNjAifSwiUGFkZGluZyI6eyIkcmVmIjoiNjEifSwiQmFja2dyb3VuZCI6eyIkaWQiOiIyMTYiLCJDb2xvciI6eyIkaWQiOiIyMTciLCJBIjoyNTUsIlIiOjkxLCJHIjoxNTUsIkIiOjIxM319LCJJc1Zpc2libGUiOnRydWUsIldpZHRoIjoxOC4wLCJIZWlnaHQiOjIwLjAsIkJvcmRlclN0eWxlIjp7IiRpZCI6IjIxOCIsIkxpbmVDb2xvciI6eyIkcmVmIjoiNjUifSwiTGluZVdlaWdodCI6MC4wLCJMaW5lVHlwZSI6MCwiUGFyZW50U3R5bGUiOm51bGx9LCJQYXJlbnRTdHlsZSI6bnVsbH0sIlRpdGxlU3R5bGUiOnsiJGlkIjoiMjE5IiwiRm9udFNldHRpbmdzIjp7IiRpZCI6IjIyMCIsIkZvbnRTaXplIjoxMSwiRm9udE5hbWUiOiJDYWxpYnJpIiwiSXNCb2xkIjp0cnVlLCJJc0l0YWxpYyI6ZmFsc2UsIklzVW5kZXJsaW5lZCI6ZmFsc2UsIlBhcmVudFN0eWxlIjpudWxsfSwiQXV0b1NpemUiOjAsIkZvcmVncm91bmQiOnsiJHJlZiI6IjY5In0sIk1heFdpZHRoIjoyMDAuMCwiTWF4SGVpZ2h0IjoiSW5maW5pdHkiLCJTbWFydEZvcmVncm91bmRJc0FjdGl2ZSI6ZmFsc2UsIkhvcml6b250YWxBbGlnbm1lbnQiOjAsIlZlcnRpY2FsQWxpZ25tZW50IjowLCJTbWFydEZvcmVncm91bmQiOm51bGwsIk1hcmdpbiI6eyIkcmVmIjoiNzEifSwiUGFkZGluZyI6eyIkcmVmIjoiNzIifSwiQmFja2dyb3VuZCI6eyIkcmVmIjoiNzMifSwiSXNWaXNpYmxlIjp0cnVlLCJXaWR0aCI6MC4wLCJIZWlnaHQiOjAuMCwiQm9yZGVyU3R5bGUiOnsiJGlkIjoiMjIxIiwiTGluZUNvbG9yIjpudWxsLCJMaW5lV2VpZ2h0IjowLjAsIkxpbmVUeXBlIjowLCJQYXJlbnRTdHlsZSI6bnVsbH0sIlBhcmVudFN0eWxlIjpudWxsfSwiRGF0ZVN0eWxlIjp7IiRpZCI6IjIyMiIsIkZvbnRTZXR0aW5ncyI6eyIkaWQiOiIyMjMiLCJGb250U2l6ZSI6MTAsIkZvbnROYW1lIjoiQ2FsaWJyaSIsIklzQm9sZCI6ZmFsc2UsIklzSXRhbGljIjpmYWxzZSwiSXNVbmRlcmxpbmVkIjpmYWxzZSwiUGFyZW50U3R5bGUiOm51bGx9LCJBdXRvU2l6ZSI6MCwiRm9yZWdyb3VuZCI6eyIkcmVmIjoiNzYifSwiTWF4V2lkdGgiOjIwMC4wLCJNYXhIZWlnaHQiOiJJbmZpbml0eSIsIlNtYXJ0Rm9yZWdyb3VuZElzQWN0aXZlIjpmYWxzZSwiSG9yaXpvbnRhbEFsaWdubWVudCI6MCwiVmVydGljYWxBbGlnbm1lbnQiOjAsIlNtYXJ0Rm9yZWdyb3VuZCI6bnVsbCwiTWFyZ2luIjp7IiRyZWYiOiI3OCJ9LCJQYWRkaW5nIjp7IiRyZWYiOiI3OSJ9LCJCYWNrZ3JvdW5kIjp7IiRyZWYiOiI4MCJ9LCJJc1Zpc2libGUiOnRydWUsIldpZHRoIjowLjAsIkhlaWdodCI6MC4wLCJCb3JkZXJTdHlsZSI6eyIkaWQiOiIyMjQiLCJMaW5lQ29sb3IiOm51bGwsIkxpbmVXZWlnaHQiOjAuMCwiTGluZVR5cGUiOjAsIlBhcmVudFN0eWxlIjpudWxsfSwiUGFyZW50U3R5bGUiOm51bGx9LCJEYXRlRm9ybWF0Ijp7IiRpZCI6IjIyNSIsIkZvcm1hdFN0cmluZyI6Ik1NTSBkLCB5eXl5IiwiU2VwYXJhdG9yIjoiLyIsIlVzZUludGVybmF0aW9uYWxEYXRlRm9ybWF0IjpmYWxzZSwiRGF0ZUlzVmlzaWJsZSI6dHJ1ZSwiVGltZUlzVmlzaWJsZSI6ZmFsc2UsIkhvdXJEaWdpdHMiOjEsIkFtUG1EZXNpZ25hdG9yIjoyLCJUcmltMDBNaW51dGVzIjpmYWxzZSwiTGFzdEtub3duVmlzaWJpbGl0eVN0YXRlIjpudWxsfSwiSXNWaXNpYmxlIjp0cnVlLCJQYXJlbnRTdHlsZSI6bnVsbH0sIkluZGV4Ijo4LCJQZXJjZW50YWdlQ29tcGxldGUiOm51bGwsIlBvc2l0aW9uIjp7IlJhdGlvIjowLjAsIklzQ3VzdG9tIjpmYWxzZX0sIkRhdGVGb3JtYXQiOnsiJHJlZiI6IjIyNSJ9LCJJZCI6IjRlYzYxOWFhLWM3YWQtNGU4OS04MWM4LTFkNjczYzc4NzIyYiIsIkltcG9ydElkIjpudWxsLCJUaXRsZSI6IkxpY2Vuc2luZyBjaG9pY2VzIGFuZCBzaGFyaW5nIHRoZSBnYW1lIENDLUJZLU5DLU5EIiwiTm90ZSI6bnVsbCwiSHlwZXJsaW5rIjpudWxsLCJJc0NoYW5nZWQiOmZhbHNlLCJJc05ldyI6ZmFsc2V9LHsiJGlkIjoiMjI2IiwiRGF0ZSI6IjIwMTctMTAtMjBUMDA6MDA6MDBaIiwiU3R5bGUiOnsiJGlkIjoiMjI3IiwiU2hhcGUiOjIsIkNvbm5lY3Rvck1hcmdpbiI6eyIkcmVmIjoiNTQifSwiQ29ubmVjdG9yU3R5bGUiOnsiJGlkIjoiMjI4IiwiTGluZUNvbG9yIjp7IiRyZWYiOiI1NiJ9LCJMaW5lV2VpZ2h0IjoxLjAsIkxpbmVUeXBlIjowLCJQYXJlbnRTdHlsZSI6bnVsbH0sIklzQmVsb3dUaW1lYmFuZCI6ZmFsc2UsIkhpZGVEYXRlIjpmYWxzZSwiU2hhcGVTaXplIjoxLCJTcGFjaW5nIjoyLjAsIlBhZGRpbmciOnsiJHJlZiI6IjU4In0sIlNoYXBlU3R5bGUiOnsiJGlkIjoiMjI5IiwiTWFyZ2luIjp7IiRyZWYiOiI2MCJ9LCJQYWRkaW5nIjp7IiRyZWYiOiI2MSJ9LCJCYWNrZ3JvdW5kIjp7IiRpZCI6IjIzMCIsIkNvbG9yIjp7IiRpZCI6IjIzMSIsIkEiOjI1NSwiUiI6OTEsIkciOjE1NSwiQiI6MjEzfX0sIklzVmlzaWJsZSI6dHJ1ZSwiV2lkdGgiOjE4LjAsIkhlaWdodCI6MjAuMCwiQm9yZGVyU3R5bGUiOnsiJGlkIjoiMjMyIiwiTGluZUNvbG9yIjp7IiRyZWYiOiI2NSJ9LCJMaW5lV2VpZ2h0IjowLjAsIkxpbmVUeXBlIjowLCJQYXJlbnRTdHlsZSI6bnVsbH0sIlBhcmVudFN0eWxlIjpudWxsfSwiVGl0bGVTdHlsZSI6eyIkaWQiOiIyMzMiLCJGb250U2V0dGluZ3MiOnsiJGlkIjoiMjM0IiwiRm9udFNpemUiOjExLCJGb250TmFtZSI6IkNhbGlicmkiLCJJc0JvbGQiOnRydWUsIklzSXRhbGljIjpmYWxzZSwiSXNVbmRlcmxpbmVkIjpmYWxzZSwiUGFyZW50U3R5bGUiOm51bGx9LCJBdXRvU2l6ZSI6MCwiRm9yZWdyb3VuZCI6eyIkcmVmIjoiNjkifSwiTWF4V2lkdGgiOjIwMC4wLCJNYXhIZWlnaHQiOiJJbmZpbml0eSIsIlNtYXJ0Rm9yZWdyb3VuZElzQWN0aXZlIjpmYWxzZSwiSG9yaXpvbnRhbEFsaWdubWVudCI6MCwiVmVydGljYWxBbGlnbm1lbnQiOjAsIlNtYXJ0Rm9yZWdyb3VuZCI6bnVsbCwiTWFyZ2luIjp7IiRyZWYiOiI3MSJ9LCJQYWRkaW5nIjp7IiRyZWYiOiI3MiJ9LCJCYWNrZ3JvdW5kIjp7IiRyZWYiOiI3MyJ9LCJJc1Zpc2libGUiOnRydWUsIldpZHRoIjowLjAsIkhlaWdodCI6MC4wLCJCb3JkZXJTdHlsZSI6eyIkaWQiOiIyMzUiLCJMaW5lQ29sb3IiOm51bGwsIkxpbmVXZWlnaHQiOjAuMCwiTGluZVR5cGUiOjAsIlBhcmVudFN0eWxlIjpudWxsfSwiUGFyZW50U3R5bGUiOm51bGx9LCJEYXRlU3R5bGUiOnsiJGlkIjoiMjM2IiwiRm9udFNldHRpbmdzIjp7IiRpZCI6IjIzNyIsIkZvbnRTaXplIjoxMCwiRm9udE5hbWUiOiJDYWxpYnJpIiwiSXNCb2xkIjpmYWxzZSwiSXNJdGFsaWMiOmZhbHNlLCJJc1VuZGVybGluZWQiOmZhbHNlLCJQYXJlbnRTdHlsZSI6bnVsbH0sIkF1dG9TaXplIjowLCJGb3JlZ3JvdW5kIjp7IiRyZWYiOiI3NiJ9LCJNYXhXaWR0aCI6MjAwLjAsIk1heEhlaWdodCI6IkluZmluaXR5IiwiU21hcnRGb3JlZ3JvdW5kSXNBY3RpdmUiOmZhbHNlLCJIb3Jpem9udGFsQWxpZ25tZW50IjowLCJWZXJ0aWNhbEFsaWdubWVudCI6MCwiU21hcnRGb3JlZ3JvdW5kIjpudWxsLCJNYXJnaW4iOnsiJHJlZiI6Ijc4In0sIlBhZGRpbmciOnsiJHJlZiI6Ijc5In0sIkJhY2tncm91bmQiOnsiJHJlZiI6IjgwIn0sIklzVmlzaWJsZSI6dHJ1ZSwiV2lkdGgiOjAuMCwiSGVpZ2h0IjowLjAsIkJvcmRlclN0eWxlIjp7IiRpZCI6IjIzOCIsIkxpbmVDb2xvciI6bnVsbCwiTGluZVdlaWdodCI6MC4wLCJMaW5lVHlwZSI6MCwiUGFyZW50U3R5bGUiOm51bGx9LCJQYXJlbnRTdHlsZSI6bnVsbH0sIkRhdGVGb3JtYXQiOnsiJGlkIjoiMjM5IiwiRm9ybWF0U3RyaW5nIjoiTU1NIGQsIHl5eXkiLCJTZXBhcmF0b3IiOiIvIiwiVXNlSW50ZXJuYXRpb25hbERhdGVGb3JtYXQiOmZhbHNlLCJEYXRlSXNWaXNpYmxlIjp0cnVlLCJUaW1lSXNWaXNpYmxlIjpmYWxzZSwiSG91ckRpZ2l0cyI6MSwiQW1QbURlc2lnbmF0b3IiOjIsIlRyaW0wME1pbnV0ZXMiOmZhbHNlLCJMYXN0S25vd25WaXNpYmlsaXR5U3RhdGUiOm51bGx9LCJJc1Zpc2libGUiOnRydWUsIlBhcmVudFN0eWxlIjpudWxsfSwiSW5kZXgiOjksIlBlcmNlbnRhZ2VDb21wbGV0ZSI6bnVsbCwiUG9zaXRpb24iOnsiUmF0aW8iOjAuMCwiSXNDdXN0b20iOmZhbHNlfSwiRGF0ZUZvcm1hdCI6eyIkcmVmIjoiMjM5In0sIklkIjoiNjM4ZGZkNmYtMTRiNi00MzViLWE4MmUtZGEwZTVkNDZlMTUzIiwiSW1wb3J0SWQiOm51bGwsIlRpdGxlIjoiQXZhaWxhYmxlIGZvciBkb3dubG9hZCBmcm9tIGNvcHlyaWdodGxpdGVyYWN5Lm9yZyIsIk5vdGUiOm51bGwsIkh5cGVybGluayI6bnVsbCwiSXNDaGFuZ2VkIjpmYWxzZSwiSXNOZXciOmZhbHNlfV0sIlRhc2tzIjpbeyIkaWQiOiIyNDAiLCJHcm91cE5hbWUiOm51bGwsIlN0YXJ0RGF0ZSI6IjIwMTctMDktMDRUMDA6MDA6MDBaIiwiRW5kRGF0ZSI6IjIwMTctMDktMDRUMjM6NTk6MDBaIiwiUGVyY2VudGFnZUNvbXBsZXRlIjpudWxsLCJTdHlsZSI6eyIkaWQiOiIyNDEiLCJTaGFwZSI6MSwiU2hhcGVUaGlja25lc3MiOjEsIkR1cmF0aW9uRm9ybWF0IjowLCJJbmNsdWRlTm9uV29ya2luZ0RheXNJbkR1cmF0aW9uIjpmYWxzZSwiUGVyY2VudGFnZUNvbXBsZXRlU3R5bGUiOnsiJGlkIjoiMjQyIiwiRm9udFNldHRpbmdzIjp7IiRpZCI6IjI0MyIsIkZvbnRTaXplIjoxMCwiRm9udE5hbWUiOiJDYWxpYnJpIiwiSXNCb2xkIjpmYWxzZSwiSXNJdGFsaWMiOmZhbHNlLCJJc1VuZGVybGluZWQiOmZhbHNlLCJQYXJlbnRTdHlsZSI6bnVsbH0sIkF1dG9TaXplIjowLCJGb3JlZ3JvdW5kIjp7IiRyZWYiOiI4NSJ9LCJNYXhXaWR0aCI6MjAwLjAsIk1heEhlaWdodCI6IkluZmluaXR5IiwiU21hcnRGb3JlZ3JvdW5kSXNBY3RpdmUiOmZhbHNlLCJIb3Jpem9udGFsQWxpZ25tZW50IjowLCJWZXJ0aWNhbEFsaWdubWVudCI6MCwiU21hcnRGb3JlZ3JvdW5kIjpudWxsLCJNYXJnaW4iOnsiJHJlZiI6Ijg3In0sIlBhZGRpbmciOnsiJHJlZiI6Ijg4In0sIkJhY2tncm91bmQiOnsiJHJlZiI6Ijg5In0sIklzVmlzaWJsZSI6dHJ1ZSwiV2lkdGgiOjAuMCwiSGVpZ2h0IjowLjAsIkJvcmRlclN0eWxlIjp7IiRpZCI6IjI0NCIsIkxpbmVDb2xvciI6bnVsbCwiTGluZVdlaWdodCI6MC4wLCJMaW5lVHlwZSI6MCwiUGFyZW50U3R5bGUiOm51bGx9LCJQYXJlbnRTdHlsZSI6bnVsbH0sIkR1cmF0aW9uU3R5bGUiOnsiJGlkIjoiMjQ1IiwiRm9udFNldHRpbmdzIjp7IiRpZCI6IjI0NiIsIkZvbnRTaXplIjoxMCwiRm9udE5hbWUiOiJDYWxpYnJpIiwiSXNCb2xkIjpmYWxzZSwiSXNJdGFsaWMiOmZhbHNlLCJJc1VuZGVybGluZWQiOmZhbHNlLCJQYXJlbnRTdHlsZSI6bnVsbH0sIkF1dG9TaXplIjowLCJGb3JlZ3JvdW5kIjp7IiRyZWYiOiI5MiJ9LCJNYXhXaWR0aCI6MjAwLjAsIk1heEhlaWdodCI6IkluZmluaXR5IiwiU21hcnRGb3JlZ3JvdW5kSXNBY3RpdmUiOmZhbHNlLCJIb3Jpem9udGFsQWxpZ25tZW50IjowLCJWZXJ0aWNhbEFsaWdubWVudCI6MCwiU21hcnRGb3JlZ3JvdW5kIjpudWxsLCJNYXJnaW4iOnsiJHJlZiI6Ijk0In0sIlBhZGRpbmciOnsiJHJlZiI6Ijk1In0sIkJhY2tncm91bmQiOnsiJHJlZiI6Ijk2In0sIklzVmlzaWJsZSI6dHJ1ZSwiV2lkdGgiOjAuMCwiSGVpZ2h0IjowLjAsIkJvcmRlclN0eWxlIjp7IiRpZCI6IjI0NyIsIkxpbmVDb2xvciI6bnVsbCwiTGluZVdlaWdodCI6MC4wLCJMaW5lVHlwZSI6MCwiUGFyZW50U3R5bGUiOm51bGx9LCJQYXJlbnRTdHlsZSI6bnVsbH0sIkhvcml6b250YWxDb25uZWN0b3JTdHlsZSI6eyIkaWQiOiIyNDgiLCJMaW5lQ29sb3IiOnsiJHJlZiI6Ijk4In0sIkxpbmVXZWlnaHQiOjEuMCwiTGluZVR5cGUiOjAsIlBhcmVudFN0eWxlIjpudWxsfSwiVmVydGljYWxDb25uZWN0b3JTdHlsZSI6eyIkaWQiOiIyNDkiLCJMaW5lQ29sb3IiOnsiJHJlZiI6IjEwMSJ9LCJMaW5lV2VpZ2h0IjowLjAsIkxpbmVUeXBlIjowLCJQYXJlbnRTdHlsZSI6bnVsbH0sIk1hcmdpbiI6bnVsbCwiU3RhcnREYXRlUG9zaXRpb24iOjMsIkVuZERhdGVQb3NpdGlvbiI6NCwiRGF0ZUlzVmlzaWJsZSI6dHJ1ZSwiVGl0bGVQb3NpdGlvbiI6MiwiRHVyYXRpb25Qb3NpdGlvbiI6NiwiUGVyY2VudGFnZUNvbXBsZXRlZFBvc2l0aW9uIjo2LCJTcGFjaW5nIjo1LCJJc0JlbG93VGltZWJhbmQiOnRydWUsIlBlcmNlbnRhZ2VDb21wbGV0ZVNoYXBlT3BhY2l0eSI6MzUsIlNoYXBlU3R5bGUiOnsiJGlkIjoiMjUwIiwiTWFyZ2luIjp7IiRyZWYiOiIxMDQifSwiUGFkZGluZyI6eyIkcmVmIjoiMTA1In0sIkJhY2tncm91bmQiOnsiJGlkIjoiMjUxIiwiQ29sb3IiOnsiJGlkIjoiMjUyIiwiQSI6MjU1LCJSIjo5MSwiRyI6MTU1LCJCIjoyMTN9fSwiSXNWaXNpYmxlIjp0cnVlLCJXaWR0aCI6MC4wLCJIZWlnaHQiOjE2LjAsIkJvcmRlclN0eWxlIjp7IiRpZCI6IjI1MyIsIkxpbmVDb2xvciI6eyIkcmVmIjoiMTA5In0sIkxpbmVXZWlnaHQiOjAuMCwiTGluZVR5cGUiOjAsIlBhcmVudFN0eWxlIjpudWxsfSwiUGFyZW50U3R5bGUiOm51bGx9LCJUaXRsZVN0eWxlIjp7IiRpZCI6IjI1NCIsIkZvbnRTZXR0aW5ncyI6eyIkaWQiOiIyNTUiLCJGb250U2l6ZSI6MTEsIkZvbnROYW1lIjoiQ2FsaWJyaSIsIklzQm9sZCI6dHJ1ZSwiSXNJdGFsaWMiOmZhbHNlLCJJc1VuZGVybGluZWQiOmZhbHNlLCJQYXJlbnRTdHlsZSI6bnVsbH0sIkF1dG9TaXplIjowLCJGb3JlZ3JvdW5kIjp7IiRyZWYiOiIxMTMifSwiTWF4V2lkdGgiOjcyMC4wLCJNYXhIZWlnaHQiOiJJbmZpbml0eSIsIlNtYXJ0Rm9yZWdyb3VuZElzQWN0aXZlIjpmYWxzZSwiSG9yaXpvbnRhbEFsaWdubWVudCI6MSwiVmVydGljYWxBbGlnbm1lbnQiOjAsIlNtYXJ0Rm9yZWdyb3VuZCI6bnVsbCwiTWFyZ2luIjp7IiRyZWYiOiIxMTUifSwiUGFkZGluZyI6eyIkcmVmIjoiMTE2In0sIkJhY2tncm91bmQiOnsiJHJlZiI6IjExNyJ9LCJJc1Zpc2libGUiOnRydWUsIldpZHRoIjowLjAsIkhlaWdodCI6MC4wLCJCb3JkZXJTdHlsZSI6eyIkaWQiOiIyNTYiLCJMaW5lQ29sb3IiOm51bGwsIkxpbmVXZWlnaHQiOjAuMCwiTGluZVR5cGUiOjAsIlBhcmVudFN0eWxlIjpudWxsfSwiUGFyZW50U3R5bGUiOm51bGx9LCJEYXRlU3R5bGUiOnsiJGlkIjoiMjU3IiwiRm9udFNldHRpbmdzIjp7IiRpZCI6IjI1OCIsIkZvbnRTaXplIjoxMCwiRm9udE5hbWUiOiJDYWxpYnJpIiwiSXNCb2xkIjpmYWxzZSwiSXNJdGFsaWMiOmZhbHNlLCJJc1VuZGVybGluZWQiOmZhbHNlLCJQYXJlbnRTdHlsZSI6bnVsbH0sIkF1dG9TaXplIjowLCJGb3JlZ3JvdW5kIjp7IiRyZWYiOiIxMjAifSwiTWF4V2lkdGgiOjIwMC4wLCJNYXhIZWlnaHQiOiJJbmZpbml0eSIsIlNtYXJ0Rm9yZWdyb3VuZElzQWN0aXZlIjpmYWxzZSwiSG9yaXpvbnRhbEFsaWdubWVudCI6MCwiVmVydGljYWxBbGlnbm1lbnQiOjAsIlNtYXJ0Rm9yZWdyb3VuZCI6bnVsbCwiTWFyZ2luIjp7IiRyZWYiOiIxMjIifSwiUGFkZGluZyI6eyIkcmVmIjoiMTIzIn0sIkJhY2tncm91bmQiOnsiJHJlZiI6IjEyNCJ9LCJJc1Zpc2libGUiOnRydWUsIldpZHRoIjowLjAsIkhlaWdodCI6MC4wLCJCb3JkZXJTdHlsZSI6eyIkaWQiOiIyNTkiLCJMaW5lQ29sb3IiOm51bGwsIkxpbmVXZWlnaHQiOjAuMCwiTGluZVR5cGUiOjAsIlBhcmVudFN0eWxlIjpudWxsfSwiUGFyZW50U3R5bGUiOm51bGx9LCJEYXRlRm9ybWF0Ijp7IiRyZWYiOiIxMjUifSwiSXNWaXNpYmxlIjp0cnVlLCJQYXJlbnRTdHlsZSI6bnVsbH0sIkluZGV4Ijo2LCJTbWFydER1cmF0aW9uQWN0aXZhdGVkIjpmYWxzZSwiRGF0ZUZvcm1hdCI6eyIkcmVmIjoiMTI1In0sIklkIjoiYmUwMDQ4OGYtZDJmMy00YzJkLTkzODItMjJlOTc4NGVkZjc0IiwiSW1wb3J0SWQiOm51bGwsIlRpdGxlIjoiSW5wdXQgZnJvbSBMaXNhIEpvaHN0b25lIEdyYXBoaWMgRGVzaWduIiwiTm90ZSI6bnVsbCwiSHlwZXJsaW5rIjpudWxsLCJJc0NoYW5nZWQiOmZhbHNlLCJJc05ldyI6ZmFsc2V9XSwiTXNQcm9qZWN0SXRlbXNUcmVlIjp7IiRpZCI6IjI2MCIsIlJvb3QiOnsiSW1wb3J0SWQiOm51bGwsIklzSW1wb3J0ZWQiOmZhbHNlLCJDaGlsZHJlbiI6W119fSwiTWV0YWRhdGEiOnsiJGlkIjoiMjYxIn0sIlNldHRpbmdzIjp7IiRpZCI6IjI2MiIsIkltcGFPcHRpb25zIjp7IiRpZCI6IjI2MyIsIkxlZnRUb1JpZ2h0IjpmYWxzZSwiUGF5bG9hZE9wdGlvbnMiOjJ9LCJVc2VDb21wcmVzc2lvbiI6ZmFsc2UsIkNvbXByZXNpb25QZXJjZW50YWdlIjo1MC4wLCJJbmFjdGl2ZUludGVydmFsV2lkdGhUaHJlc2hvbGQiOjMwLjAsIkluYWN0aXZlSW50ZXJ2YWxXaWR0aCI6MS4wLCJTcGxpdFRhc2tzIjpmYWxzZSwiVXNlQ2x1c3RlciI6ZmFsc2UsIkVwc2lsb24iOjAuMCwiTWluUG9pbnRzVG9Gb3JtQUNsdXN0ZXIiOjIsIkdlbmVyYXRlSW52aXNpYmxlU2hhcGVzIjpmYWxzZSwiU21hcnRUaW1lbGluZVRhc2tQZXJjZW50YWdlRml0IjpmYWxzZX0sIklzTmV3Ijp0cnVlLCJJbXBvcnRUeXBlIjowLCJGaWxlUGF0aCI6bnVsbCwiVGltZUNvbmZpZ3VyYXRpb24iOnsiJGlkIjoiMjY0IiwiVXNlVGltZSI6ZmFsc2UsIldvcmtEYXlTdGFydCI6IjAwOjAwOjAwIiwiV29ya0RheUVuZCI6IjIzOjU5OjAwIn0sIkxhc3RVc2VkVGVtcGxhdGVJZCI6ImMxMWY2ZjQ5LTdkYjgtNDVmZC1iYTMyLWJmY2FlYTQ5MmYzOSJ9"/>
  <p:tag name="__MASTER" val="__part_0"/>
</p:tagLst>
</file>

<file path=ppt/tags/tag2.xml><?xml version="1.0" encoding="utf-8"?>
<p:tagLst xmlns:a="http://schemas.openxmlformats.org/drawingml/2006/main" xmlns:r="http://schemas.openxmlformats.org/officeDocument/2006/relationships" xmlns:p="http://schemas.openxmlformats.org/presentationml/2006/main">
  <p:tag name="OTLMARKERSHAPE" val="OTL"/>
</p:tagLst>
</file>

<file path=ppt/tags/tag3.xml><?xml version="1.0" encoding="utf-8"?>
<p:tagLst xmlns:a="http://schemas.openxmlformats.org/drawingml/2006/main" xmlns:r="http://schemas.openxmlformats.org/officeDocument/2006/relationships" xmlns:p="http://schemas.openxmlformats.org/presentationml/2006/main">
  <p:tag name="OTLMARKERSHAPE" val="OTL"/>
</p:tagLst>
</file>

<file path=ppt/tags/tag4.xml><?xml version="1.0" encoding="utf-8"?>
<p:tagLst xmlns:a="http://schemas.openxmlformats.org/drawingml/2006/main" xmlns:r="http://schemas.openxmlformats.org/officeDocument/2006/relationships" xmlns:p="http://schemas.openxmlformats.org/presentationml/2006/main">
  <p:tag name="OTLMARKERSHAPE" val="OTL"/>
</p:tagLst>
</file>

<file path=ppt/tags/tag5.xml><?xml version="1.0" encoding="utf-8"?>
<p:tagLst xmlns:a="http://schemas.openxmlformats.org/drawingml/2006/main" xmlns:r="http://schemas.openxmlformats.org/officeDocument/2006/relationships" xmlns:p="http://schemas.openxmlformats.org/presentationml/2006/main">
  <p:tag name="OTLMARKERSHAPE" val="OTL"/>
</p:tagLst>
</file>

<file path=ppt/tags/tag6.xml><?xml version="1.0" encoding="utf-8"?>
<p:tagLst xmlns:a="http://schemas.openxmlformats.org/drawingml/2006/main" xmlns:r="http://schemas.openxmlformats.org/officeDocument/2006/relationships" xmlns:p="http://schemas.openxmlformats.org/presentationml/2006/main">
  <p:tag name="OTLMARKERSHAPE" val="OTL"/>
</p:tagLst>
</file>

<file path=ppt/tags/tag7.xml><?xml version="1.0" encoding="utf-8"?>
<p:tagLst xmlns:a="http://schemas.openxmlformats.org/drawingml/2006/main" xmlns:r="http://schemas.openxmlformats.org/officeDocument/2006/relationships" xmlns:p="http://schemas.openxmlformats.org/presentationml/2006/main">
  <p:tag name="OTLMARKERSHAPE" val="OTL"/>
</p:tagLst>
</file>

<file path=ppt/tags/tag8.xml><?xml version="1.0" encoding="utf-8"?>
<p:tagLst xmlns:a="http://schemas.openxmlformats.org/drawingml/2006/main" xmlns:r="http://schemas.openxmlformats.org/officeDocument/2006/relationships" xmlns:p="http://schemas.openxmlformats.org/presentationml/2006/main">
  <p:tag name="OTLMARKERSHAPE" val="OTL"/>
</p:tagLst>
</file>

<file path=ppt/tags/tag9.xml><?xml version="1.0" encoding="utf-8"?>
<p:tagLst xmlns:a="http://schemas.openxmlformats.org/drawingml/2006/main" xmlns:r="http://schemas.openxmlformats.org/officeDocument/2006/relationships" xmlns:p="http://schemas.openxmlformats.org/presentationml/2006/main">
  <p:tag name="OTLMARKERSHAPE" val="OTL"/>
</p:tagLst>
</file>

<file path=ppt/tags/tag10.xml><?xml version="1.0" encoding="utf-8"?>
<p:tagLst xmlns:a="http://schemas.openxmlformats.org/drawingml/2006/main" xmlns:r="http://schemas.openxmlformats.org/officeDocument/2006/relationships" xmlns:p="http://schemas.openxmlformats.org/presentationml/2006/main">
  <p:tag name="OTLMARKERSHAPE" val="OTL"/>
</p:tagLst>
</file>

<file path=ppt/tags/tag11.xml><?xml version="1.0" encoding="utf-8"?>
<p:tagLst xmlns:a="http://schemas.openxmlformats.org/drawingml/2006/main" xmlns:r="http://schemas.openxmlformats.org/officeDocument/2006/relationships" xmlns:p="http://schemas.openxmlformats.org/presentationml/2006/main">
  <p:tag name="OTLMARKERSHAPE" val="OTL"/>
</p:tagLst>
</file>

<file path=ppt/tags/tag12.xml><?xml version="1.0" encoding="utf-8"?>
<p:tagLst xmlns:a="http://schemas.openxmlformats.org/drawingml/2006/main" xmlns:r="http://schemas.openxmlformats.org/officeDocument/2006/relationships" xmlns:p="http://schemas.openxmlformats.org/presentationml/2006/main">
  <p:tag name="OTLMARKERSHAPE" val="OTL"/>
</p:tagLst>
</file>

<file path=ppt/tags/tag13.xml><?xml version="1.0" encoding="utf-8"?>
<p:tagLst xmlns:a="http://schemas.openxmlformats.org/drawingml/2006/main" xmlns:r="http://schemas.openxmlformats.org/officeDocument/2006/relationships" xmlns:p="http://schemas.openxmlformats.org/presentationml/2006/main">
  <p:tag name="OTLMARKERSHAPE" val="OTL"/>
</p:tagLst>
</file>

<file path=ppt/tags/tag14.xml><?xml version="1.0" encoding="utf-8"?>
<p:tagLst xmlns:a="http://schemas.openxmlformats.org/drawingml/2006/main" xmlns:r="http://schemas.openxmlformats.org/officeDocument/2006/relationships" xmlns:p="http://schemas.openxmlformats.org/presentationml/2006/main">
  <p:tag name="OTLMARKERSHAPE" val="OTL"/>
</p:tagLst>
</file>

<file path=ppt/tags/tag15.xml><?xml version="1.0" encoding="utf-8"?>
<p:tagLst xmlns:a="http://schemas.openxmlformats.org/drawingml/2006/main" xmlns:r="http://schemas.openxmlformats.org/officeDocument/2006/relationships" xmlns:p="http://schemas.openxmlformats.org/presentationml/2006/main">
  <p:tag name="OTLMARKERSHAPE" val="OTL"/>
</p:tagLst>
</file>

<file path=ppt/tags/tag16.xml><?xml version="1.0" encoding="utf-8"?>
<p:tagLst xmlns:a="http://schemas.openxmlformats.org/drawingml/2006/main" xmlns:r="http://schemas.openxmlformats.org/officeDocument/2006/relationships" xmlns:p="http://schemas.openxmlformats.org/presentationml/2006/main">
  <p:tag name="OTLMARKERSHAPE" val="OTL"/>
</p:tagLst>
</file>

<file path=ppt/tags/tag17.xml><?xml version="1.0" encoding="utf-8"?>
<p:tagLst xmlns:a="http://schemas.openxmlformats.org/drawingml/2006/main" xmlns:r="http://schemas.openxmlformats.org/officeDocument/2006/relationships" xmlns:p="http://schemas.openxmlformats.org/presentationml/2006/main">
  <p:tag name="OTLMARKERSHAPE" val="OTL"/>
</p:tagLst>
</file>

<file path=ppt/tags/tag18.xml><?xml version="1.0" encoding="utf-8"?>
<p:tagLst xmlns:a="http://schemas.openxmlformats.org/drawingml/2006/main" xmlns:r="http://schemas.openxmlformats.org/officeDocument/2006/relationships" xmlns:p="http://schemas.openxmlformats.org/presentationml/2006/main">
  <p:tag name="OTLMARKERSHAPE" val="OTL"/>
</p:tagLst>
</file>

<file path=ppt/tags/tag19.xml><?xml version="1.0" encoding="utf-8"?>
<p:tagLst xmlns:a="http://schemas.openxmlformats.org/drawingml/2006/main" xmlns:r="http://schemas.openxmlformats.org/officeDocument/2006/relationships" xmlns:p="http://schemas.openxmlformats.org/presentationml/2006/main">
  <p:tag name="OTLMARKERSHAPE" val="OTL"/>
</p:tagLst>
</file>

<file path=ppt/tags/tag20.xml><?xml version="1.0" encoding="utf-8"?>
<p:tagLst xmlns:a="http://schemas.openxmlformats.org/drawingml/2006/main" xmlns:r="http://schemas.openxmlformats.org/officeDocument/2006/relationships" xmlns:p="http://schemas.openxmlformats.org/presentationml/2006/main">
  <p:tag name="OTLMARKERSHAPE" val="OTL"/>
</p:tagLst>
</file>

<file path=ppt/tags/tag21.xml><?xml version="1.0" encoding="utf-8"?>
<p:tagLst xmlns:a="http://schemas.openxmlformats.org/drawingml/2006/main" xmlns:r="http://schemas.openxmlformats.org/officeDocument/2006/relationships" xmlns:p="http://schemas.openxmlformats.org/presentationml/2006/main">
  <p:tag name="OTLMARKERSHAPE" val="OTL"/>
</p:tagLst>
</file>

<file path=ppt/tags/tag22.xml><?xml version="1.0" encoding="utf-8"?>
<p:tagLst xmlns:a="http://schemas.openxmlformats.org/drawingml/2006/main" xmlns:r="http://schemas.openxmlformats.org/officeDocument/2006/relationships" xmlns:p="http://schemas.openxmlformats.org/presentationml/2006/main">
  <p:tag name="OTLMARKERSHAPE" val="OTL"/>
</p:tagLst>
</file>

<file path=ppt/tags/tag23.xml><?xml version="1.0" encoding="utf-8"?>
<p:tagLst xmlns:a="http://schemas.openxmlformats.org/drawingml/2006/main" xmlns:r="http://schemas.openxmlformats.org/officeDocument/2006/relationships" xmlns:p="http://schemas.openxmlformats.org/presentationml/2006/main">
  <p:tag name="OTLMARKERSHAPE" val="OTL"/>
</p:tagLst>
</file>

<file path=ppt/tags/tag24.xml><?xml version="1.0" encoding="utf-8"?>
<p:tagLst xmlns:a="http://schemas.openxmlformats.org/drawingml/2006/main" xmlns:r="http://schemas.openxmlformats.org/officeDocument/2006/relationships" xmlns:p="http://schemas.openxmlformats.org/presentationml/2006/main">
  <p:tag name="OTLMARKERSHAPE" val="OTL"/>
</p:tagLst>
</file>

<file path=ppt/tags/tag25.xml><?xml version="1.0" encoding="utf-8"?>
<p:tagLst xmlns:a="http://schemas.openxmlformats.org/drawingml/2006/main" xmlns:r="http://schemas.openxmlformats.org/officeDocument/2006/relationships" xmlns:p="http://schemas.openxmlformats.org/presentationml/2006/main">
  <p:tag name="OTLMARKERSHAPE" val="OTL"/>
</p:tagLst>
</file>

<file path=ppt/tags/tag26.xml><?xml version="1.0" encoding="utf-8"?>
<p:tagLst xmlns:a="http://schemas.openxmlformats.org/drawingml/2006/main" xmlns:r="http://schemas.openxmlformats.org/officeDocument/2006/relationships" xmlns:p="http://schemas.openxmlformats.org/presentationml/2006/main">
  <p:tag name="OTLMARKERSHAPE" val="OTL"/>
</p:tagLst>
</file>

<file path=ppt/tags/tag27.xml><?xml version="1.0" encoding="utf-8"?>
<p:tagLst xmlns:a="http://schemas.openxmlformats.org/drawingml/2006/main" xmlns:r="http://schemas.openxmlformats.org/officeDocument/2006/relationships" xmlns:p="http://schemas.openxmlformats.org/presentationml/2006/main">
  <p:tag name="OTLMARKERSHAPE" val="OTL"/>
</p:tagLst>
</file>

<file path=ppt/tags/tag28.xml><?xml version="1.0" encoding="utf-8"?>
<p:tagLst xmlns:a="http://schemas.openxmlformats.org/drawingml/2006/main" xmlns:r="http://schemas.openxmlformats.org/officeDocument/2006/relationships" xmlns:p="http://schemas.openxmlformats.org/presentationml/2006/main">
  <p:tag name="OTLMARKERSHAPE" val="OTL"/>
</p:tagLst>
</file>

<file path=ppt/tags/tag29.xml><?xml version="1.0" encoding="utf-8"?>
<p:tagLst xmlns:a="http://schemas.openxmlformats.org/drawingml/2006/main" xmlns:r="http://schemas.openxmlformats.org/officeDocument/2006/relationships" xmlns:p="http://schemas.openxmlformats.org/presentationml/2006/main">
  <p:tag name="OTLMARKERSHAPE" val="OTL"/>
</p:tagLst>
</file>

<file path=ppt/tags/tag30.xml><?xml version="1.0" encoding="utf-8"?>
<p:tagLst xmlns:a="http://schemas.openxmlformats.org/drawingml/2006/main" xmlns:r="http://schemas.openxmlformats.org/officeDocument/2006/relationships" xmlns:p="http://schemas.openxmlformats.org/presentationml/2006/main">
  <p:tag name="OTLMARKERSHAPE" val="OTL"/>
</p:tagLst>
</file>

<file path=ppt/tags/tag31.xml><?xml version="1.0" encoding="utf-8"?>
<p:tagLst xmlns:a="http://schemas.openxmlformats.org/drawingml/2006/main" xmlns:r="http://schemas.openxmlformats.org/officeDocument/2006/relationships" xmlns:p="http://schemas.openxmlformats.org/presentationml/2006/main">
  <p:tag name="OTLMARKERSHAPE" val="OTL"/>
</p:tagLst>
</file>

<file path=ppt/tags/tag32.xml><?xml version="1.0" encoding="utf-8"?>
<p:tagLst xmlns:a="http://schemas.openxmlformats.org/drawingml/2006/main" xmlns:r="http://schemas.openxmlformats.org/officeDocument/2006/relationships" xmlns:p="http://schemas.openxmlformats.org/presentationml/2006/main">
  <p:tag name="OTLMARKERSHAPE" val="OTL"/>
</p:tagLst>
</file>

<file path=ppt/tags/tag33.xml><?xml version="1.0" encoding="utf-8"?>
<p:tagLst xmlns:a="http://schemas.openxmlformats.org/drawingml/2006/main" xmlns:r="http://schemas.openxmlformats.org/officeDocument/2006/relationships" xmlns:p="http://schemas.openxmlformats.org/presentationml/2006/main">
  <p:tag name="OTLMARKERSHAPE" val="OTL"/>
</p:tagLst>
</file>

<file path=ppt/tags/tag34.xml><?xml version="1.0" encoding="utf-8"?>
<p:tagLst xmlns:a="http://schemas.openxmlformats.org/drawingml/2006/main" xmlns:r="http://schemas.openxmlformats.org/officeDocument/2006/relationships" xmlns:p="http://schemas.openxmlformats.org/presentationml/2006/main">
  <p:tag name="OTLMARKERSHAPE" val="OTL"/>
</p:tagLst>
</file>

<file path=ppt/tags/tag35.xml><?xml version="1.0" encoding="utf-8"?>
<p:tagLst xmlns:a="http://schemas.openxmlformats.org/drawingml/2006/main" xmlns:r="http://schemas.openxmlformats.org/officeDocument/2006/relationships" xmlns:p="http://schemas.openxmlformats.org/presentationml/2006/main">
  <p:tag name="OTLMARKERSHAPE" val="OTL"/>
</p:tagLst>
</file>

<file path=ppt/tags/tag36.xml><?xml version="1.0" encoding="utf-8"?>
<p:tagLst xmlns:a="http://schemas.openxmlformats.org/drawingml/2006/main" xmlns:r="http://schemas.openxmlformats.org/officeDocument/2006/relationships" xmlns:p="http://schemas.openxmlformats.org/presentationml/2006/main">
  <p:tag name="OTLMARKERSHAPE" val="OTL"/>
</p:tagLst>
</file>

<file path=ppt/tags/tag37.xml><?xml version="1.0" encoding="utf-8"?>
<p:tagLst xmlns:a="http://schemas.openxmlformats.org/drawingml/2006/main" xmlns:r="http://schemas.openxmlformats.org/officeDocument/2006/relationships" xmlns:p="http://schemas.openxmlformats.org/presentationml/2006/main">
  <p:tag name="OTLMARKERSHAPE" val="OTL"/>
</p:tagLst>
</file>

<file path=ppt/tags/tag38.xml><?xml version="1.0" encoding="utf-8"?>
<p:tagLst xmlns:a="http://schemas.openxmlformats.org/drawingml/2006/main" xmlns:r="http://schemas.openxmlformats.org/officeDocument/2006/relationships" xmlns:p="http://schemas.openxmlformats.org/presentationml/2006/main">
  <p:tag name="OTLMARKERSHAPE" val="OTL"/>
</p:tagLst>
</file>

<file path=ppt/tags/tag39.xml><?xml version="1.0" encoding="utf-8"?>
<p:tagLst xmlns:a="http://schemas.openxmlformats.org/drawingml/2006/main" xmlns:r="http://schemas.openxmlformats.org/officeDocument/2006/relationships" xmlns:p="http://schemas.openxmlformats.org/presentationml/2006/main">
  <p:tag name="OTLMARKERSHAPE" val="OTL"/>
</p:tagLst>
</file>

<file path=ppt/tags/tag40.xml><?xml version="1.0" encoding="utf-8"?>
<p:tagLst xmlns:a="http://schemas.openxmlformats.org/drawingml/2006/main" xmlns:r="http://schemas.openxmlformats.org/officeDocument/2006/relationships" xmlns:p="http://schemas.openxmlformats.org/presentationml/2006/main">
  <p:tag name="OTLMARKERSHAPE" val="OTL"/>
</p:tagLst>
</file>

<file path=ppt/tags/tag41.xml><?xml version="1.0" encoding="utf-8"?>
<p:tagLst xmlns:a="http://schemas.openxmlformats.org/drawingml/2006/main" xmlns:r="http://schemas.openxmlformats.org/officeDocument/2006/relationships" xmlns:p="http://schemas.openxmlformats.org/presentationml/2006/main">
  <p:tag name="OTLMARKERSHAPE" val="OTL"/>
</p:tagLst>
</file>

<file path=ppt/tags/tag42.xml><?xml version="1.0" encoding="utf-8"?>
<p:tagLst xmlns:a="http://schemas.openxmlformats.org/drawingml/2006/main" xmlns:r="http://schemas.openxmlformats.org/officeDocument/2006/relationships" xmlns:p="http://schemas.openxmlformats.org/presentationml/2006/main">
  <p:tag name="OTLMARKERSHAPE" val="OTL"/>
</p:tagLst>
</file>

<file path=ppt/tags/tag43.xml><?xml version="1.0" encoding="utf-8"?>
<p:tagLst xmlns:a="http://schemas.openxmlformats.org/drawingml/2006/main" xmlns:r="http://schemas.openxmlformats.org/officeDocument/2006/relationships" xmlns:p="http://schemas.openxmlformats.org/presentationml/2006/main">
  <p:tag name="OTLMARKERSHAPE" val="OTL"/>
</p:tagLst>
</file>

<file path=ppt/tags/tag44.xml><?xml version="1.0" encoding="utf-8"?>
<p:tagLst xmlns:a="http://schemas.openxmlformats.org/drawingml/2006/main" xmlns:r="http://schemas.openxmlformats.org/officeDocument/2006/relationships" xmlns:p="http://schemas.openxmlformats.org/presentationml/2006/main">
  <p:tag name="OTLMARKERSHAPE" val="OTL"/>
</p:tagLst>
</file>

<file path=ppt/tags/tag45.xml><?xml version="1.0" encoding="utf-8"?>
<p:tagLst xmlns:a="http://schemas.openxmlformats.org/drawingml/2006/main" xmlns:r="http://schemas.openxmlformats.org/officeDocument/2006/relationships" xmlns:p="http://schemas.openxmlformats.org/presentationml/2006/main">
  <p:tag name="OTLMARKERSHAPE" val="OTL"/>
</p:tagLst>
</file>

<file path=ppt/tags/tag46.xml><?xml version="1.0" encoding="utf-8"?>
<p:tagLst xmlns:a="http://schemas.openxmlformats.org/drawingml/2006/main" xmlns:r="http://schemas.openxmlformats.org/officeDocument/2006/relationships" xmlns:p="http://schemas.openxmlformats.org/presentationml/2006/main">
  <p:tag name="OTLMARKERSHAPE" val="OTL"/>
</p:tagLst>
</file>

<file path=ppt/tags/tag47.xml><?xml version="1.0" encoding="utf-8"?>
<p:tagLst xmlns:a="http://schemas.openxmlformats.org/drawingml/2006/main" xmlns:r="http://schemas.openxmlformats.org/officeDocument/2006/relationships" xmlns:p="http://schemas.openxmlformats.org/presentationml/2006/main">
  <p:tag name="OTLMARKERSHAPE" val="OTL"/>
</p:tagLst>
</file>

<file path=ppt/tags/tag48.xml><?xml version="1.0" encoding="utf-8"?>
<p:tagLst xmlns:a="http://schemas.openxmlformats.org/drawingml/2006/main" xmlns:r="http://schemas.openxmlformats.org/officeDocument/2006/relationships" xmlns:p="http://schemas.openxmlformats.org/presentationml/2006/main">
  <p:tag name="OTLMARKERSHAPE" val="OTL"/>
</p:tagLst>
</file>

<file path=ppt/tags/tag49.xml><?xml version="1.0" encoding="utf-8"?>
<p:tagLst xmlns:a="http://schemas.openxmlformats.org/drawingml/2006/main" xmlns:r="http://schemas.openxmlformats.org/officeDocument/2006/relationships" xmlns:p="http://schemas.openxmlformats.org/presentationml/2006/main">
  <p:tag name="OTLMARKERSHAPE" val="OTL"/>
</p:tagLst>
</file>

<file path=ppt/tags/tag50.xml><?xml version="1.0" encoding="utf-8"?>
<p:tagLst xmlns:a="http://schemas.openxmlformats.org/drawingml/2006/main" xmlns:r="http://schemas.openxmlformats.org/officeDocument/2006/relationships" xmlns:p="http://schemas.openxmlformats.org/presentationml/2006/main">
  <p:tag name="OTLMARKERSHAPE" val="OTL"/>
</p:tagLst>
</file>

<file path=ppt/tags/tag51.xml><?xml version="1.0" encoding="utf-8"?>
<p:tagLst xmlns:a="http://schemas.openxmlformats.org/drawingml/2006/main" xmlns:r="http://schemas.openxmlformats.org/officeDocument/2006/relationships" xmlns:p="http://schemas.openxmlformats.org/presentationml/2006/main">
  <p:tag name="OTLMARKERSHAPE" val="OTL"/>
</p:tagLst>
</file>

<file path=ppt/tags/tag52.xml><?xml version="1.0" encoding="utf-8"?>
<p:tagLst xmlns:a="http://schemas.openxmlformats.org/drawingml/2006/main" xmlns:r="http://schemas.openxmlformats.org/officeDocument/2006/relationships" xmlns:p="http://schemas.openxmlformats.org/presentationml/2006/main">
  <p:tag name="OTLMARKERSHAPE" val="OTL"/>
</p:tagLst>
</file>

<file path=ppt/tags/tag53.xml><?xml version="1.0" encoding="utf-8"?>
<p:tagLst xmlns:a="http://schemas.openxmlformats.org/drawingml/2006/main" xmlns:r="http://schemas.openxmlformats.org/officeDocument/2006/relationships" xmlns:p="http://schemas.openxmlformats.org/presentationml/2006/main">
  <p:tag name="OTLMARKERSHAPE" val="OTL"/>
</p:tagLst>
</file>

<file path=ppt/tags/tag54.xml><?xml version="1.0" encoding="utf-8"?>
<p:tagLst xmlns:a="http://schemas.openxmlformats.org/drawingml/2006/main" xmlns:r="http://schemas.openxmlformats.org/officeDocument/2006/relationships" xmlns:p="http://schemas.openxmlformats.org/presentationml/2006/main">
  <p:tag name="OTLMARKERSHAPE" val="OTL"/>
</p:tagLst>
</file>

<file path=ppt/tags/tag55.xml><?xml version="1.0" encoding="utf-8"?>
<p:tagLst xmlns:a="http://schemas.openxmlformats.org/drawingml/2006/main" xmlns:r="http://schemas.openxmlformats.org/officeDocument/2006/relationships" xmlns:p="http://schemas.openxmlformats.org/presentationml/2006/main">
  <p:tag name="OTLMARKERSHAPE" val="OTL"/>
</p:tagLst>
</file>

<file path=ppt/tags/tag56.xml><?xml version="1.0" encoding="utf-8"?>
<p:tagLst xmlns:a="http://schemas.openxmlformats.org/drawingml/2006/main" xmlns:r="http://schemas.openxmlformats.org/officeDocument/2006/relationships" xmlns:p="http://schemas.openxmlformats.org/presentationml/2006/main">
  <p:tag name="OTLMARKERSHAPE" val="OTL"/>
</p:tagLst>
</file>

<file path=ppt/tags/tag57.xml><?xml version="1.0" encoding="utf-8"?>
<p:tagLst xmlns:a="http://schemas.openxmlformats.org/drawingml/2006/main" xmlns:r="http://schemas.openxmlformats.org/officeDocument/2006/relationships" xmlns:p="http://schemas.openxmlformats.org/presentationml/2006/main">
  <p:tag name="OTLMARKERSHAPE" val="OTL"/>
</p:tagLst>
</file>

<file path=ppt/tags/tag58.xml><?xml version="1.0" encoding="utf-8"?>
<p:tagLst xmlns:a="http://schemas.openxmlformats.org/drawingml/2006/main" xmlns:r="http://schemas.openxmlformats.org/officeDocument/2006/relationships" xmlns:p="http://schemas.openxmlformats.org/presentationml/2006/main">
  <p:tag name="OTLMARKERSHAPE" val="OTL"/>
</p:tagLst>
</file>

<file path=ppt/tags/tag59.xml><?xml version="1.0" encoding="utf-8"?>
<p:tagLst xmlns:a="http://schemas.openxmlformats.org/drawingml/2006/main" xmlns:r="http://schemas.openxmlformats.org/officeDocument/2006/relationships" xmlns:p="http://schemas.openxmlformats.org/presentationml/2006/main">
  <p:tag name="OTLMARKERSHAPE" val="OTL"/>
</p:tagLst>
</file>

<file path=ppt/tags/tag60.xml><?xml version="1.0" encoding="utf-8"?>
<p:tagLst xmlns:a="http://schemas.openxmlformats.org/drawingml/2006/main" xmlns:r="http://schemas.openxmlformats.org/officeDocument/2006/relationships" xmlns:p="http://schemas.openxmlformats.org/presentationml/2006/main">
  <p:tag name="OTLMARKERSHAPE" val="OTL"/>
</p:tagLst>
</file>

<file path=ppt/tags/tag61.xml><?xml version="1.0" encoding="utf-8"?>
<p:tagLst xmlns:a="http://schemas.openxmlformats.org/drawingml/2006/main" xmlns:r="http://schemas.openxmlformats.org/officeDocument/2006/relationships" xmlns:p="http://schemas.openxmlformats.org/presentationml/2006/main">
  <p:tag name="OTLMARKERSHAPE" val="OTL"/>
</p:tagLst>
</file>

<file path=ppt/tags/tag62.xml><?xml version="1.0" encoding="utf-8"?>
<p:tagLst xmlns:a="http://schemas.openxmlformats.org/drawingml/2006/main" xmlns:r="http://schemas.openxmlformats.org/officeDocument/2006/relationships" xmlns:p="http://schemas.openxmlformats.org/presentationml/2006/main">
  <p:tag name="OTLMARKERSHAPE" val="OTL"/>
</p:tagLst>
</file>

<file path=ppt/tags/tag63.xml><?xml version="1.0" encoding="utf-8"?>
<p:tagLst xmlns:a="http://schemas.openxmlformats.org/drawingml/2006/main" xmlns:r="http://schemas.openxmlformats.org/officeDocument/2006/relationships" xmlns:p="http://schemas.openxmlformats.org/presentationml/2006/main">
  <p:tag name="OTLMARKERSHAPE" val="OTL"/>
</p:tagLst>
</file>

<file path=ppt/tags/tag64.xml><?xml version="1.0" encoding="utf-8"?>
<p:tagLst xmlns:a="http://schemas.openxmlformats.org/drawingml/2006/main" xmlns:r="http://schemas.openxmlformats.org/officeDocument/2006/relationships" xmlns:p="http://schemas.openxmlformats.org/presentationml/2006/main">
  <p:tag name="OTLMARKERSHAPE" val="OTL"/>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K Copyright Literacy Theme">
  <a:themeElements>
    <a:clrScheme name="Card Game Colours">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extLst>
    <a:ext uri="{05A4C25C-085E-4340-85A3-A5531E510DB2}">
      <thm15:themeFamily xmlns:thm15="http://schemas.microsoft.com/office/thememl/2012/main" name="UK Copyright Literacy Theme" id="{04C7F631-AEDE-408C-9D9C-08242D005402}" vid="{D82DEA26-D72A-4092-BC0C-BA42AA7ED2F0}"/>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UK Copyright Literacy Theme</Template>
  <TotalTime>2527</TotalTime>
  <Words>2911</Words>
  <Application>Microsoft Macintosh PowerPoint</Application>
  <PresentationFormat>On-screen Show (4:3)</PresentationFormat>
  <Paragraphs>282</Paragraphs>
  <Slides>41</Slides>
  <Notes>28</Notes>
  <HiddenSlides>5</HiddenSlides>
  <MMClips>0</MMClips>
  <ScaleCrop>false</ScaleCrop>
  <HeadingPairs>
    <vt:vector size="6" baseType="variant">
      <vt:variant>
        <vt:lpstr>Fonts Used</vt:lpstr>
      </vt:variant>
      <vt:variant>
        <vt:i4>12</vt:i4>
      </vt:variant>
      <vt:variant>
        <vt:lpstr>Theme</vt:lpstr>
      </vt:variant>
      <vt:variant>
        <vt:i4>5</vt:i4>
      </vt:variant>
      <vt:variant>
        <vt:lpstr>Slide Titles</vt:lpstr>
      </vt:variant>
      <vt:variant>
        <vt:i4>41</vt:i4>
      </vt:variant>
    </vt:vector>
  </HeadingPairs>
  <TitlesOfParts>
    <vt:vector size="58" baseType="lpstr">
      <vt:lpstr>MS Mincho</vt:lpstr>
      <vt:lpstr>Calibri Light</vt:lpstr>
      <vt:lpstr>Arial Black</vt:lpstr>
      <vt:lpstr>Calibri</vt:lpstr>
      <vt:lpstr>Aharoni</vt:lpstr>
      <vt:lpstr>Slabo 27px</vt:lpstr>
      <vt:lpstr>Garamond</vt:lpstr>
      <vt:lpstr>Arial</vt:lpstr>
      <vt:lpstr>Open Sans</vt:lpstr>
      <vt:lpstr>Lucida Grande</vt:lpstr>
      <vt:lpstr>Cooper Black</vt:lpstr>
      <vt:lpstr>Open Sans Regular</vt:lpstr>
      <vt:lpstr>UK Copyright Literacy Theme</vt:lpstr>
      <vt:lpstr>Office Theme</vt:lpstr>
      <vt:lpstr>1_Office Theme</vt:lpstr>
      <vt:lpstr>2_Office Theme</vt:lpstr>
      <vt:lpstr>3_Office Theme</vt:lpstr>
      <vt:lpstr>Helping academics escape the Publishing Trap   an introduction to copyright literacy</vt:lpstr>
      <vt:lpstr>PowerPoint Presentation</vt:lpstr>
      <vt:lpstr>How does copyright make you feel?</vt:lpstr>
      <vt:lpstr>PowerPoint Presentation</vt:lpstr>
      <vt:lpstr>PowerPoint Presentation</vt:lpstr>
      <vt:lpstr>PowerPoint Presentation</vt:lpstr>
      <vt:lpstr>PowerPoint Presentation</vt:lpstr>
      <vt:lpstr>PowerPoint Presentation</vt:lpstr>
      <vt:lpstr>PowerPoint Presentation</vt:lpstr>
      <vt:lpstr>PHENOMENOGRAPHY</vt:lpstr>
      <vt:lpstr>COPYRIGHT AS AN EXPERIENCE</vt:lpstr>
      <vt:lpstr>THE ROLE OF THE COPYRIGHT OFFICER</vt:lpstr>
      <vt:lpstr>HEADLINE FINDINGS ….</vt:lpstr>
      <vt:lpstr>WHAT DO COPYRIGHT SPECIALISTS DO?</vt:lpstr>
      <vt:lpstr>Lessons from Copyright the Card Game</vt:lpstr>
      <vt:lpstr>Teaching copyright, licensing and scholarly comms</vt:lpstr>
      <vt:lpstr>PowerPoint Presentation</vt:lpstr>
      <vt:lpstr>Background</vt:lpstr>
      <vt:lpstr>The Publishing Trap: the creative process</vt:lpstr>
      <vt:lpstr>PowerPoint Presentation</vt:lpstr>
      <vt:lpstr>Introducing the Publishing Trap</vt:lpstr>
      <vt:lpstr>Meet the characters</vt:lpstr>
      <vt:lpstr>The Academic Game of Life </vt:lpstr>
      <vt:lpstr>Impact to date</vt:lpstr>
      <vt:lpstr>What do people say?</vt:lpstr>
      <vt:lpstr>What do people say?</vt:lpstr>
      <vt:lpstr>What do people say?</vt:lpstr>
      <vt:lpstr>What do people say?</vt:lpstr>
      <vt:lpstr>What do people say?</vt:lpstr>
      <vt:lpstr>Improvements and suggestions</vt:lpstr>
      <vt:lpstr>Improvements and suggestions</vt:lpstr>
      <vt:lpstr>Improvements and suggestions</vt:lpstr>
      <vt:lpstr>Improvements and suggestions</vt:lpstr>
      <vt:lpstr>Improvements and suggestions</vt:lpstr>
      <vt:lpstr>feedback</vt:lpstr>
      <vt:lpstr>The Publishing Trap and other training</vt:lpstr>
      <vt:lpstr>Future plans</vt:lpstr>
      <vt:lpstr>PowerPoint Presentation</vt:lpstr>
      <vt:lpstr>Come and play it now in the kelvin room</vt:lpstr>
      <vt:lpstr>credits</vt:lpstr>
      <vt:lpstr>Further Reading</vt:lpstr>
    </vt:vector>
  </TitlesOfParts>
  <Company/>
  <LinksUpToDate>false</LinksUpToDate>
  <SharedDoc>false</SharedDoc>
  <HyperlinksChanged>false</HyperlinksChanged>
  <AppVersion>16.0014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Helping academics escape the Publishing Trap: a LILAC masterclass in copyright literacy</dc:title>
  <dc:creator>Secker, Jane</dc:creator>
  <cp:lastModifiedBy>Secker, Jane</cp:lastModifiedBy>
  <cp:revision>97</cp:revision>
  <dcterms:created xsi:type="dcterms:W3CDTF">2018-03-16T22:55:36Z</dcterms:created>
  <dcterms:modified xsi:type="dcterms:W3CDTF">2018-06-29T08:59:02Z</dcterms:modified>
</cp:coreProperties>
</file>