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4"/>
  </p:notesMasterIdLst>
  <p:sldIdLst>
    <p:sldId id="256" r:id="rId2"/>
    <p:sldId id="305" r:id="rId3"/>
    <p:sldId id="306" r:id="rId4"/>
    <p:sldId id="307" r:id="rId5"/>
    <p:sldId id="308" r:id="rId6"/>
    <p:sldId id="309" r:id="rId7"/>
    <p:sldId id="310" r:id="rId8"/>
    <p:sldId id="314" r:id="rId9"/>
    <p:sldId id="327" r:id="rId10"/>
    <p:sldId id="311" r:id="rId11"/>
    <p:sldId id="313" r:id="rId12"/>
    <p:sldId id="316" r:id="rId13"/>
    <p:sldId id="315" r:id="rId14"/>
    <p:sldId id="320" r:id="rId15"/>
    <p:sldId id="319" r:id="rId16"/>
    <p:sldId id="321" r:id="rId17"/>
    <p:sldId id="323" r:id="rId18"/>
    <p:sldId id="326" r:id="rId19"/>
    <p:sldId id="322" r:id="rId20"/>
    <p:sldId id="324" r:id="rId21"/>
    <p:sldId id="328" r:id="rId22"/>
    <p:sldId id="32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09AFDF-B204-39C1-2FA7-358EE0165AEB}" v="407" dt="2019-11-06T15:50:26.715"/>
    <p1510:client id="{2CF02057-FF3B-6ADF-85A3-A0CD089F6F77}" v="4" dt="2019-11-06T07:36:00.679"/>
    <p1510:client id="{4534A631-9C41-D063-7A10-8F85E6B21622}" v="18" dt="2020-01-13T16:21:24.668"/>
    <p1510:client id="{8DCBFAEC-841A-339D-C45A-710C5428E38E}" v="15" dt="2020-01-12T20:20:02.301"/>
    <p1510:client id="{BB2A24A9-B00C-4BAD-9C92-15C72FDCE4F3}" v="67" dt="2019-11-04T17:12:13.570"/>
    <p1510:client id="{E0C4DCD8-8073-389D-928B-7E0F3278CF97}" v="110" dt="2019-11-07T16:43:37.2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92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2E80D5-3965-40E9-B144-12BFB2DA6ED9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CCDAF30-093D-4141-852A-C00D5D6961CF}">
      <dgm:prSet phldrT="[Text]"/>
      <dgm:spPr/>
      <dgm:t>
        <a:bodyPr/>
        <a:lstStyle/>
        <a:p>
          <a:r>
            <a:rPr lang="en-GB"/>
            <a:t>‘Boutique’ Repositories</a:t>
          </a:r>
        </a:p>
      </dgm:t>
    </dgm:pt>
    <dgm:pt modelId="{7059AB4A-4486-431B-9B38-70270E5FCB77}" type="parTrans" cxnId="{1B39105F-FEFB-4587-9E21-6879EF93AFB6}">
      <dgm:prSet/>
      <dgm:spPr/>
      <dgm:t>
        <a:bodyPr/>
        <a:lstStyle/>
        <a:p>
          <a:endParaRPr lang="en-GB"/>
        </a:p>
      </dgm:t>
    </dgm:pt>
    <dgm:pt modelId="{47F1F856-ACE3-4D29-BF82-AEC71A0648D3}" type="sibTrans" cxnId="{1B39105F-FEFB-4587-9E21-6879EF93AFB6}">
      <dgm:prSet/>
      <dgm:spPr/>
      <dgm:t>
        <a:bodyPr/>
        <a:lstStyle/>
        <a:p>
          <a:endParaRPr lang="en-GB"/>
        </a:p>
      </dgm:t>
    </dgm:pt>
    <dgm:pt modelId="{457BCCC4-1F31-4D07-8300-C5965F53BCDC}">
      <dgm:prSet phldrT="[Text]"/>
      <dgm:spPr/>
      <dgm:t>
        <a:bodyPr/>
        <a:lstStyle/>
        <a:p>
          <a:r>
            <a:rPr lang="en-GB"/>
            <a:t>Active Data</a:t>
          </a:r>
        </a:p>
      </dgm:t>
    </dgm:pt>
    <dgm:pt modelId="{32EE992B-CC6D-4FF9-83D6-60109DC2AFD6}" type="parTrans" cxnId="{4AF9ECDF-81D4-4FFE-8697-61DC1268AAA2}">
      <dgm:prSet/>
      <dgm:spPr/>
      <dgm:t>
        <a:bodyPr/>
        <a:lstStyle/>
        <a:p>
          <a:endParaRPr lang="en-GB"/>
        </a:p>
      </dgm:t>
    </dgm:pt>
    <dgm:pt modelId="{91E060E5-AE03-4D98-9957-FA58EE73029E}" type="sibTrans" cxnId="{4AF9ECDF-81D4-4FFE-8697-61DC1268AAA2}">
      <dgm:prSet/>
      <dgm:spPr/>
      <dgm:t>
        <a:bodyPr/>
        <a:lstStyle/>
        <a:p>
          <a:endParaRPr lang="en-GB"/>
        </a:p>
      </dgm:t>
    </dgm:pt>
    <dgm:pt modelId="{142207E6-AAEA-4792-BFB6-3637F6761751}">
      <dgm:prSet phldrT="[Text]"/>
      <dgm:spPr/>
      <dgm:t>
        <a:bodyPr/>
        <a:lstStyle/>
        <a:p>
          <a:r>
            <a:rPr lang="en-GB"/>
            <a:t>Large Public Repository</a:t>
          </a:r>
        </a:p>
      </dgm:t>
    </dgm:pt>
    <dgm:pt modelId="{14FC5CF3-228C-4AE0-90D4-F053F18462E8}" type="parTrans" cxnId="{03A8F3E6-06BA-4171-8DE6-F6DB752CA2B6}">
      <dgm:prSet/>
      <dgm:spPr/>
      <dgm:t>
        <a:bodyPr/>
        <a:lstStyle/>
        <a:p>
          <a:endParaRPr lang="en-GB"/>
        </a:p>
      </dgm:t>
    </dgm:pt>
    <dgm:pt modelId="{55E32409-02CE-44D6-8CE5-328A808C0DD3}" type="sibTrans" cxnId="{03A8F3E6-06BA-4171-8DE6-F6DB752CA2B6}">
      <dgm:prSet/>
      <dgm:spPr/>
      <dgm:t>
        <a:bodyPr/>
        <a:lstStyle/>
        <a:p>
          <a:endParaRPr lang="en-GB"/>
        </a:p>
      </dgm:t>
    </dgm:pt>
    <dgm:pt modelId="{D5201399-2347-40B1-8783-4D3359FFC7B4}">
      <dgm:prSet phldrT="[Text]"/>
      <dgm:spPr/>
      <dgm:t>
        <a:bodyPr/>
        <a:lstStyle/>
        <a:p>
          <a:r>
            <a:rPr lang="en-GB"/>
            <a:t>FAIR Data</a:t>
          </a:r>
        </a:p>
      </dgm:t>
    </dgm:pt>
    <dgm:pt modelId="{ED3BB544-EE56-4799-8FD0-3672030A3F1E}" type="parTrans" cxnId="{4FAF585E-5695-4913-A0FF-19B53FCB734C}">
      <dgm:prSet/>
      <dgm:spPr/>
      <dgm:t>
        <a:bodyPr/>
        <a:lstStyle/>
        <a:p>
          <a:endParaRPr lang="en-GB"/>
        </a:p>
      </dgm:t>
    </dgm:pt>
    <dgm:pt modelId="{FF95B84D-8693-4842-BFD2-FFFE090AA7AF}" type="sibTrans" cxnId="{4FAF585E-5695-4913-A0FF-19B53FCB734C}">
      <dgm:prSet/>
      <dgm:spPr/>
      <dgm:t>
        <a:bodyPr/>
        <a:lstStyle/>
        <a:p>
          <a:endParaRPr lang="en-GB"/>
        </a:p>
      </dgm:t>
    </dgm:pt>
    <dgm:pt modelId="{787551F2-EA6C-4F35-A7ED-5987D07CEA5C}" type="pres">
      <dgm:prSet presAssocID="{BF2E80D5-3965-40E9-B144-12BFB2DA6ED9}" presName="Name0" presStyleCnt="0">
        <dgm:presLayoutVars>
          <dgm:dir/>
          <dgm:animOne val="branch"/>
          <dgm:animLvl val="lvl"/>
        </dgm:presLayoutVars>
      </dgm:prSet>
      <dgm:spPr/>
    </dgm:pt>
    <dgm:pt modelId="{CB2CD697-4BB0-475C-8A5D-9B17728A6ACF}" type="pres">
      <dgm:prSet presAssocID="{FCCDAF30-093D-4141-852A-C00D5D6961CF}" presName="chaos" presStyleCnt="0"/>
      <dgm:spPr/>
    </dgm:pt>
    <dgm:pt modelId="{DFC37893-717D-4FDC-83CD-0B836BBE4767}" type="pres">
      <dgm:prSet presAssocID="{FCCDAF30-093D-4141-852A-C00D5D6961CF}" presName="parTx1" presStyleLbl="revTx" presStyleIdx="0" presStyleCnt="3"/>
      <dgm:spPr/>
    </dgm:pt>
    <dgm:pt modelId="{42E2E10A-0A0C-489F-A165-2C4690F0901B}" type="pres">
      <dgm:prSet presAssocID="{FCCDAF30-093D-4141-852A-C00D5D6961CF}" presName="desTx1" presStyleLbl="revTx" presStyleIdx="1" presStyleCnt="3">
        <dgm:presLayoutVars>
          <dgm:bulletEnabled val="1"/>
        </dgm:presLayoutVars>
      </dgm:prSet>
      <dgm:spPr/>
    </dgm:pt>
    <dgm:pt modelId="{627DF3FE-9297-4B32-9D85-E3F501359B6B}" type="pres">
      <dgm:prSet presAssocID="{FCCDAF30-093D-4141-852A-C00D5D6961CF}" presName="c1" presStyleLbl="node1" presStyleIdx="0" presStyleCnt="19"/>
      <dgm:spPr/>
    </dgm:pt>
    <dgm:pt modelId="{DC3619DC-0BE3-4F78-8D1C-74B36EB5CA89}" type="pres">
      <dgm:prSet presAssocID="{FCCDAF30-093D-4141-852A-C00D5D6961CF}" presName="c2" presStyleLbl="node1" presStyleIdx="1" presStyleCnt="19"/>
      <dgm:spPr/>
    </dgm:pt>
    <dgm:pt modelId="{1E666904-3981-49FC-9FF8-01F554348843}" type="pres">
      <dgm:prSet presAssocID="{FCCDAF30-093D-4141-852A-C00D5D6961CF}" presName="c3" presStyleLbl="node1" presStyleIdx="2" presStyleCnt="19"/>
      <dgm:spPr/>
    </dgm:pt>
    <dgm:pt modelId="{97A51ACF-E03E-4411-8652-22481CDD2982}" type="pres">
      <dgm:prSet presAssocID="{FCCDAF30-093D-4141-852A-C00D5D6961CF}" presName="c4" presStyleLbl="node1" presStyleIdx="3" presStyleCnt="19"/>
      <dgm:spPr/>
    </dgm:pt>
    <dgm:pt modelId="{69F0B488-924E-4D31-BB2C-060172B4E6C1}" type="pres">
      <dgm:prSet presAssocID="{FCCDAF30-093D-4141-852A-C00D5D6961CF}" presName="c5" presStyleLbl="node1" presStyleIdx="4" presStyleCnt="19"/>
      <dgm:spPr/>
    </dgm:pt>
    <dgm:pt modelId="{607C8746-DBC1-4052-95CC-BEDABC5B132A}" type="pres">
      <dgm:prSet presAssocID="{FCCDAF30-093D-4141-852A-C00D5D6961CF}" presName="c6" presStyleLbl="node1" presStyleIdx="5" presStyleCnt="19"/>
      <dgm:spPr/>
    </dgm:pt>
    <dgm:pt modelId="{46EBE918-3113-4C27-8085-CB40182352EA}" type="pres">
      <dgm:prSet presAssocID="{FCCDAF30-093D-4141-852A-C00D5D6961CF}" presName="c7" presStyleLbl="node1" presStyleIdx="6" presStyleCnt="19"/>
      <dgm:spPr/>
    </dgm:pt>
    <dgm:pt modelId="{38057CA2-A108-4B25-80B5-EAA707DA7B91}" type="pres">
      <dgm:prSet presAssocID="{FCCDAF30-093D-4141-852A-C00D5D6961CF}" presName="c8" presStyleLbl="node1" presStyleIdx="7" presStyleCnt="19"/>
      <dgm:spPr/>
    </dgm:pt>
    <dgm:pt modelId="{4D9A478A-86C5-4617-92CE-CFC243115EB0}" type="pres">
      <dgm:prSet presAssocID="{FCCDAF30-093D-4141-852A-C00D5D6961CF}" presName="c9" presStyleLbl="node1" presStyleIdx="8" presStyleCnt="19"/>
      <dgm:spPr/>
    </dgm:pt>
    <dgm:pt modelId="{5B237EC0-2F1D-4038-B83A-F7C5E02C5814}" type="pres">
      <dgm:prSet presAssocID="{FCCDAF30-093D-4141-852A-C00D5D6961CF}" presName="c10" presStyleLbl="node1" presStyleIdx="9" presStyleCnt="19"/>
      <dgm:spPr/>
    </dgm:pt>
    <dgm:pt modelId="{8A68C2D4-0848-4D46-8CA1-76A30CAB37BD}" type="pres">
      <dgm:prSet presAssocID="{FCCDAF30-093D-4141-852A-C00D5D6961CF}" presName="c11" presStyleLbl="node1" presStyleIdx="10" presStyleCnt="19"/>
      <dgm:spPr/>
    </dgm:pt>
    <dgm:pt modelId="{5CA33CB5-1FAB-494E-9DB6-6F31516842DF}" type="pres">
      <dgm:prSet presAssocID="{FCCDAF30-093D-4141-852A-C00D5D6961CF}" presName="c12" presStyleLbl="node1" presStyleIdx="11" presStyleCnt="19"/>
      <dgm:spPr/>
    </dgm:pt>
    <dgm:pt modelId="{4AC03795-C5D5-4B1B-B087-78B371F27D35}" type="pres">
      <dgm:prSet presAssocID="{FCCDAF30-093D-4141-852A-C00D5D6961CF}" presName="c13" presStyleLbl="node1" presStyleIdx="12" presStyleCnt="19"/>
      <dgm:spPr/>
    </dgm:pt>
    <dgm:pt modelId="{D93128C3-7109-45EA-B92E-8E0B4DBADBDD}" type="pres">
      <dgm:prSet presAssocID="{FCCDAF30-093D-4141-852A-C00D5D6961CF}" presName="c14" presStyleLbl="node1" presStyleIdx="13" presStyleCnt="19"/>
      <dgm:spPr/>
    </dgm:pt>
    <dgm:pt modelId="{E4292E13-C054-4C61-BB41-21DA628F7ED6}" type="pres">
      <dgm:prSet presAssocID="{FCCDAF30-093D-4141-852A-C00D5D6961CF}" presName="c15" presStyleLbl="node1" presStyleIdx="14" presStyleCnt="19"/>
      <dgm:spPr/>
    </dgm:pt>
    <dgm:pt modelId="{975DA4FB-51C1-46DF-94D2-CE85DE062DFF}" type="pres">
      <dgm:prSet presAssocID="{FCCDAF30-093D-4141-852A-C00D5D6961CF}" presName="c16" presStyleLbl="node1" presStyleIdx="15" presStyleCnt="19"/>
      <dgm:spPr/>
    </dgm:pt>
    <dgm:pt modelId="{879A9962-9B12-4DD6-A705-F828CFDFF2BF}" type="pres">
      <dgm:prSet presAssocID="{FCCDAF30-093D-4141-852A-C00D5D6961CF}" presName="c17" presStyleLbl="node1" presStyleIdx="16" presStyleCnt="19"/>
      <dgm:spPr/>
    </dgm:pt>
    <dgm:pt modelId="{8723ACDD-1F5D-47D4-A5BE-7DB20897FE44}" type="pres">
      <dgm:prSet presAssocID="{FCCDAF30-093D-4141-852A-C00D5D6961CF}" presName="c18" presStyleLbl="node1" presStyleIdx="17" presStyleCnt="19"/>
      <dgm:spPr/>
    </dgm:pt>
    <dgm:pt modelId="{38609C2D-2870-4E6D-9DE7-D9C600B2A91F}" type="pres">
      <dgm:prSet presAssocID="{47F1F856-ACE3-4D29-BF82-AEC71A0648D3}" presName="chevronComposite1" presStyleCnt="0"/>
      <dgm:spPr/>
    </dgm:pt>
    <dgm:pt modelId="{DCF3428A-855F-4E20-9C3C-2AD03BA2890A}" type="pres">
      <dgm:prSet presAssocID="{47F1F856-ACE3-4D29-BF82-AEC71A0648D3}" presName="chevron1" presStyleLbl="sibTrans2D1" presStyleIdx="0" presStyleCnt="2"/>
      <dgm:spPr/>
    </dgm:pt>
    <dgm:pt modelId="{0FD2BC9D-BF07-4280-A7AE-D4E85C6EE0BD}" type="pres">
      <dgm:prSet presAssocID="{47F1F856-ACE3-4D29-BF82-AEC71A0648D3}" presName="spChevron1" presStyleCnt="0"/>
      <dgm:spPr/>
    </dgm:pt>
    <dgm:pt modelId="{9D9DB611-3EAD-40B7-8965-B53A0719AE4B}" type="pres">
      <dgm:prSet presAssocID="{47F1F856-ACE3-4D29-BF82-AEC71A0648D3}" presName="overlap" presStyleCnt="0"/>
      <dgm:spPr/>
    </dgm:pt>
    <dgm:pt modelId="{3D12B69C-1A8A-4B6B-A5DB-F08EEEA3A7AD}" type="pres">
      <dgm:prSet presAssocID="{47F1F856-ACE3-4D29-BF82-AEC71A0648D3}" presName="chevronComposite2" presStyleCnt="0"/>
      <dgm:spPr/>
    </dgm:pt>
    <dgm:pt modelId="{BFF04A87-45E0-45AE-A813-3E37BA890D1B}" type="pres">
      <dgm:prSet presAssocID="{47F1F856-ACE3-4D29-BF82-AEC71A0648D3}" presName="chevron2" presStyleLbl="sibTrans2D1" presStyleIdx="1" presStyleCnt="2"/>
      <dgm:spPr/>
    </dgm:pt>
    <dgm:pt modelId="{33FF8F6A-4D4B-434F-A47D-0F656FE3EF45}" type="pres">
      <dgm:prSet presAssocID="{47F1F856-ACE3-4D29-BF82-AEC71A0648D3}" presName="spChevron2" presStyleCnt="0"/>
      <dgm:spPr/>
    </dgm:pt>
    <dgm:pt modelId="{5D68D7A4-2320-471C-A6F5-0A1824FDC798}" type="pres">
      <dgm:prSet presAssocID="{142207E6-AAEA-4792-BFB6-3637F6761751}" presName="last" presStyleCnt="0"/>
      <dgm:spPr/>
    </dgm:pt>
    <dgm:pt modelId="{341D335F-3F2F-44C8-95D4-AE2825F1AF0B}" type="pres">
      <dgm:prSet presAssocID="{142207E6-AAEA-4792-BFB6-3637F6761751}" presName="circleTx" presStyleLbl="node1" presStyleIdx="18" presStyleCnt="19"/>
      <dgm:spPr/>
    </dgm:pt>
    <dgm:pt modelId="{6A6932B3-E169-4719-BA3E-70773CED6170}" type="pres">
      <dgm:prSet presAssocID="{142207E6-AAEA-4792-BFB6-3637F6761751}" presName="desTxN" presStyleLbl="revTx" presStyleIdx="2" presStyleCnt="3">
        <dgm:presLayoutVars>
          <dgm:bulletEnabled val="1"/>
        </dgm:presLayoutVars>
      </dgm:prSet>
      <dgm:spPr/>
    </dgm:pt>
    <dgm:pt modelId="{1DDCA304-5162-4DB6-9E2B-D03CB7419AAE}" type="pres">
      <dgm:prSet presAssocID="{142207E6-AAEA-4792-BFB6-3637F6761751}" presName="spN" presStyleCnt="0"/>
      <dgm:spPr/>
    </dgm:pt>
  </dgm:ptLst>
  <dgm:cxnLst>
    <dgm:cxn modelId="{E348A83D-AB19-40AF-B474-3FAD48CC28FC}" type="presOf" srcId="{D5201399-2347-40B1-8783-4D3359FFC7B4}" destId="{6A6932B3-E169-4719-BA3E-70773CED6170}" srcOrd="0" destOrd="0" presId="urn:microsoft.com/office/officeart/2009/3/layout/RandomtoResultProcess"/>
    <dgm:cxn modelId="{4FAF585E-5695-4913-A0FF-19B53FCB734C}" srcId="{142207E6-AAEA-4792-BFB6-3637F6761751}" destId="{D5201399-2347-40B1-8783-4D3359FFC7B4}" srcOrd="0" destOrd="0" parTransId="{ED3BB544-EE56-4799-8FD0-3672030A3F1E}" sibTransId="{FF95B84D-8693-4842-BFD2-FFFE090AA7AF}"/>
    <dgm:cxn modelId="{1B39105F-FEFB-4587-9E21-6879EF93AFB6}" srcId="{BF2E80D5-3965-40E9-B144-12BFB2DA6ED9}" destId="{FCCDAF30-093D-4141-852A-C00D5D6961CF}" srcOrd="0" destOrd="0" parTransId="{7059AB4A-4486-431B-9B38-70270E5FCB77}" sibTransId="{47F1F856-ACE3-4D29-BF82-AEC71A0648D3}"/>
    <dgm:cxn modelId="{F1AAAF4B-415F-4813-A14E-FAFE7511DE52}" type="presOf" srcId="{142207E6-AAEA-4792-BFB6-3637F6761751}" destId="{341D335F-3F2F-44C8-95D4-AE2825F1AF0B}" srcOrd="0" destOrd="0" presId="urn:microsoft.com/office/officeart/2009/3/layout/RandomtoResultProcess"/>
    <dgm:cxn modelId="{314E22B6-E003-4ACC-9CC3-C93309ECAEFC}" type="presOf" srcId="{FCCDAF30-093D-4141-852A-C00D5D6961CF}" destId="{DFC37893-717D-4FDC-83CD-0B836BBE4767}" srcOrd="0" destOrd="0" presId="urn:microsoft.com/office/officeart/2009/3/layout/RandomtoResultProcess"/>
    <dgm:cxn modelId="{26CD13C9-72F4-4320-AD44-62D9E10555F8}" type="presOf" srcId="{BF2E80D5-3965-40E9-B144-12BFB2DA6ED9}" destId="{787551F2-EA6C-4F35-A7ED-5987D07CEA5C}" srcOrd="0" destOrd="0" presId="urn:microsoft.com/office/officeart/2009/3/layout/RandomtoResultProcess"/>
    <dgm:cxn modelId="{4AF9ECDF-81D4-4FFE-8697-61DC1268AAA2}" srcId="{FCCDAF30-093D-4141-852A-C00D5D6961CF}" destId="{457BCCC4-1F31-4D07-8300-C5965F53BCDC}" srcOrd="0" destOrd="0" parTransId="{32EE992B-CC6D-4FF9-83D6-60109DC2AFD6}" sibTransId="{91E060E5-AE03-4D98-9957-FA58EE73029E}"/>
    <dgm:cxn modelId="{F63B39E2-DE52-44FA-A0B8-71DA9476AB5E}" type="presOf" srcId="{457BCCC4-1F31-4D07-8300-C5965F53BCDC}" destId="{42E2E10A-0A0C-489F-A165-2C4690F0901B}" srcOrd="0" destOrd="0" presId="urn:microsoft.com/office/officeart/2009/3/layout/RandomtoResultProcess"/>
    <dgm:cxn modelId="{03A8F3E6-06BA-4171-8DE6-F6DB752CA2B6}" srcId="{BF2E80D5-3965-40E9-B144-12BFB2DA6ED9}" destId="{142207E6-AAEA-4792-BFB6-3637F6761751}" srcOrd="1" destOrd="0" parTransId="{14FC5CF3-228C-4AE0-90D4-F053F18462E8}" sibTransId="{55E32409-02CE-44D6-8CE5-328A808C0DD3}"/>
    <dgm:cxn modelId="{740367C2-A495-4915-93E2-450B993F9E31}" type="presParOf" srcId="{787551F2-EA6C-4F35-A7ED-5987D07CEA5C}" destId="{CB2CD697-4BB0-475C-8A5D-9B17728A6ACF}" srcOrd="0" destOrd="0" presId="urn:microsoft.com/office/officeart/2009/3/layout/RandomtoResultProcess"/>
    <dgm:cxn modelId="{0E08DF91-3D11-4453-B3BC-C93B3096CCBD}" type="presParOf" srcId="{CB2CD697-4BB0-475C-8A5D-9B17728A6ACF}" destId="{DFC37893-717D-4FDC-83CD-0B836BBE4767}" srcOrd="0" destOrd="0" presId="urn:microsoft.com/office/officeart/2009/3/layout/RandomtoResultProcess"/>
    <dgm:cxn modelId="{E0338205-2506-48F6-83D1-1B1530AF6C53}" type="presParOf" srcId="{CB2CD697-4BB0-475C-8A5D-9B17728A6ACF}" destId="{42E2E10A-0A0C-489F-A165-2C4690F0901B}" srcOrd="1" destOrd="0" presId="urn:microsoft.com/office/officeart/2009/3/layout/RandomtoResultProcess"/>
    <dgm:cxn modelId="{7D207FBC-4AA4-488A-89A5-16B8C10A71D3}" type="presParOf" srcId="{CB2CD697-4BB0-475C-8A5D-9B17728A6ACF}" destId="{627DF3FE-9297-4B32-9D85-E3F501359B6B}" srcOrd="2" destOrd="0" presId="urn:microsoft.com/office/officeart/2009/3/layout/RandomtoResultProcess"/>
    <dgm:cxn modelId="{D6147BDF-DC99-4B1C-A02E-AF88A6E474FE}" type="presParOf" srcId="{CB2CD697-4BB0-475C-8A5D-9B17728A6ACF}" destId="{DC3619DC-0BE3-4F78-8D1C-74B36EB5CA89}" srcOrd="3" destOrd="0" presId="urn:microsoft.com/office/officeart/2009/3/layout/RandomtoResultProcess"/>
    <dgm:cxn modelId="{08CE0D97-E72B-4130-90B9-EFC2866AB6D5}" type="presParOf" srcId="{CB2CD697-4BB0-475C-8A5D-9B17728A6ACF}" destId="{1E666904-3981-49FC-9FF8-01F554348843}" srcOrd="4" destOrd="0" presId="urn:microsoft.com/office/officeart/2009/3/layout/RandomtoResultProcess"/>
    <dgm:cxn modelId="{AF148E7E-0944-4CF1-AAD5-84D7ADDB534C}" type="presParOf" srcId="{CB2CD697-4BB0-475C-8A5D-9B17728A6ACF}" destId="{97A51ACF-E03E-4411-8652-22481CDD2982}" srcOrd="5" destOrd="0" presId="urn:microsoft.com/office/officeart/2009/3/layout/RandomtoResultProcess"/>
    <dgm:cxn modelId="{BCFBC344-6137-47D0-9AAB-CB556869BE70}" type="presParOf" srcId="{CB2CD697-4BB0-475C-8A5D-9B17728A6ACF}" destId="{69F0B488-924E-4D31-BB2C-060172B4E6C1}" srcOrd="6" destOrd="0" presId="urn:microsoft.com/office/officeart/2009/3/layout/RandomtoResultProcess"/>
    <dgm:cxn modelId="{3D9B6771-57B1-46C9-8E6E-311A716F5A79}" type="presParOf" srcId="{CB2CD697-4BB0-475C-8A5D-9B17728A6ACF}" destId="{607C8746-DBC1-4052-95CC-BEDABC5B132A}" srcOrd="7" destOrd="0" presId="urn:microsoft.com/office/officeart/2009/3/layout/RandomtoResultProcess"/>
    <dgm:cxn modelId="{524E2A5F-83D0-4240-8C63-CD759C952013}" type="presParOf" srcId="{CB2CD697-4BB0-475C-8A5D-9B17728A6ACF}" destId="{46EBE918-3113-4C27-8085-CB40182352EA}" srcOrd="8" destOrd="0" presId="urn:microsoft.com/office/officeart/2009/3/layout/RandomtoResultProcess"/>
    <dgm:cxn modelId="{68F6C605-2EFC-4322-9082-43CDE817B605}" type="presParOf" srcId="{CB2CD697-4BB0-475C-8A5D-9B17728A6ACF}" destId="{38057CA2-A108-4B25-80B5-EAA707DA7B91}" srcOrd="9" destOrd="0" presId="urn:microsoft.com/office/officeart/2009/3/layout/RandomtoResultProcess"/>
    <dgm:cxn modelId="{49828B9B-9C4B-4B1E-AD5B-977F3823EB96}" type="presParOf" srcId="{CB2CD697-4BB0-475C-8A5D-9B17728A6ACF}" destId="{4D9A478A-86C5-4617-92CE-CFC243115EB0}" srcOrd="10" destOrd="0" presId="urn:microsoft.com/office/officeart/2009/3/layout/RandomtoResultProcess"/>
    <dgm:cxn modelId="{627436F0-8C07-4F45-8E64-FE96DFB10857}" type="presParOf" srcId="{CB2CD697-4BB0-475C-8A5D-9B17728A6ACF}" destId="{5B237EC0-2F1D-4038-B83A-F7C5E02C5814}" srcOrd="11" destOrd="0" presId="urn:microsoft.com/office/officeart/2009/3/layout/RandomtoResultProcess"/>
    <dgm:cxn modelId="{9549EECD-5EF8-461E-9DC7-2774CB0F02F6}" type="presParOf" srcId="{CB2CD697-4BB0-475C-8A5D-9B17728A6ACF}" destId="{8A68C2D4-0848-4D46-8CA1-76A30CAB37BD}" srcOrd="12" destOrd="0" presId="urn:microsoft.com/office/officeart/2009/3/layout/RandomtoResultProcess"/>
    <dgm:cxn modelId="{8ED1D232-8F4A-47D7-B5BC-F6E70F00BF90}" type="presParOf" srcId="{CB2CD697-4BB0-475C-8A5D-9B17728A6ACF}" destId="{5CA33CB5-1FAB-494E-9DB6-6F31516842DF}" srcOrd="13" destOrd="0" presId="urn:microsoft.com/office/officeart/2009/3/layout/RandomtoResultProcess"/>
    <dgm:cxn modelId="{7B27D28E-DC8E-4EFD-90F7-9F2E02639AA4}" type="presParOf" srcId="{CB2CD697-4BB0-475C-8A5D-9B17728A6ACF}" destId="{4AC03795-C5D5-4B1B-B087-78B371F27D35}" srcOrd="14" destOrd="0" presId="urn:microsoft.com/office/officeart/2009/3/layout/RandomtoResultProcess"/>
    <dgm:cxn modelId="{3D48A43C-960B-47DA-9D1E-949C5103B463}" type="presParOf" srcId="{CB2CD697-4BB0-475C-8A5D-9B17728A6ACF}" destId="{D93128C3-7109-45EA-B92E-8E0B4DBADBDD}" srcOrd="15" destOrd="0" presId="urn:microsoft.com/office/officeart/2009/3/layout/RandomtoResultProcess"/>
    <dgm:cxn modelId="{3A477DCC-D39F-4B6A-AD39-B896AE56F73C}" type="presParOf" srcId="{CB2CD697-4BB0-475C-8A5D-9B17728A6ACF}" destId="{E4292E13-C054-4C61-BB41-21DA628F7ED6}" srcOrd="16" destOrd="0" presId="urn:microsoft.com/office/officeart/2009/3/layout/RandomtoResultProcess"/>
    <dgm:cxn modelId="{98B9591D-988B-4C3B-B60F-629B6901E498}" type="presParOf" srcId="{CB2CD697-4BB0-475C-8A5D-9B17728A6ACF}" destId="{975DA4FB-51C1-46DF-94D2-CE85DE062DFF}" srcOrd="17" destOrd="0" presId="urn:microsoft.com/office/officeart/2009/3/layout/RandomtoResultProcess"/>
    <dgm:cxn modelId="{6FC2AF33-D4A0-4922-9529-39A069524448}" type="presParOf" srcId="{CB2CD697-4BB0-475C-8A5D-9B17728A6ACF}" destId="{879A9962-9B12-4DD6-A705-F828CFDFF2BF}" srcOrd="18" destOrd="0" presId="urn:microsoft.com/office/officeart/2009/3/layout/RandomtoResultProcess"/>
    <dgm:cxn modelId="{F229A39D-76DC-46A7-B02F-4A5609143EDE}" type="presParOf" srcId="{CB2CD697-4BB0-475C-8A5D-9B17728A6ACF}" destId="{8723ACDD-1F5D-47D4-A5BE-7DB20897FE44}" srcOrd="19" destOrd="0" presId="urn:microsoft.com/office/officeart/2009/3/layout/RandomtoResultProcess"/>
    <dgm:cxn modelId="{9DA41C63-C088-495E-BE0C-946CFE6BB8D7}" type="presParOf" srcId="{787551F2-EA6C-4F35-A7ED-5987D07CEA5C}" destId="{38609C2D-2870-4E6D-9DE7-D9C600B2A91F}" srcOrd="1" destOrd="0" presId="urn:microsoft.com/office/officeart/2009/3/layout/RandomtoResultProcess"/>
    <dgm:cxn modelId="{F0370188-1FF4-445D-8989-0189BE2D3DD1}" type="presParOf" srcId="{38609C2D-2870-4E6D-9DE7-D9C600B2A91F}" destId="{DCF3428A-855F-4E20-9C3C-2AD03BA2890A}" srcOrd="0" destOrd="0" presId="urn:microsoft.com/office/officeart/2009/3/layout/RandomtoResultProcess"/>
    <dgm:cxn modelId="{185DC024-A9F1-4C93-B174-CA9F3F706597}" type="presParOf" srcId="{38609C2D-2870-4E6D-9DE7-D9C600B2A91F}" destId="{0FD2BC9D-BF07-4280-A7AE-D4E85C6EE0BD}" srcOrd="1" destOrd="0" presId="urn:microsoft.com/office/officeart/2009/3/layout/RandomtoResultProcess"/>
    <dgm:cxn modelId="{4AA80131-94C2-4A04-B516-D20C108CB045}" type="presParOf" srcId="{787551F2-EA6C-4F35-A7ED-5987D07CEA5C}" destId="{9D9DB611-3EAD-40B7-8965-B53A0719AE4B}" srcOrd="2" destOrd="0" presId="urn:microsoft.com/office/officeart/2009/3/layout/RandomtoResultProcess"/>
    <dgm:cxn modelId="{10257B2D-8CB2-4589-B1DC-C112875CF964}" type="presParOf" srcId="{787551F2-EA6C-4F35-A7ED-5987D07CEA5C}" destId="{3D12B69C-1A8A-4B6B-A5DB-F08EEEA3A7AD}" srcOrd="3" destOrd="0" presId="urn:microsoft.com/office/officeart/2009/3/layout/RandomtoResultProcess"/>
    <dgm:cxn modelId="{942A910B-41D8-463C-82C8-994D3723F3C3}" type="presParOf" srcId="{3D12B69C-1A8A-4B6B-A5DB-F08EEEA3A7AD}" destId="{BFF04A87-45E0-45AE-A813-3E37BA890D1B}" srcOrd="0" destOrd="0" presId="urn:microsoft.com/office/officeart/2009/3/layout/RandomtoResultProcess"/>
    <dgm:cxn modelId="{5929434A-F2E5-429B-AD8B-77A677389716}" type="presParOf" srcId="{3D12B69C-1A8A-4B6B-A5DB-F08EEEA3A7AD}" destId="{33FF8F6A-4D4B-434F-A47D-0F656FE3EF45}" srcOrd="1" destOrd="0" presId="urn:microsoft.com/office/officeart/2009/3/layout/RandomtoResultProcess"/>
    <dgm:cxn modelId="{62709215-1CC6-40C9-B94C-14D15443510E}" type="presParOf" srcId="{787551F2-EA6C-4F35-A7ED-5987D07CEA5C}" destId="{5D68D7A4-2320-471C-A6F5-0A1824FDC798}" srcOrd="4" destOrd="0" presId="urn:microsoft.com/office/officeart/2009/3/layout/RandomtoResultProcess"/>
    <dgm:cxn modelId="{99AC4518-BAC9-4A07-9713-1DA4863F90AA}" type="presParOf" srcId="{5D68D7A4-2320-471C-A6F5-0A1824FDC798}" destId="{341D335F-3F2F-44C8-95D4-AE2825F1AF0B}" srcOrd="0" destOrd="0" presId="urn:microsoft.com/office/officeart/2009/3/layout/RandomtoResultProcess"/>
    <dgm:cxn modelId="{23B1EE5A-F886-4437-83EA-1DE1F0D83CED}" type="presParOf" srcId="{5D68D7A4-2320-471C-A6F5-0A1824FDC798}" destId="{6A6932B3-E169-4719-BA3E-70773CED6170}" srcOrd="1" destOrd="0" presId="urn:microsoft.com/office/officeart/2009/3/layout/RandomtoResultProcess"/>
    <dgm:cxn modelId="{0F1AAC36-CD60-4594-BB52-AAD1604AF050}" type="presParOf" srcId="{5D68D7A4-2320-471C-A6F5-0A1824FDC798}" destId="{1DDCA304-5162-4DB6-9E2B-D03CB7419AAE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2E80D5-3965-40E9-B144-12BFB2DA6ED9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CCDAF30-093D-4141-852A-C00D5D6961CF}">
      <dgm:prSet phldrT="[Text]"/>
      <dgm:spPr/>
      <dgm:t>
        <a:bodyPr/>
        <a:lstStyle/>
        <a:p>
          <a:r>
            <a:rPr lang="en-GB"/>
            <a:t>‘Boutique’ Repositories</a:t>
          </a:r>
        </a:p>
      </dgm:t>
    </dgm:pt>
    <dgm:pt modelId="{7059AB4A-4486-431B-9B38-70270E5FCB77}" type="parTrans" cxnId="{1B39105F-FEFB-4587-9E21-6879EF93AFB6}">
      <dgm:prSet/>
      <dgm:spPr/>
      <dgm:t>
        <a:bodyPr/>
        <a:lstStyle/>
        <a:p>
          <a:endParaRPr lang="en-GB"/>
        </a:p>
      </dgm:t>
    </dgm:pt>
    <dgm:pt modelId="{47F1F856-ACE3-4D29-BF82-AEC71A0648D3}" type="sibTrans" cxnId="{1B39105F-FEFB-4587-9E21-6879EF93AFB6}">
      <dgm:prSet/>
      <dgm:spPr/>
      <dgm:t>
        <a:bodyPr/>
        <a:lstStyle/>
        <a:p>
          <a:endParaRPr lang="en-GB"/>
        </a:p>
      </dgm:t>
    </dgm:pt>
    <dgm:pt modelId="{457BCCC4-1F31-4D07-8300-C5965F53BCDC}">
      <dgm:prSet phldrT="[Text]"/>
      <dgm:spPr/>
      <dgm:t>
        <a:bodyPr/>
        <a:lstStyle/>
        <a:p>
          <a:r>
            <a:rPr lang="en-GB"/>
            <a:t>Active Data</a:t>
          </a:r>
        </a:p>
      </dgm:t>
    </dgm:pt>
    <dgm:pt modelId="{32EE992B-CC6D-4FF9-83D6-60109DC2AFD6}" type="parTrans" cxnId="{4AF9ECDF-81D4-4FFE-8697-61DC1268AAA2}">
      <dgm:prSet/>
      <dgm:spPr/>
      <dgm:t>
        <a:bodyPr/>
        <a:lstStyle/>
        <a:p>
          <a:endParaRPr lang="en-GB"/>
        </a:p>
      </dgm:t>
    </dgm:pt>
    <dgm:pt modelId="{91E060E5-AE03-4D98-9957-FA58EE73029E}" type="sibTrans" cxnId="{4AF9ECDF-81D4-4FFE-8697-61DC1268AAA2}">
      <dgm:prSet/>
      <dgm:spPr/>
      <dgm:t>
        <a:bodyPr/>
        <a:lstStyle/>
        <a:p>
          <a:endParaRPr lang="en-GB"/>
        </a:p>
      </dgm:t>
    </dgm:pt>
    <dgm:pt modelId="{142207E6-AAEA-4792-BFB6-3637F6761751}">
      <dgm:prSet phldrT="[Text]"/>
      <dgm:spPr/>
      <dgm:t>
        <a:bodyPr/>
        <a:lstStyle/>
        <a:p>
          <a:r>
            <a:rPr lang="en-GB"/>
            <a:t>Large Public Repository</a:t>
          </a:r>
        </a:p>
      </dgm:t>
    </dgm:pt>
    <dgm:pt modelId="{14FC5CF3-228C-4AE0-90D4-F053F18462E8}" type="parTrans" cxnId="{03A8F3E6-06BA-4171-8DE6-F6DB752CA2B6}">
      <dgm:prSet/>
      <dgm:spPr/>
      <dgm:t>
        <a:bodyPr/>
        <a:lstStyle/>
        <a:p>
          <a:endParaRPr lang="en-GB"/>
        </a:p>
      </dgm:t>
    </dgm:pt>
    <dgm:pt modelId="{55E32409-02CE-44D6-8CE5-328A808C0DD3}" type="sibTrans" cxnId="{03A8F3E6-06BA-4171-8DE6-F6DB752CA2B6}">
      <dgm:prSet/>
      <dgm:spPr/>
      <dgm:t>
        <a:bodyPr/>
        <a:lstStyle/>
        <a:p>
          <a:endParaRPr lang="en-GB"/>
        </a:p>
      </dgm:t>
    </dgm:pt>
    <dgm:pt modelId="{D5201399-2347-40B1-8783-4D3359FFC7B4}">
      <dgm:prSet phldrT="[Text]"/>
      <dgm:spPr/>
      <dgm:t>
        <a:bodyPr/>
        <a:lstStyle/>
        <a:p>
          <a:r>
            <a:rPr lang="en-GB"/>
            <a:t>FAIR Data</a:t>
          </a:r>
        </a:p>
      </dgm:t>
    </dgm:pt>
    <dgm:pt modelId="{ED3BB544-EE56-4799-8FD0-3672030A3F1E}" type="parTrans" cxnId="{4FAF585E-5695-4913-A0FF-19B53FCB734C}">
      <dgm:prSet/>
      <dgm:spPr/>
      <dgm:t>
        <a:bodyPr/>
        <a:lstStyle/>
        <a:p>
          <a:endParaRPr lang="en-GB"/>
        </a:p>
      </dgm:t>
    </dgm:pt>
    <dgm:pt modelId="{FF95B84D-8693-4842-BFD2-FFFE090AA7AF}" type="sibTrans" cxnId="{4FAF585E-5695-4913-A0FF-19B53FCB734C}">
      <dgm:prSet/>
      <dgm:spPr/>
      <dgm:t>
        <a:bodyPr/>
        <a:lstStyle/>
        <a:p>
          <a:endParaRPr lang="en-GB"/>
        </a:p>
      </dgm:t>
    </dgm:pt>
    <dgm:pt modelId="{787551F2-EA6C-4F35-A7ED-5987D07CEA5C}" type="pres">
      <dgm:prSet presAssocID="{BF2E80D5-3965-40E9-B144-12BFB2DA6ED9}" presName="Name0" presStyleCnt="0">
        <dgm:presLayoutVars>
          <dgm:dir/>
          <dgm:animOne val="branch"/>
          <dgm:animLvl val="lvl"/>
        </dgm:presLayoutVars>
      </dgm:prSet>
      <dgm:spPr/>
    </dgm:pt>
    <dgm:pt modelId="{CB2CD697-4BB0-475C-8A5D-9B17728A6ACF}" type="pres">
      <dgm:prSet presAssocID="{FCCDAF30-093D-4141-852A-C00D5D6961CF}" presName="chaos" presStyleCnt="0"/>
      <dgm:spPr/>
    </dgm:pt>
    <dgm:pt modelId="{DFC37893-717D-4FDC-83CD-0B836BBE4767}" type="pres">
      <dgm:prSet presAssocID="{FCCDAF30-093D-4141-852A-C00D5D6961CF}" presName="parTx1" presStyleLbl="revTx" presStyleIdx="0" presStyleCnt="3"/>
      <dgm:spPr/>
    </dgm:pt>
    <dgm:pt modelId="{42E2E10A-0A0C-489F-A165-2C4690F0901B}" type="pres">
      <dgm:prSet presAssocID="{FCCDAF30-093D-4141-852A-C00D5D6961CF}" presName="desTx1" presStyleLbl="revTx" presStyleIdx="1" presStyleCnt="3">
        <dgm:presLayoutVars>
          <dgm:bulletEnabled val="1"/>
        </dgm:presLayoutVars>
      </dgm:prSet>
      <dgm:spPr/>
    </dgm:pt>
    <dgm:pt modelId="{627DF3FE-9297-4B32-9D85-E3F501359B6B}" type="pres">
      <dgm:prSet presAssocID="{FCCDAF30-093D-4141-852A-C00D5D6961CF}" presName="c1" presStyleLbl="node1" presStyleIdx="0" presStyleCnt="19"/>
      <dgm:spPr/>
    </dgm:pt>
    <dgm:pt modelId="{DC3619DC-0BE3-4F78-8D1C-74B36EB5CA89}" type="pres">
      <dgm:prSet presAssocID="{FCCDAF30-093D-4141-852A-C00D5D6961CF}" presName="c2" presStyleLbl="node1" presStyleIdx="1" presStyleCnt="19"/>
      <dgm:spPr/>
    </dgm:pt>
    <dgm:pt modelId="{1E666904-3981-49FC-9FF8-01F554348843}" type="pres">
      <dgm:prSet presAssocID="{FCCDAF30-093D-4141-852A-C00D5D6961CF}" presName="c3" presStyleLbl="node1" presStyleIdx="2" presStyleCnt="19"/>
      <dgm:spPr/>
    </dgm:pt>
    <dgm:pt modelId="{97A51ACF-E03E-4411-8652-22481CDD2982}" type="pres">
      <dgm:prSet presAssocID="{FCCDAF30-093D-4141-852A-C00D5D6961CF}" presName="c4" presStyleLbl="node1" presStyleIdx="3" presStyleCnt="19"/>
      <dgm:spPr/>
    </dgm:pt>
    <dgm:pt modelId="{69F0B488-924E-4D31-BB2C-060172B4E6C1}" type="pres">
      <dgm:prSet presAssocID="{FCCDAF30-093D-4141-852A-C00D5D6961CF}" presName="c5" presStyleLbl="node1" presStyleIdx="4" presStyleCnt="19"/>
      <dgm:spPr/>
    </dgm:pt>
    <dgm:pt modelId="{607C8746-DBC1-4052-95CC-BEDABC5B132A}" type="pres">
      <dgm:prSet presAssocID="{FCCDAF30-093D-4141-852A-C00D5D6961CF}" presName="c6" presStyleLbl="node1" presStyleIdx="5" presStyleCnt="19"/>
      <dgm:spPr/>
    </dgm:pt>
    <dgm:pt modelId="{46EBE918-3113-4C27-8085-CB40182352EA}" type="pres">
      <dgm:prSet presAssocID="{FCCDAF30-093D-4141-852A-C00D5D6961CF}" presName="c7" presStyleLbl="node1" presStyleIdx="6" presStyleCnt="19"/>
      <dgm:spPr/>
    </dgm:pt>
    <dgm:pt modelId="{38057CA2-A108-4B25-80B5-EAA707DA7B91}" type="pres">
      <dgm:prSet presAssocID="{FCCDAF30-093D-4141-852A-C00D5D6961CF}" presName="c8" presStyleLbl="node1" presStyleIdx="7" presStyleCnt="19"/>
      <dgm:spPr/>
    </dgm:pt>
    <dgm:pt modelId="{4D9A478A-86C5-4617-92CE-CFC243115EB0}" type="pres">
      <dgm:prSet presAssocID="{FCCDAF30-093D-4141-852A-C00D5D6961CF}" presName="c9" presStyleLbl="node1" presStyleIdx="8" presStyleCnt="19"/>
      <dgm:spPr/>
    </dgm:pt>
    <dgm:pt modelId="{5B237EC0-2F1D-4038-B83A-F7C5E02C5814}" type="pres">
      <dgm:prSet presAssocID="{FCCDAF30-093D-4141-852A-C00D5D6961CF}" presName="c10" presStyleLbl="node1" presStyleIdx="9" presStyleCnt="19"/>
      <dgm:spPr/>
    </dgm:pt>
    <dgm:pt modelId="{8A68C2D4-0848-4D46-8CA1-76A30CAB37BD}" type="pres">
      <dgm:prSet presAssocID="{FCCDAF30-093D-4141-852A-C00D5D6961CF}" presName="c11" presStyleLbl="node1" presStyleIdx="10" presStyleCnt="19"/>
      <dgm:spPr/>
    </dgm:pt>
    <dgm:pt modelId="{5CA33CB5-1FAB-494E-9DB6-6F31516842DF}" type="pres">
      <dgm:prSet presAssocID="{FCCDAF30-093D-4141-852A-C00D5D6961CF}" presName="c12" presStyleLbl="node1" presStyleIdx="11" presStyleCnt="19"/>
      <dgm:spPr/>
    </dgm:pt>
    <dgm:pt modelId="{4AC03795-C5D5-4B1B-B087-78B371F27D35}" type="pres">
      <dgm:prSet presAssocID="{FCCDAF30-093D-4141-852A-C00D5D6961CF}" presName="c13" presStyleLbl="node1" presStyleIdx="12" presStyleCnt="19"/>
      <dgm:spPr/>
    </dgm:pt>
    <dgm:pt modelId="{D93128C3-7109-45EA-B92E-8E0B4DBADBDD}" type="pres">
      <dgm:prSet presAssocID="{FCCDAF30-093D-4141-852A-C00D5D6961CF}" presName="c14" presStyleLbl="node1" presStyleIdx="13" presStyleCnt="19"/>
      <dgm:spPr/>
    </dgm:pt>
    <dgm:pt modelId="{E4292E13-C054-4C61-BB41-21DA628F7ED6}" type="pres">
      <dgm:prSet presAssocID="{FCCDAF30-093D-4141-852A-C00D5D6961CF}" presName="c15" presStyleLbl="node1" presStyleIdx="14" presStyleCnt="19"/>
      <dgm:spPr/>
    </dgm:pt>
    <dgm:pt modelId="{975DA4FB-51C1-46DF-94D2-CE85DE062DFF}" type="pres">
      <dgm:prSet presAssocID="{FCCDAF30-093D-4141-852A-C00D5D6961CF}" presName="c16" presStyleLbl="node1" presStyleIdx="15" presStyleCnt="19"/>
      <dgm:spPr/>
    </dgm:pt>
    <dgm:pt modelId="{879A9962-9B12-4DD6-A705-F828CFDFF2BF}" type="pres">
      <dgm:prSet presAssocID="{FCCDAF30-093D-4141-852A-C00D5D6961CF}" presName="c17" presStyleLbl="node1" presStyleIdx="16" presStyleCnt="19"/>
      <dgm:spPr/>
    </dgm:pt>
    <dgm:pt modelId="{8723ACDD-1F5D-47D4-A5BE-7DB20897FE44}" type="pres">
      <dgm:prSet presAssocID="{FCCDAF30-093D-4141-852A-C00D5D6961CF}" presName="c18" presStyleLbl="node1" presStyleIdx="17" presStyleCnt="19"/>
      <dgm:spPr/>
    </dgm:pt>
    <dgm:pt modelId="{38609C2D-2870-4E6D-9DE7-D9C600B2A91F}" type="pres">
      <dgm:prSet presAssocID="{47F1F856-ACE3-4D29-BF82-AEC71A0648D3}" presName="chevronComposite1" presStyleCnt="0"/>
      <dgm:spPr/>
    </dgm:pt>
    <dgm:pt modelId="{DCF3428A-855F-4E20-9C3C-2AD03BA2890A}" type="pres">
      <dgm:prSet presAssocID="{47F1F856-ACE3-4D29-BF82-AEC71A0648D3}" presName="chevron1" presStyleLbl="sibTrans2D1" presStyleIdx="0" presStyleCnt="2"/>
      <dgm:spPr/>
    </dgm:pt>
    <dgm:pt modelId="{0FD2BC9D-BF07-4280-A7AE-D4E85C6EE0BD}" type="pres">
      <dgm:prSet presAssocID="{47F1F856-ACE3-4D29-BF82-AEC71A0648D3}" presName="spChevron1" presStyleCnt="0"/>
      <dgm:spPr/>
    </dgm:pt>
    <dgm:pt modelId="{9D9DB611-3EAD-40B7-8965-B53A0719AE4B}" type="pres">
      <dgm:prSet presAssocID="{47F1F856-ACE3-4D29-BF82-AEC71A0648D3}" presName="overlap" presStyleCnt="0"/>
      <dgm:spPr/>
    </dgm:pt>
    <dgm:pt modelId="{3D12B69C-1A8A-4B6B-A5DB-F08EEEA3A7AD}" type="pres">
      <dgm:prSet presAssocID="{47F1F856-ACE3-4D29-BF82-AEC71A0648D3}" presName="chevronComposite2" presStyleCnt="0"/>
      <dgm:spPr/>
    </dgm:pt>
    <dgm:pt modelId="{BFF04A87-45E0-45AE-A813-3E37BA890D1B}" type="pres">
      <dgm:prSet presAssocID="{47F1F856-ACE3-4D29-BF82-AEC71A0648D3}" presName="chevron2" presStyleLbl="sibTrans2D1" presStyleIdx="1" presStyleCnt="2"/>
      <dgm:spPr/>
    </dgm:pt>
    <dgm:pt modelId="{33FF8F6A-4D4B-434F-A47D-0F656FE3EF45}" type="pres">
      <dgm:prSet presAssocID="{47F1F856-ACE3-4D29-BF82-AEC71A0648D3}" presName="spChevron2" presStyleCnt="0"/>
      <dgm:spPr/>
    </dgm:pt>
    <dgm:pt modelId="{5D68D7A4-2320-471C-A6F5-0A1824FDC798}" type="pres">
      <dgm:prSet presAssocID="{142207E6-AAEA-4792-BFB6-3637F6761751}" presName="last" presStyleCnt="0"/>
      <dgm:spPr/>
    </dgm:pt>
    <dgm:pt modelId="{341D335F-3F2F-44C8-95D4-AE2825F1AF0B}" type="pres">
      <dgm:prSet presAssocID="{142207E6-AAEA-4792-BFB6-3637F6761751}" presName="circleTx" presStyleLbl="node1" presStyleIdx="18" presStyleCnt="19"/>
      <dgm:spPr/>
    </dgm:pt>
    <dgm:pt modelId="{6A6932B3-E169-4719-BA3E-70773CED6170}" type="pres">
      <dgm:prSet presAssocID="{142207E6-AAEA-4792-BFB6-3637F6761751}" presName="desTxN" presStyleLbl="revTx" presStyleIdx="2" presStyleCnt="3">
        <dgm:presLayoutVars>
          <dgm:bulletEnabled val="1"/>
        </dgm:presLayoutVars>
      </dgm:prSet>
      <dgm:spPr/>
    </dgm:pt>
    <dgm:pt modelId="{1DDCA304-5162-4DB6-9E2B-D03CB7419AAE}" type="pres">
      <dgm:prSet presAssocID="{142207E6-AAEA-4792-BFB6-3637F6761751}" presName="spN" presStyleCnt="0"/>
      <dgm:spPr/>
    </dgm:pt>
  </dgm:ptLst>
  <dgm:cxnLst>
    <dgm:cxn modelId="{8045C115-05E6-4330-8A12-2B401E46F530}" type="presOf" srcId="{142207E6-AAEA-4792-BFB6-3637F6761751}" destId="{341D335F-3F2F-44C8-95D4-AE2825F1AF0B}" srcOrd="0" destOrd="0" presId="urn:microsoft.com/office/officeart/2009/3/layout/RandomtoResultProcess"/>
    <dgm:cxn modelId="{4FAF585E-5695-4913-A0FF-19B53FCB734C}" srcId="{142207E6-AAEA-4792-BFB6-3637F6761751}" destId="{D5201399-2347-40B1-8783-4D3359FFC7B4}" srcOrd="0" destOrd="0" parTransId="{ED3BB544-EE56-4799-8FD0-3672030A3F1E}" sibTransId="{FF95B84D-8693-4842-BFD2-FFFE090AA7AF}"/>
    <dgm:cxn modelId="{1B39105F-FEFB-4587-9E21-6879EF93AFB6}" srcId="{BF2E80D5-3965-40E9-B144-12BFB2DA6ED9}" destId="{FCCDAF30-093D-4141-852A-C00D5D6961CF}" srcOrd="0" destOrd="0" parTransId="{7059AB4A-4486-431B-9B38-70270E5FCB77}" sibTransId="{47F1F856-ACE3-4D29-BF82-AEC71A0648D3}"/>
    <dgm:cxn modelId="{9F52B448-86B7-48A7-AC2A-C262DFF6655D}" type="presOf" srcId="{BF2E80D5-3965-40E9-B144-12BFB2DA6ED9}" destId="{787551F2-EA6C-4F35-A7ED-5987D07CEA5C}" srcOrd="0" destOrd="0" presId="urn:microsoft.com/office/officeart/2009/3/layout/RandomtoResultProcess"/>
    <dgm:cxn modelId="{96999949-F5BB-476B-8EE5-7E8B028E453E}" type="presOf" srcId="{FCCDAF30-093D-4141-852A-C00D5D6961CF}" destId="{DFC37893-717D-4FDC-83CD-0B836BBE4767}" srcOrd="0" destOrd="0" presId="urn:microsoft.com/office/officeart/2009/3/layout/RandomtoResultProcess"/>
    <dgm:cxn modelId="{181582CD-E445-426D-9018-207511E066F6}" type="presOf" srcId="{D5201399-2347-40B1-8783-4D3359FFC7B4}" destId="{6A6932B3-E169-4719-BA3E-70773CED6170}" srcOrd="0" destOrd="0" presId="urn:microsoft.com/office/officeart/2009/3/layout/RandomtoResultProcess"/>
    <dgm:cxn modelId="{2ACD6CD7-5EFC-4AB9-8E15-779F4C08B42F}" type="presOf" srcId="{457BCCC4-1F31-4D07-8300-C5965F53BCDC}" destId="{42E2E10A-0A0C-489F-A165-2C4690F0901B}" srcOrd="0" destOrd="0" presId="urn:microsoft.com/office/officeart/2009/3/layout/RandomtoResultProcess"/>
    <dgm:cxn modelId="{4AF9ECDF-81D4-4FFE-8697-61DC1268AAA2}" srcId="{FCCDAF30-093D-4141-852A-C00D5D6961CF}" destId="{457BCCC4-1F31-4D07-8300-C5965F53BCDC}" srcOrd="0" destOrd="0" parTransId="{32EE992B-CC6D-4FF9-83D6-60109DC2AFD6}" sibTransId="{91E060E5-AE03-4D98-9957-FA58EE73029E}"/>
    <dgm:cxn modelId="{03A8F3E6-06BA-4171-8DE6-F6DB752CA2B6}" srcId="{BF2E80D5-3965-40E9-B144-12BFB2DA6ED9}" destId="{142207E6-AAEA-4792-BFB6-3637F6761751}" srcOrd="1" destOrd="0" parTransId="{14FC5CF3-228C-4AE0-90D4-F053F18462E8}" sibTransId="{55E32409-02CE-44D6-8CE5-328A808C0DD3}"/>
    <dgm:cxn modelId="{1E0FEB63-BE50-4CE6-A636-4F5F1BF0473B}" type="presParOf" srcId="{787551F2-EA6C-4F35-A7ED-5987D07CEA5C}" destId="{CB2CD697-4BB0-475C-8A5D-9B17728A6ACF}" srcOrd="0" destOrd="0" presId="urn:microsoft.com/office/officeart/2009/3/layout/RandomtoResultProcess"/>
    <dgm:cxn modelId="{32F450F2-D2B9-4F75-AECA-6FC445C92573}" type="presParOf" srcId="{CB2CD697-4BB0-475C-8A5D-9B17728A6ACF}" destId="{DFC37893-717D-4FDC-83CD-0B836BBE4767}" srcOrd="0" destOrd="0" presId="urn:microsoft.com/office/officeart/2009/3/layout/RandomtoResultProcess"/>
    <dgm:cxn modelId="{7BF90AEB-381A-4038-9011-8B9216F12B38}" type="presParOf" srcId="{CB2CD697-4BB0-475C-8A5D-9B17728A6ACF}" destId="{42E2E10A-0A0C-489F-A165-2C4690F0901B}" srcOrd="1" destOrd="0" presId="urn:microsoft.com/office/officeart/2009/3/layout/RandomtoResultProcess"/>
    <dgm:cxn modelId="{93894873-5BF9-45C9-B446-9B56C1E94CF9}" type="presParOf" srcId="{CB2CD697-4BB0-475C-8A5D-9B17728A6ACF}" destId="{627DF3FE-9297-4B32-9D85-E3F501359B6B}" srcOrd="2" destOrd="0" presId="urn:microsoft.com/office/officeart/2009/3/layout/RandomtoResultProcess"/>
    <dgm:cxn modelId="{FDFB6AED-FA27-41A6-8F8A-C088762A1E6F}" type="presParOf" srcId="{CB2CD697-4BB0-475C-8A5D-9B17728A6ACF}" destId="{DC3619DC-0BE3-4F78-8D1C-74B36EB5CA89}" srcOrd="3" destOrd="0" presId="urn:microsoft.com/office/officeart/2009/3/layout/RandomtoResultProcess"/>
    <dgm:cxn modelId="{56CD784F-2977-450A-B38E-D3D971CE05B8}" type="presParOf" srcId="{CB2CD697-4BB0-475C-8A5D-9B17728A6ACF}" destId="{1E666904-3981-49FC-9FF8-01F554348843}" srcOrd="4" destOrd="0" presId="urn:microsoft.com/office/officeart/2009/3/layout/RandomtoResultProcess"/>
    <dgm:cxn modelId="{6DC903E1-B215-4F33-A066-5FF4FB27B7AB}" type="presParOf" srcId="{CB2CD697-4BB0-475C-8A5D-9B17728A6ACF}" destId="{97A51ACF-E03E-4411-8652-22481CDD2982}" srcOrd="5" destOrd="0" presId="urn:microsoft.com/office/officeart/2009/3/layout/RandomtoResultProcess"/>
    <dgm:cxn modelId="{E4D0C593-C962-46C6-A711-5C8C2D45EF0B}" type="presParOf" srcId="{CB2CD697-4BB0-475C-8A5D-9B17728A6ACF}" destId="{69F0B488-924E-4D31-BB2C-060172B4E6C1}" srcOrd="6" destOrd="0" presId="urn:microsoft.com/office/officeart/2009/3/layout/RandomtoResultProcess"/>
    <dgm:cxn modelId="{9D386B7E-67FB-411A-B8A9-19FF2E9E8A42}" type="presParOf" srcId="{CB2CD697-4BB0-475C-8A5D-9B17728A6ACF}" destId="{607C8746-DBC1-4052-95CC-BEDABC5B132A}" srcOrd="7" destOrd="0" presId="urn:microsoft.com/office/officeart/2009/3/layout/RandomtoResultProcess"/>
    <dgm:cxn modelId="{33A29301-3F44-4811-B283-A6796AC4F3F1}" type="presParOf" srcId="{CB2CD697-4BB0-475C-8A5D-9B17728A6ACF}" destId="{46EBE918-3113-4C27-8085-CB40182352EA}" srcOrd="8" destOrd="0" presId="urn:microsoft.com/office/officeart/2009/3/layout/RandomtoResultProcess"/>
    <dgm:cxn modelId="{CF054AFC-46C5-4A4D-B365-E6887882A6AA}" type="presParOf" srcId="{CB2CD697-4BB0-475C-8A5D-9B17728A6ACF}" destId="{38057CA2-A108-4B25-80B5-EAA707DA7B91}" srcOrd="9" destOrd="0" presId="urn:microsoft.com/office/officeart/2009/3/layout/RandomtoResultProcess"/>
    <dgm:cxn modelId="{7065276E-2C2E-4E10-97FB-7395FEA3383F}" type="presParOf" srcId="{CB2CD697-4BB0-475C-8A5D-9B17728A6ACF}" destId="{4D9A478A-86C5-4617-92CE-CFC243115EB0}" srcOrd="10" destOrd="0" presId="urn:microsoft.com/office/officeart/2009/3/layout/RandomtoResultProcess"/>
    <dgm:cxn modelId="{7EB79F72-F538-4789-A3BC-1D429E80D9E9}" type="presParOf" srcId="{CB2CD697-4BB0-475C-8A5D-9B17728A6ACF}" destId="{5B237EC0-2F1D-4038-B83A-F7C5E02C5814}" srcOrd="11" destOrd="0" presId="urn:microsoft.com/office/officeart/2009/3/layout/RandomtoResultProcess"/>
    <dgm:cxn modelId="{4714011B-26FF-4C1B-A0AB-5DA0F89A76BF}" type="presParOf" srcId="{CB2CD697-4BB0-475C-8A5D-9B17728A6ACF}" destId="{8A68C2D4-0848-4D46-8CA1-76A30CAB37BD}" srcOrd="12" destOrd="0" presId="urn:microsoft.com/office/officeart/2009/3/layout/RandomtoResultProcess"/>
    <dgm:cxn modelId="{A6774B76-9FF1-47C2-991F-C76AD06DA631}" type="presParOf" srcId="{CB2CD697-4BB0-475C-8A5D-9B17728A6ACF}" destId="{5CA33CB5-1FAB-494E-9DB6-6F31516842DF}" srcOrd="13" destOrd="0" presId="urn:microsoft.com/office/officeart/2009/3/layout/RandomtoResultProcess"/>
    <dgm:cxn modelId="{7FE6005A-BC56-4B7F-B489-7AC531922A76}" type="presParOf" srcId="{CB2CD697-4BB0-475C-8A5D-9B17728A6ACF}" destId="{4AC03795-C5D5-4B1B-B087-78B371F27D35}" srcOrd="14" destOrd="0" presId="urn:microsoft.com/office/officeart/2009/3/layout/RandomtoResultProcess"/>
    <dgm:cxn modelId="{F238A262-908C-4938-AC8E-AD50EE27DD49}" type="presParOf" srcId="{CB2CD697-4BB0-475C-8A5D-9B17728A6ACF}" destId="{D93128C3-7109-45EA-B92E-8E0B4DBADBDD}" srcOrd="15" destOrd="0" presId="urn:microsoft.com/office/officeart/2009/3/layout/RandomtoResultProcess"/>
    <dgm:cxn modelId="{378A4A18-8E52-49A5-9722-88AC5DAD44C5}" type="presParOf" srcId="{CB2CD697-4BB0-475C-8A5D-9B17728A6ACF}" destId="{E4292E13-C054-4C61-BB41-21DA628F7ED6}" srcOrd="16" destOrd="0" presId="urn:microsoft.com/office/officeart/2009/3/layout/RandomtoResultProcess"/>
    <dgm:cxn modelId="{E60ABDBE-C727-4B2F-9532-06DF8E31E64B}" type="presParOf" srcId="{CB2CD697-4BB0-475C-8A5D-9B17728A6ACF}" destId="{975DA4FB-51C1-46DF-94D2-CE85DE062DFF}" srcOrd="17" destOrd="0" presId="urn:microsoft.com/office/officeart/2009/3/layout/RandomtoResultProcess"/>
    <dgm:cxn modelId="{31235E88-F861-457E-8FA4-87411FF4D6AC}" type="presParOf" srcId="{CB2CD697-4BB0-475C-8A5D-9B17728A6ACF}" destId="{879A9962-9B12-4DD6-A705-F828CFDFF2BF}" srcOrd="18" destOrd="0" presId="urn:microsoft.com/office/officeart/2009/3/layout/RandomtoResultProcess"/>
    <dgm:cxn modelId="{DD217296-40A0-4D0A-9F90-26714B0F4FEF}" type="presParOf" srcId="{CB2CD697-4BB0-475C-8A5D-9B17728A6ACF}" destId="{8723ACDD-1F5D-47D4-A5BE-7DB20897FE44}" srcOrd="19" destOrd="0" presId="urn:microsoft.com/office/officeart/2009/3/layout/RandomtoResultProcess"/>
    <dgm:cxn modelId="{D5B68C3E-767A-469F-99BD-1D62A7E3CE9A}" type="presParOf" srcId="{787551F2-EA6C-4F35-A7ED-5987D07CEA5C}" destId="{38609C2D-2870-4E6D-9DE7-D9C600B2A91F}" srcOrd="1" destOrd="0" presId="urn:microsoft.com/office/officeart/2009/3/layout/RandomtoResultProcess"/>
    <dgm:cxn modelId="{85DC9C9E-6428-4691-A2A2-19A1177B9163}" type="presParOf" srcId="{38609C2D-2870-4E6D-9DE7-D9C600B2A91F}" destId="{DCF3428A-855F-4E20-9C3C-2AD03BA2890A}" srcOrd="0" destOrd="0" presId="urn:microsoft.com/office/officeart/2009/3/layout/RandomtoResultProcess"/>
    <dgm:cxn modelId="{1DC1FB3F-F605-4E0B-8433-7E65843273A7}" type="presParOf" srcId="{38609C2D-2870-4E6D-9DE7-D9C600B2A91F}" destId="{0FD2BC9D-BF07-4280-A7AE-D4E85C6EE0BD}" srcOrd="1" destOrd="0" presId="urn:microsoft.com/office/officeart/2009/3/layout/RandomtoResultProcess"/>
    <dgm:cxn modelId="{E96A7854-F498-445F-BD2B-91E1C8AD0053}" type="presParOf" srcId="{787551F2-EA6C-4F35-A7ED-5987D07CEA5C}" destId="{9D9DB611-3EAD-40B7-8965-B53A0719AE4B}" srcOrd="2" destOrd="0" presId="urn:microsoft.com/office/officeart/2009/3/layout/RandomtoResultProcess"/>
    <dgm:cxn modelId="{429D3ED0-C511-41E2-B8BF-0257811467A4}" type="presParOf" srcId="{787551F2-EA6C-4F35-A7ED-5987D07CEA5C}" destId="{3D12B69C-1A8A-4B6B-A5DB-F08EEEA3A7AD}" srcOrd="3" destOrd="0" presId="urn:microsoft.com/office/officeart/2009/3/layout/RandomtoResultProcess"/>
    <dgm:cxn modelId="{D00C91FD-C4A5-4A02-93E3-03C163FCA4C0}" type="presParOf" srcId="{3D12B69C-1A8A-4B6B-A5DB-F08EEEA3A7AD}" destId="{BFF04A87-45E0-45AE-A813-3E37BA890D1B}" srcOrd="0" destOrd="0" presId="urn:microsoft.com/office/officeart/2009/3/layout/RandomtoResultProcess"/>
    <dgm:cxn modelId="{D185BF93-4FA8-4604-A47E-B1707028EBF6}" type="presParOf" srcId="{3D12B69C-1A8A-4B6B-A5DB-F08EEEA3A7AD}" destId="{33FF8F6A-4D4B-434F-A47D-0F656FE3EF45}" srcOrd="1" destOrd="0" presId="urn:microsoft.com/office/officeart/2009/3/layout/RandomtoResultProcess"/>
    <dgm:cxn modelId="{CCE65323-9E31-4956-97CC-198F6750753B}" type="presParOf" srcId="{787551F2-EA6C-4F35-A7ED-5987D07CEA5C}" destId="{5D68D7A4-2320-471C-A6F5-0A1824FDC798}" srcOrd="4" destOrd="0" presId="urn:microsoft.com/office/officeart/2009/3/layout/RandomtoResultProcess"/>
    <dgm:cxn modelId="{27DE1B7B-798D-4722-AEF1-14E3C910B1D6}" type="presParOf" srcId="{5D68D7A4-2320-471C-A6F5-0A1824FDC798}" destId="{341D335F-3F2F-44C8-95D4-AE2825F1AF0B}" srcOrd="0" destOrd="0" presId="urn:microsoft.com/office/officeart/2009/3/layout/RandomtoResultProcess"/>
    <dgm:cxn modelId="{6347D736-D570-40DC-B0AA-D814C72ADB75}" type="presParOf" srcId="{5D68D7A4-2320-471C-A6F5-0A1824FDC798}" destId="{6A6932B3-E169-4719-BA3E-70773CED6170}" srcOrd="1" destOrd="0" presId="urn:microsoft.com/office/officeart/2009/3/layout/RandomtoResultProcess"/>
    <dgm:cxn modelId="{DA7AFDD7-7579-473D-A2D0-EDB09054F40B}" type="presParOf" srcId="{5D68D7A4-2320-471C-A6F5-0A1824FDC798}" destId="{1DDCA304-5162-4DB6-9E2B-D03CB7419AAE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C37893-717D-4FDC-83CD-0B836BBE4767}">
      <dsp:nvSpPr>
        <dsp:cNvPr id="0" name=""/>
        <dsp:cNvSpPr/>
      </dsp:nvSpPr>
      <dsp:spPr>
        <a:xfrm>
          <a:off x="960875" y="802481"/>
          <a:ext cx="2251862" cy="742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‘Boutique’ Repositories</a:t>
          </a:r>
        </a:p>
      </dsp:txBody>
      <dsp:txXfrm>
        <a:off x="960875" y="802481"/>
        <a:ext cx="2251862" cy="742090"/>
      </dsp:txXfrm>
    </dsp:sp>
    <dsp:sp modelId="{42E2E10A-0A0C-489F-A165-2C4690F0901B}">
      <dsp:nvSpPr>
        <dsp:cNvPr id="0" name=""/>
        <dsp:cNvSpPr/>
      </dsp:nvSpPr>
      <dsp:spPr>
        <a:xfrm>
          <a:off x="960875" y="2367296"/>
          <a:ext cx="2251862" cy="1390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500" kern="1200"/>
            <a:t>Active Data</a:t>
          </a:r>
        </a:p>
      </dsp:txBody>
      <dsp:txXfrm>
        <a:off x="960875" y="2367296"/>
        <a:ext cx="2251862" cy="1390316"/>
      </dsp:txXfrm>
    </dsp:sp>
    <dsp:sp modelId="{627DF3FE-9297-4B32-9D85-E3F501359B6B}">
      <dsp:nvSpPr>
        <dsp:cNvPr id="0" name=""/>
        <dsp:cNvSpPr/>
      </dsp:nvSpPr>
      <dsp:spPr>
        <a:xfrm>
          <a:off x="958316" y="576783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3619DC-0BE3-4F78-8D1C-74B36EB5CA89}">
      <dsp:nvSpPr>
        <dsp:cNvPr id="0" name=""/>
        <dsp:cNvSpPr/>
      </dsp:nvSpPr>
      <dsp:spPr>
        <a:xfrm>
          <a:off x="1083703" y="326008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666904-3981-49FC-9FF8-01F554348843}">
      <dsp:nvSpPr>
        <dsp:cNvPr id="0" name=""/>
        <dsp:cNvSpPr/>
      </dsp:nvSpPr>
      <dsp:spPr>
        <a:xfrm>
          <a:off x="1384634" y="376163"/>
          <a:ext cx="281482" cy="2814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A51ACF-E03E-4411-8652-22481CDD2982}">
      <dsp:nvSpPr>
        <dsp:cNvPr id="0" name=""/>
        <dsp:cNvSpPr/>
      </dsp:nvSpPr>
      <dsp:spPr>
        <a:xfrm>
          <a:off x="1635410" y="100310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F0B488-924E-4D31-BB2C-060172B4E6C1}">
      <dsp:nvSpPr>
        <dsp:cNvPr id="0" name=""/>
        <dsp:cNvSpPr/>
      </dsp:nvSpPr>
      <dsp:spPr>
        <a:xfrm>
          <a:off x="1961418" y="0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7C8746-DBC1-4052-95CC-BEDABC5B132A}">
      <dsp:nvSpPr>
        <dsp:cNvPr id="0" name=""/>
        <dsp:cNvSpPr/>
      </dsp:nvSpPr>
      <dsp:spPr>
        <a:xfrm>
          <a:off x="2362659" y="175542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EBE918-3113-4C27-8085-CB40182352EA}">
      <dsp:nvSpPr>
        <dsp:cNvPr id="0" name=""/>
        <dsp:cNvSpPr/>
      </dsp:nvSpPr>
      <dsp:spPr>
        <a:xfrm>
          <a:off x="2613434" y="300930"/>
          <a:ext cx="281482" cy="2814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057CA2-A108-4B25-80B5-EAA707DA7B91}">
      <dsp:nvSpPr>
        <dsp:cNvPr id="0" name=""/>
        <dsp:cNvSpPr/>
      </dsp:nvSpPr>
      <dsp:spPr>
        <a:xfrm>
          <a:off x="2964520" y="576783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9A478A-86C5-4617-92CE-CFC243115EB0}">
      <dsp:nvSpPr>
        <dsp:cNvPr id="0" name=""/>
        <dsp:cNvSpPr/>
      </dsp:nvSpPr>
      <dsp:spPr>
        <a:xfrm>
          <a:off x="3114986" y="852636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37EC0-2F1D-4038-B83A-F7C5E02C5814}">
      <dsp:nvSpPr>
        <dsp:cNvPr id="0" name=""/>
        <dsp:cNvSpPr/>
      </dsp:nvSpPr>
      <dsp:spPr>
        <a:xfrm>
          <a:off x="1810953" y="326008"/>
          <a:ext cx="460608" cy="4606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68C2D4-0848-4D46-8CA1-76A30CAB37BD}">
      <dsp:nvSpPr>
        <dsp:cNvPr id="0" name=""/>
        <dsp:cNvSpPr/>
      </dsp:nvSpPr>
      <dsp:spPr>
        <a:xfrm>
          <a:off x="832928" y="1278955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33CB5-1FAB-494E-9DB6-6F31516842DF}">
      <dsp:nvSpPr>
        <dsp:cNvPr id="0" name=""/>
        <dsp:cNvSpPr/>
      </dsp:nvSpPr>
      <dsp:spPr>
        <a:xfrm>
          <a:off x="983393" y="1504653"/>
          <a:ext cx="281482" cy="2814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C03795-C5D5-4B1B-B087-78B371F27D35}">
      <dsp:nvSpPr>
        <dsp:cNvPr id="0" name=""/>
        <dsp:cNvSpPr/>
      </dsp:nvSpPr>
      <dsp:spPr>
        <a:xfrm>
          <a:off x="1359557" y="1705273"/>
          <a:ext cx="409429" cy="4094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3128C3-7109-45EA-B92E-8E0B4DBADBDD}">
      <dsp:nvSpPr>
        <dsp:cNvPr id="0" name=""/>
        <dsp:cNvSpPr/>
      </dsp:nvSpPr>
      <dsp:spPr>
        <a:xfrm>
          <a:off x="1886185" y="2031282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292E13-C054-4C61-BB41-21DA628F7ED6}">
      <dsp:nvSpPr>
        <dsp:cNvPr id="0" name=""/>
        <dsp:cNvSpPr/>
      </dsp:nvSpPr>
      <dsp:spPr>
        <a:xfrm>
          <a:off x="1986495" y="1705273"/>
          <a:ext cx="281482" cy="2814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5DA4FB-51C1-46DF-94D2-CE85DE062DFF}">
      <dsp:nvSpPr>
        <dsp:cNvPr id="0" name=""/>
        <dsp:cNvSpPr/>
      </dsp:nvSpPr>
      <dsp:spPr>
        <a:xfrm>
          <a:off x="2237271" y="2056359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9A9962-9B12-4DD6-A705-F828CFDFF2BF}">
      <dsp:nvSpPr>
        <dsp:cNvPr id="0" name=""/>
        <dsp:cNvSpPr/>
      </dsp:nvSpPr>
      <dsp:spPr>
        <a:xfrm>
          <a:off x="2462969" y="1655118"/>
          <a:ext cx="409429" cy="4094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23ACDD-1F5D-47D4-A5BE-7DB20897FE44}">
      <dsp:nvSpPr>
        <dsp:cNvPr id="0" name=""/>
        <dsp:cNvSpPr/>
      </dsp:nvSpPr>
      <dsp:spPr>
        <a:xfrm>
          <a:off x="3014675" y="1554808"/>
          <a:ext cx="281482" cy="2814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F3428A-855F-4E20-9C3C-2AD03BA2890A}">
      <dsp:nvSpPr>
        <dsp:cNvPr id="0" name=""/>
        <dsp:cNvSpPr/>
      </dsp:nvSpPr>
      <dsp:spPr>
        <a:xfrm>
          <a:off x="3296158" y="375746"/>
          <a:ext cx="826674" cy="1578212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F04A87-45E0-45AE-A813-3E37BA890D1B}">
      <dsp:nvSpPr>
        <dsp:cNvPr id="0" name=""/>
        <dsp:cNvSpPr/>
      </dsp:nvSpPr>
      <dsp:spPr>
        <a:xfrm>
          <a:off x="3972528" y="375746"/>
          <a:ext cx="826674" cy="1578212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1D335F-3F2F-44C8-95D4-AE2825F1AF0B}">
      <dsp:nvSpPr>
        <dsp:cNvPr id="0" name=""/>
        <dsp:cNvSpPr/>
      </dsp:nvSpPr>
      <dsp:spPr>
        <a:xfrm>
          <a:off x="4968296" y="263784"/>
          <a:ext cx="1916382" cy="19163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Large Public Repository</a:t>
          </a:r>
        </a:p>
      </dsp:txBody>
      <dsp:txXfrm>
        <a:off x="5248944" y="544432"/>
        <a:ext cx="1355086" cy="1355086"/>
      </dsp:txXfrm>
    </dsp:sp>
    <dsp:sp modelId="{6A6932B3-E169-4719-BA3E-70773CED6170}">
      <dsp:nvSpPr>
        <dsp:cNvPr id="0" name=""/>
        <dsp:cNvSpPr/>
      </dsp:nvSpPr>
      <dsp:spPr>
        <a:xfrm>
          <a:off x="4799203" y="2367296"/>
          <a:ext cx="2254567" cy="1390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500" kern="1200"/>
            <a:t>FAIR Data</a:t>
          </a:r>
        </a:p>
      </dsp:txBody>
      <dsp:txXfrm>
        <a:off x="4799203" y="2367296"/>
        <a:ext cx="2254567" cy="13903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C37893-717D-4FDC-83CD-0B836BBE4767}">
      <dsp:nvSpPr>
        <dsp:cNvPr id="0" name=""/>
        <dsp:cNvSpPr/>
      </dsp:nvSpPr>
      <dsp:spPr>
        <a:xfrm>
          <a:off x="960875" y="802481"/>
          <a:ext cx="2251862" cy="742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‘Boutique’ Repositories</a:t>
          </a:r>
        </a:p>
      </dsp:txBody>
      <dsp:txXfrm>
        <a:off x="960875" y="802481"/>
        <a:ext cx="2251862" cy="742090"/>
      </dsp:txXfrm>
    </dsp:sp>
    <dsp:sp modelId="{42E2E10A-0A0C-489F-A165-2C4690F0901B}">
      <dsp:nvSpPr>
        <dsp:cNvPr id="0" name=""/>
        <dsp:cNvSpPr/>
      </dsp:nvSpPr>
      <dsp:spPr>
        <a:xfrm>
          <a:off x="960875" y="2367296"/>
          <a:ext cx="2251862" cy="1390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500" kern="1200"/>
            <a:t>Active Data</a:t>
          </a:r>
        </a:p>
      </dsp:txBody>
      <dsp:txXfrm>
        <a:off x="960875" y="2367296"/>
        <a:ext cx="2251862" cy="1390316"/>
      </dsp:txXfrm>
    </dsp:sp>
    <dsp:sp modelId="{627DF3FE-9297-4B32-9D85-E3F501359B6B}">
      <dsp:nvSpPr>
        <dsp:cNvPr id="0" name=""/>
        <dsp:cNvSpPr/>
      </dsp:nvSpPr>
      <dsp:spPr>
        <a:xfrm>
          <a:off x="958316" y="576783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3619DC-0BE3-4F78-8D1C-74B36EB5CA89}">
      <dsp:nvSpPr>
        <dsp:cNvPr id="0" name=""/>
        <dsp:cNvSpPr/>
      </dsp:nvSpPr>
      <dsp:spPr>
        <a:xfrm>
          <a:off x="1083703" y="326008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666904-3981-49FC-9FF8-01F554348843}">
      <dsp:nvSpPr>
        <dsp:cNvPr id="0" name=""/>
        <dsp:cNvSpPr/>
      </dsp:nvSpPr>
      <dsp:spPr>
        <a:xfrm>
          <a:off x="1384634" y="376163"/>
          <a:ext cx="281482" cy="2814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A51ACF-E03E-4411-8652-22481CDD2982}">
      <dsp:nvSpPr>
        <dsp:cNvPr id="0" name=""/>
        <dsp:cNvSpPr/>
      </dsp:nvSpPr>
      <dsp:spPr>
        <a:xfrm>
          <a:off x="1635410" y="100310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F0B488-924E-4D31-BB2C-060172B4E6C1}">
      <dsp:nvSpPr>
        <dsp:cNvPr id="0" name=""/>
        <dsp:cNvSpPr/>
      </dsp:nvSpPr>
      <dsp:spPr>
        <a:xfrm>
          <a:off x="1961418" y="0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7C8746-DBC1-4052-95CC-BEDABC5B132A}">
      <dsp:nvSpPr>
        <dsp:cNvPr id="0" name=""/>
        <dsp:cNvSpPr/>
      </dsp:nvSpPr>
      <dsp:spPr>
        <a:xfrm>
          <a:off x="2362659" y="175542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EBE918-3113-4C27-8085-CB40182352EA}">
      <dsp:nvSpPr>
        <dsp:cNvPr id="0" name=""/>
        <dsp:cNvSpPr/>
      </dsp:nvSpPr>
      <dsp:spPr>
        <a:xfrm>
          <a:off x="2613434" y="300930"/>
          <a:ext cx="281482" cy="2814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057CA2-A108-4B25-80B5-EAA707DA7B91}">
      <dsp:nvSpPr>
        <dsp:cNvPr id="0" name=""/>
        <dsp:cNvSpPr/>
      </dsp:nvSpPr>
      <dsp:spPr>
        <a:xfrm>
          <a:off x="2964520" y="576783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9A478A-86C5-4617-92CE-CFC243115EB0}">
      <dsp:nvSpPr>
        <dsp:cNvPr id="0" name=""/>
        <dsp:cNvSpPr/>
      </dsp:nvSpPr>
      <dsp:spPr>
        <a:xfrm>
          <a:off x="3114986" y="852636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37EC0-2F1D-4038-B83A-F7C5E02C5814}">
      <dsp:nvSpPr>
        <dsp:cNvPr id="0" name=""/>
        <dsp:cNvSpPr/>
      </dsp:nvSpPr>
      <dsp:spPr>
        <a:xfrm>
          <a:off x="1810953" y="326008"/>
          <a:ext cx="460608" cy="4606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68C2D4-0848-4D46-8CA1-76A30CAB37BD}">
      <dsp:nvSpPr>
        <dsp:cNvPr id="0" name=""/>
        <dsp:cNvSpPr/>
      </dsp:nvSpPr>
      <dsp:spPr>
        <a:xfrm>
          <a:off x="832928" y="1278955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33CB5-1FAB-494E-9DB6-6F31516842DF}">
      <dsp:nvSpPr>
        <dsp:cNvPr id="0" name=""/>
        <dsp:cNvSpPr/>
      </dsp:nvSpPr>
      <dsp:spPr>
        <a:xfrm>
          <a:off x="983393" y="1504653"/>
          <a:ext cx="281482" cy="2814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C03795-C5D5-4B1B-B087-78B371F27D35}">
      <dsp:nvSpPr>
        <dsp:cNvPr id="0" name=""/>
        <dsp:cNvSpPr/>
      </dsp:nvSpPr>
      <dsp:spPr>
        <a:xfrm>
          <a:off x="1359557" y="1705273"/>
          <a:ext cx="409429" cy="4094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3128C3-7109-45EA-B92E-8E0B4DBADBDD}">
      <dsp:nvSpPr>
        <dsp:cNvPr id="0" name=""/>
        <dsp:cNvSpPr/>
      </dsp:nvSpPr>
      <dsp:spPr>
        <a:xfrm>
          <a:off x="1886185" y="2031282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292E13-C054-4C61-BB41-21DA628F7ED6}">
      <dsp:nvSpPr>
        <dsp:cNvPr id="0" name=""/>
        <dsp:cNvSpPr/>
      </dsp:nvSpPr>
      <dsp:spPr>
        <a:xfrm>
          <a:off x="1986495" y="1705273"/>
          <a:ext cx="281482" cy="2814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5DA4FB-51C1-46DF-94D2-CE85DE062DFF}">
      <dsp:nvSpPr>
        <dsp:cNvPr id="0" name=""/>
        <dsp:cNvSpPr/>
      </dsp:nvSpPr>
      <dsp:spPr>
        <a:xfrm>
          <a:off x="2237271" y="2056359"/>
          <a:ext cx="179125" cy="179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9A9962-9B12-4DD6-A705-F828CFDFF2BF}">
      <dsp:nvSpPr>
        <dsp:cNvPr id="0" name=""/>
        <dsp:cNvSpPr/>
      </dsp:nvSpPr>
      <dsp:spPr>
        <a:xfrm>
          <a:off x="2462969" y="1655118"/>
          <a:ext cx="409429" cy="4094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23ACDD-1F5D-47D4-A5BE-7DB20897FE44}">
      <dsp:nvSpPr>
        <dsp:cNvPr id="0" name=""/>
        <dsp:cNvSpPr/>
      </dsp:nvSpPr>
      <dsp:spPr>
        <a:xfrm>
          <a:off x="3014675" y="1554808"/>
          <a:ext cx="281482" cy="2814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F3428A-855F-4E20-9C3C-2AD03BA2890A}">
      <dsp:nvSpPr>
        <dsp:cNvPr id="0" name=""/>
        <dsp:cNvSpPr/>
      </dsp:nvSpPr>
      <dsp:spPr>
        <a:xfrm>
          <a:off x="3296158" y="375746"/>
          <a:ext cx="826674" cy="1578212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F04A87-45E0-45AE-A813-3E37BA890D1B}">
      <dsp:nvSpPr>
        <dsp:cNvPr id="0" name=""/>
        <dsp:cNvSpPr/>
      </dsp:nvSpPr>
      <dsp:spPr>
        <a:xfrm>
          <a:off x="3972528" y="375746"/>
          <a:ext cx="826674" cy="1578212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1D335F-3F2F-44C8-95D4-AE2825F1AF0B}">
      <dsp:nvSpPr>
        <dsp:cNvPr id="0" name=""/>
        <dsp:cNvSpPr/>
      </dsp:nvSpPr>
      <dsp:spPr>
        <a:xfrm>
          <a:off x="4968296" y="263784"/>
          <a:ext cx="1916382" cy="19163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Large Public Repository</a:t>
          </a:r>
        </a:p>
      </dsp:txBody>
      <dsp:txXfrm>
        <a:off x="5248944" y="544432"/>
        <a:ext cx="1355086" cy="1355086"/>
      </dsp:txXfrm>
    </dsp:sp>
    <dsp:sp modelId="{6A6932B3-E169-4719-BA3E-70773CED6170}">
      <dsp:nvSpPr>
        <dsp:cNvPr id="0" name=""/>
        <dsp:cNvSpPr/>
      </dsp:nvSpPr>
      <dsp:spPr>
        <a:xfrm>
          <a:off x="4799203" y="2367296"/>
          <a:ext cx="2254567" cy="1390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500" kern="1200"/>
            <a:t>FAIR Data</a:t>
          </a:r>
        </a:p>
      </dsp:txBody>
      <dsp:txXfrm>
        <a:off x="4799203" y="2367296"/>
        <a:ext cx="2254567" cy="13903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FD151-3D98-5142-99C7-764AA0DE2D3A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54DD5-29AB-964E-B1DB-07382DEA3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55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US"/>
              <a:t>Analyse data assets to be migrated, their metadata, entity relationships, target audience, and determine baseline requirements for target repository accordingly</a:t>
            </a:r>
          </a:p>
          <a:p>
            <a:pPr marL="342900" indent="-342900">
              <a:buAutoNum type="arabicPeriod"/>
            </a:pPr>
            <a:r>
              <a:rPr lang="en-US"/>
              <a:t>Compile a list of potential candidate public repositories, considering their sustainability, popularity, and audience</a:t>
            </a:r>
          </a:p>
          <a:p>
            <a:pPr marL="342900" indent="-342900">
              <a:buAutoNum type="arabicPeriod"/>
            </a:pPr>
            <a:r>
              <a:rPr lang="en-US"/>
              <a:t>Evaluate compatibility of repositories, considering their features, data and metadata model, permissions and access control, and programmatic access tools</a:t>
            </a:r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54DD5-29AB-964E-B1DB-07382DEA35E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330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/>
              <a:t>4. Analyse and define how elements of the boutique repository should be mapped and translated to the data object model of the target repository</a:t>
            </a:r>
          </a:p>
          <a:p>
            <a:pPr marL="228600" indent="-228600">
              <a:buAutoNum type="arabicPeriod"/>
            </a:pPr>
            <a:r>
              <a:rPr lang="en-US"/>
              <a:t>5. Implement intermediate representation of the target repository domain entities, implement translation code for mapping between the two representations</a:t>
            </a:r>
          </a:p>
          <a:p>
            <a:pPr marL="228600" indent="-228600">
              <a:buAutoNum type="arabicPeriod"/>
            </a:pPr>
            <a:r>
              <a:rPr lang="en-US"/>
              <a:t>6. Utilise target APIs (REST or client libraries) to perform bulk deposits and metadata migration, tracking the new target identifiers</a:t>
            </a:r>
          </a:p>
          <a:p>
            <a:pPr marL="228600" indent="-228600">
              <a:buAutoNum type="arabicPeriod"/>
            </a:pPr>
            <a:r>
              <a:rPr lang="en-US"/>
              <a:t>7. Implement redirects from original stable URLs to new locations, update PermID records like Handles or DOI </a:t>
            </a:r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54DD5-29AB-964E-B1DB-07382DEA35E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313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>
                <a:cs typeface="Calibri"/>
              </a:rPr>
              <a:t>We were not in a position to make accounts because we were a third party user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cs typeface="Calibri"/>
              </a:rPr>
              <a:t>We need a temporary solution that can grant ownership on demand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54DD5-29AB-964E-B1DB-07382DEA35E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84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>
                <a:cs typeface="Calibri"/>
              </a:rPr>
              <a:t>Addressed the issue for robustness of upload by creating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54DD5-29AB-964E-B1DB-07382DEA35E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205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5AB2-AC1C-4CB1-8594-E94B49807324}" type="datetimeFigureOut">
              <a:rPr lang="en-GB" smtClean="0"/>
              <a:t>13/01/2020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5A9A-E9D5-4D30-A923-15F962C6B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375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5AB2-AC1C-4CB1-8594-E94B49807324}" type="datetimeFigureOut">
              <a:rPr lang="en-GB" smtClean="0"/>
              <a:t>13/01/2020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5A9A-E9D5-4D30-A923-15F962C6B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556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5AB2-AC1C-4CB1-8594-E94B49807324}" type="datetimeFigureOut">
              <a:rPr lang="en-GB" smtClean="0"/>
              <a:t>13/01/2020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5A9A-E9D5-4D30-A923-15F962C6B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078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9744" y="83128"/>
            <a:ext cx="6712529" cy="8624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solidFill>
                  <a:srgbClr val="C00000"/>
                </a:solidFill>
              </a:defRPr>
            </a:lvl1pPr>
            <a:lvl2pPr>
              <a:defRPr baseline="0">
                <a:solidFill>
                  <a:srgbClr val="C00000"/>
                </a:solidFill>
              </a:defRPr>
            </a:lvl2pPr>
            <a:lvl3pPr>
              <a:defRPr baseline="0">
                <a:solidFill>
                  <a:srgbClr val="C00000"/>
                </a:solidFill>
              </a:defRPr>
            </a:lvl3pPr>
            <a:lvl4pPr>
              <a:defRPr baseline="0">
                <a:solidFill>
                  <a:srgbClr val="C00000"/>
                </a:solidFill>
              </a:defRPr>
            </a:lvl4pPr>
            <a:lvl5pPr>
              <a:defRPr baseline="0">
                <a:solidFill>
                  <a:srgbClr val="C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5AB2-AC1C-4CB1-8594-E94B49807324}" type="datetimeFigureOut">
              <a:rPr lang="en-GB" smtClean="0"/>
              <a:t>13/01/2020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5A9A-E9D5-4D30-A923-15F962C6B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324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5AB2-AC1C-4CB1-8594-E94B49807324}" type="datetimeFigureOut">
              <a:rPr lang="en-GB" smtClean="0"/>
              <a:t>13/01/2020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5A9A-E9D5-4D30-A923-15F962C6B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262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5AB2-AC1C-4CB1-8594-E94B49807324}" type="datetimeFigureOut">
              <a:rPr lang="en-GB" smtClean="0"/>
              <a:t>13/01/2020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5A9A-E9D5-4D30-A923-15F962C6B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33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5AB2-AC1C-4CB1-8594-E94B49807324}" type="datetimeFigureOut">
              <a:rPr lang="en-GB" smtClean="0"/>
              <a:t>13/01/2020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5A9A-E9D5-4D30-A923-15F962C6B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514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5AB2-AC1C-4CB1-8594-E94B49807324}" type="datetimeFigureOut">
              <a:rPr lang="en-GB" smtClean="0"/>
              <a:t>13/01/2020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5A9A-E9D5-4D30-A923-15F962C6B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894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5AB2-AC1C-4CB1-8594-E94B49807324}" type="datetimeFigureOut">
              <a:rPr lang="en-GB" smtClean="0"/>
              <a:t>13/01/2020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5A9A-E9D5-4D30-A923-15F962C6B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49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5AB2-AC1C-4CB1-8594-E94B49807324}" type="datetimeFigureOut">
              <a:rPr lang="en-GB" smtClean="0"/>
              <a:t>13/01/2020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5A9A-E9D5-4D30-A923-15F962C6B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41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5AB2-AC1C-4CB1-8594-E94B49807324}" type="datetimeFigureOut">
              <a:rPr lang="en-GB" smtClean="0"/>
              <a:t>13/01/2020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5A9A-E9D5-4D30-A923-15F962C6B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661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149292"/>
            <a:ext cx="78867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69869"/>
            <a:ext cx="7886700" cy="4107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85AB2-AC1C-4CB1-8594-E94B49807324}" type="datetimeFigureOut">
              <a:rPr lang="en-GB" smtClean="0"/>
              <a:t>13/01/2020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E5A9A-E9D5-4D30-A923-15F962C6B555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6" descr="MammPOWERPOINTregular2.pdf">
            <a:extLst>
              <a:ext uri="{FF2B5EF4-FFF2-40B4-BE49-F238E27FC236}">
                <a16:creationId xmlns:a16="http://schemas.microsoft.com/office/drawing/2014/main" id="{94BB0469-D38B-4772-AB47-44D620151B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242"/>
          <a:stretch/>
        </p:blipFill>
        <p:spPr bwMode="auto">
          <a:xfrm>
            <a:off x="0" y="0"/>
            <a:ext cx="9144000" cy="114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085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repository.jisc.ac.uk/6402/1/Funding_RDM_&amp;_Related_Infratsructures_MAY2016_v7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MammPOWERPOINTregular1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728"/>
          <a:stretch/>
        </p:blipFill>
        <p:spPr bwMode="auto">
          <a:xfrm>
            <a:off x="0" y="5947794"/>
            <a:ext cx="9144000" cy="910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669" y="1091382"/>
            <a:ext cx="8665827" cy="2024480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BF1D32"/>
                </a:solidFill>
                <a:latin typeface="+mn-lt"/>
              </a:rPr>
              <a:t>The Grant is Dead,</a:t>
            </a:r>
            <a:br>
              <a:rPr lang="pl-PL">
                <a:solidFill>
                  <a:srgbClr val="BF1D32"/>
                </a:solidFill>
                <a:latin typeface="+mn-lt"/>
              </a:rPr>
            </a:br>
            <a:r>
              <a:rPr lang="en-GB">
                <a:solidFill>
                  <a:srgbClr val="BF1D32"/>
                </a:solidFill>
                <a:latin typeface="+mn-lt"/>
              </a:rPr>
              <a:t>Long Live the Data</a:t>
            </a:r>
            <a:endParaRPr lang="en-GB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43000" y="4076832"/>
            <a:ext cx="6858000" cy="457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solidFill>
                  <a:srgbClr val="595A5C"/>
                </a:solidFill>
              </a:rPr>
              <a:t>Johnny Hay </a:t>
            </a:r>
            <a:r>
              <a:rPr lang="pl-PL">
                <a:solidFill>
                  <a:srgbClr val="595A5C"/>
                </a:solidFill>
              </a:rPr>
              <a:t>and </a:t>
            </a:r>
            <a:r>
              <a:rPr lang="en-GB">
                <a:solidFill>
                  <a:srgbClr val="595A5C"/>
                </a:solidFill>
              </a:rPr>
              <a:t>Tomasz </a:t>
            </a:r>
            <a:r>
              <a:rPr lang="en-GB" err="1">
                <a:solidFill>
                  <a:srgbClr val="595A5C"/>
                </a:solidFill>
              </a:rPr>
              <a:t>Zieli</a:t>
            </a:r>
            <a:r>
              <a:rPr lang="pl-PL">
                <a:solidFill>
                  <a:srgbClr val="595A5C"/>
                </a:solidFill>
              </a:rPr>
              <a:t>ń</a:t>
            </a:r>
            <a:r>
              <a:rPr lang="en-GB">
                <a:solidFill>
                  <a:srgbClr val="595A5C"/>
                </a:solidFill>
              </a:rPr>
              <a:t>ski</a:t>
            </a:r>
            <a:endParaRPr lang="en-GB" sz="28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6F48EE-C075-4C97-8F44-336FD7F39B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120" y="4773874"/>
            <a:ext cx="658923" cy="658923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819C7FA9-0ACC-4ABA-BA75-D304895937EB}"/>
              </a:ext>
            </a:extLst>
          </p:cNvPr>
          <p:cNvSpPr txBox="1">
            <a:spLocks/>
          </p:cNvSpPr>
          <p:nvPr/>
        </p:nvSpPr>
        <p:spPr>
          <a:xfrm>
            <a:off x="1155581" y="5502133"/>
            <a:ext cx="6858000" cy="3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i="1">
                <a:solidFill>
                  <a:srgbClr val="595A5C"/>
                </a:solidFill>
              </a:rPr>
              <a:t>Funded by a </a:t>
            </a:r>
            <a:r>
              <a:rPr lang="en-GB" sz="1200" i="1" err="1">
                <a:solidFill>
                  <a:srgbClr val="595A5C"/>
                </a:solidFill>
              </a:rPr>
              <a:t>Wellcome</a:t>
            </a:r>
            <a:r>
              <a:rPr lang="en-GB" sz="1200" i="1">
                <a:solidFill>
                  <a:srgbClr val="595A5C"/>
                </a:solidFill>
              </a:rPr>
              <a:t> Trust Institutional Strategic Support Fund (ISSF3) </a:t>
            </a:r>
            <a:endParaRPr lang="en-GB" sz="1200" i="1"/>
          </a:p>
        </p:txBody>
      </p:sp>
    </p:spTree>
    <p:extLst>
      <p:ext uri="{BB962C8B-B14F-4D97-AF65-F5344CB8AC3E}">
        <p14:creationId xmlns:p14="http://schemas.microsoft.com/office/powerpoint/2010/main" val="36932149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friction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9881"/>
            <a:ext cx="7886700" cy="4955060"/>
          </a:xfrm>
        </p:spPr>
        <p:txBody>
          <a:bodyPr/>
          <a:lstStyle/>
          <a:p>
            <a:endParaRPr lang="en-GB"/>
          </a:p>
          <a:p>
            <a:r>
              <a:rPr lang="en-GB"/>
              <a:t>Security model, user accounts</a:t>
            </a:r>
          </a:p>
          <a:p>
            <a:endParaRPr lang="en-GB"/>
          </a:p>
          <a:p>
            <a:r>
              <a:rPr lang="en-GB"/>
              <a:t>Robustness of the upload</a:t>
            </a:r>
          </a:p>
          <a:p>
            <a:endParaRPr lang="en-GB"/>
          </a:p>
          <a:p>
            <a:r>
              <a:rPr lang="en-GB"/>
              <a:t>Stable URLs</a:t>
            </a:r>
          </a:p>
        </p:txBody>
      </p:sp>
    </p:spTree>
    <p:extLst>
      <p:ext uri="{BB962C8B-B14F-4D97-AF65-F5344CB8AC3E}">
        <p14:creationId xmlns:p14="http://schemas.microsoft.com/office/powerpoint/2010/main" val="4142864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97459"/>
            <a:ext cx="7886700" cy="5177482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/>
          </a:p>
          <a:p>
            <a:r>
              <a:rPr lang="en-GB" dirty="0"/>
              <a:t>REST API to programmatic artefacts (http://www.jsonschema2pojo.org/)</a:t>
            </a:r>
            <a:endParaRPr lang="en-GB" dirty="0">
              <a:cs typeface="Calibri"/>
            </a:endParaRPr>
          </a:p>
          <a:p>
            <a:endParaRPr lang="en-GB"/>
          </a:p>
          <a:p>
            <a:r>
              <a:rPr lang="en-GB" dirty="0"/>
              <a:t>The replay database</a:t>
            </a:r>
            <a:endParaRPr lang="en-GB" dirty="0">
              <a:cs typeface="Calibri"/>
            </a:endParaRPr>
          </a:p>
          <a:p>
            <a:endParaRPr lang="en-GB"/>
          </a:p>
          <a:p>
            <a:r>
              <a:rPr lang="en-GB" dirty="0" err="1"/>
              <a:t>SpringBoot</a:t>
            </a:r>
            <a:r>
              <a:rPr lang="en-GB" dirty="0"/>
              <a:t> simple app that translates </a:t>
            </a:r>
            <a:r>
              <a:rPr lang="en-GB" dirty="0" err="1"/>
              <a:t>PlaSMo</a:t>
            </a:r>
            <a:r>
              <a:rPr lang="en-GB" dirty="0"/>
              <a:t> URLs to </a:t>
            </a:r>
            <a:r>
              <a:rPr lang="en-GB" dirty="0" err="1"/>
              <a:t>FairdomHub</a:t>
            </a:r>
            <a:r>
              <a:rPr lang="en-GB" dirty="0"/>
              <a:t> links</a:t>
            </a:r>
            <a:endParaRPr lang="en-GB" dirty="0">
              <a:cs typeface="Calibri"/>
            </a:endParaRPr>
          </a:p>
          <a:p>
            <a:endParaRPr lang="en-GB"/>
          </a:p>
          <a:p>
            <a:r>
              <a:rPr lang="en-GB" dirty="0"/>
              <a:t>Batch permission/ownership setting</a:t>
            </a:r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3030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Results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89" y="1325855"/>
            <a:ext cx="8339328" cy="518165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3F87DF3-37E9-4117-A339-70C1162230C0}"/>
              </a:ext>
            </a:extLst>
          </p:cNvPr>
          <p:cNvSpPr/>
          <p:nvPr/>
        </p:nvSpPr>
        <p:spPr>
          <a:xfrm>
            <a:off x="7116792" y="4455543"/>
            <a:ext cx="1440612" cy="81088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998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Results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928" y="1034166"/>
            <a:ext cx="6315456" cy="5823834"/>
          </a:xfrm>
        </p:spPr>
      </p:pic>
    </p:spTree>
    <p:extLst>
      <p:ext uri="{BB962C8B-B14F-4D97-AF65-F5344CB8AC3E}">
        <p14:creationId xmlns:p14="http://schemas.microsoft.com/office/powerpoint/2010/main" val="26507400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RDM Funding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97459"/>
            <a:ext cx="7886700" cy="51774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600" b="1" dirty="0"/>
              <a:t>Should </a:t>
            </a:r>
            <a:r>
              <a:rPr lang="pl-PL" sz="2600" b="1" dirty="0"/>
              <a:t>we</a:t>
            </a:r>
            <a:r>
              <a:rPr lang="en-GB" sz="2600" b="1" dirty="0"/>
              <a:t> fund new software for data management?</a:t>
            </a:r>
          </a:p>
          <a:p>
            <a:endParaRPr lang="en-GB" dirty="0"/>
          </a:p>
          <a:p>
            <a:r>
              <a:rPr lang="en-GB" dirty="0"/>
              <a:t>currently only “easy cases” supported </a:t>
            </a:r>
          </a:p>
          <a:p>
            <a:endParaRPr lang="pl-PL" dirty="0"/>
          </a:p>
          <a:p>
            <a:r>
              <a:rPr lang="en-GB" dirty="0"/>
              <a:t>difficulty is in the “first mile”</a:t>
            </a:r>
          </a:p>
          <a:p>
            <a:endParaRPr lang="en-GB" dirty="0"/>
          </a:p>
          <a:p>
            <a:r>
              <a:rPr lang="en-GB" dirty="0"/>
              <a:t>“a stick” or “a carrot”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80969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RDM Funding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97459"/>
            <a:ext cx="7886700" cy="5177482"/>
          </a:xfrm>
        </p:spPr>
        <p:txBody>
          <a:bodyPr/>
          <a:lstStyle/>
          <a:p>
            <a:pPr marL="0" indent="0">
              <a:buNone/>
            </a:pPr>
            <a:r>
              <a:rPr lang="en-GB" sz="2600" b="1" dirty="0"/>
              <a:t>Should </a:t>
            </a:r>
            <a:r>
              <a:rPr lang="pl-PL" sz="2600" b="1" dirty="0"/>
              <a:t>we</a:t>
            </a:r>
            <a:r>
              <a:rPr lang="en-GB" sz="2600" b="1" dirty="0"/>
              <a:t> fund new software for data management?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 carrots are needed:</a:t>
            </a:r>
          </a:p>
          <a:p>
            <a:r>
              <a:rPr lang="en-GB" dirty="0"/>
              <a:t>tools integration</a:t>
            </a:r>
          </a:p>
          <a:p>
            <a:r>
              <a:rPr lang="en-GB" dirty="0"/>
              <a:t>analysis</a:t>
            </a:r>
          </a:p>
          <a:p>
            <a:r>
              <a:rPr lang="en-GB" dirty="0"/>
              <a:t>visualization</a:t>
            </a:r>
          </a:p>
          <a:p>
            <a:r>
              <a:rPr lang="en-GB" dirty="0"/>
              <a:t>improved user experience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 rot="1332530">
            <a:off x="3432325" y="2816966"/>
            <a:ext cx="5535229" cy="769441"/>
          </a:xfrm>
          <a:prstGeom prst="rect">
            <a:avLst/>
          </a:prstGeom>
          <a:solidFill>
            <a:schemeClr val="bg1">
              <a:alpha val="38000"/>
            </a:schemeClr>
          </a:solidFill>
          <a:ln w="41275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YES!!! CUSTOMIZATION</a:t>
            </a:r>
          </a:p>
        </p:txBody>
      </p:sp>
    </p:spTree>
    <p:extLst>
      <p:ext uri="{BB962C8B-B14F-4D97-AF65-F5344CB8AC3E}">
        <p14:creationId xmlns:p14="http://schemas.microsoft.com/office/powerpoint/2010/main" val="3504850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RDM Funding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97459"/>
            <a:ext cx="7886700" cy="517748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b="1" dirty="0"/>
              <a:t>Can research data repositories be self-sustaining?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NOT REALY:</a:t>
            </a:r>
            <a:endParaRPr lang="en-GB" dirty="0">
              <a:cs typeface="Calibri"/>
            </a:endParaRPr>
          </a:p>
          <a:p>
            <a:r>
              <a:rPr lang="en-GB" dirty="0"/>
              <a:t>Scale of resources </a:t>
            </a:r>
            <a:endParaRPr lang="en-GB" dirty="0">
              <a:cs typeface="Calibri"/>
            </a:endParaRPr>
          </a:p>
          <a:p>
            <a:r>
              <a:rPr lang="en-GB" dirty="0"/>
              <a:t>Data producers won’t pay for the privilege</a:t>
            </a:r>
            <a:endParaRPr lang="en-GB" dirty="0">
              <a:cs typeface="Calibri"/>
            </a:endParaRPr>
          </a:p>
          <a:p>
            <a:r>
              <a:rPr lang="en-GB" dirty="0"/>
              <a:t>Data consumers should not = Open Science</a:t>
            </a:r>
            <a:endParaRPr lang="en-GB" dirty="0">
              <a:cs typeface="Calibri"/>
            </a:endParaRPr>
          </a:p>
          <a:p>
            <a:r>
              <a:rPr lang="en-GB" dirty="0"/>
              <a:t>Micropayments not practical/feasible in academia</a:t>
            </a:r>
            <a:endParaRPr lang="en-GB" dirty="0">
              <a:cs typeface="Calibri"/>
            </a:endParaRP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YET</a:t>
            </a:r>
            <a:endParaRPr lang="en-GB" dirty="0">
              <a:cs typeface="Calibri"/>
            </a:endParaRPr>
          </a:p>
          <a:p>
            <a:r>
              <a:rPr lang="en-GB" dirty="0"/>
              <a:t>Funding still linked to novelty and impact</a:t>
            </a:r>
            <a:endParaRPr lang="en-GB" dirty="0">
              <a:cs typeface="Calibri"/>
            </a:endParaRP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5731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Data longevity</a:t>
            </a:r>
          </a:p>
        </p:txBody>
      </p:sp>
      <p:graphicFrame>
        <p:nvGraphicFramePr>
          <p:cNvPr id="5" name="Content Placeholder 5">
            <a:extLst>
              <a:ext uri="{FF2B5EF4-FFF2-40B4-BE49-F238E27FC236}">
                <a16:creationId xmlns:a16="http://schemas.microsoft.com/office/drawing/2014/main" id="{CAF099A5-285C-432E-BD2B-0C60618053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7304327"/>
              </p:ext>
            </p:extLst>
          </p:nvPr>
        </p:nvGraphicFramePr>
        <p:xfrm>
          <a:off x="579882" y="1773963"/>
          <a:ext cx="7886700" cy="3757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9479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Data longevity</a:t>
            </a:r>
          </a:p>
        </p:txBody>
      </p:sp>
      <p:graphicFrame>
        <p:nvGraphicFramePr>
          <p:cNvPr id="5" name="Content Placeholder 5">
            <a:extLst>
              <a:ext uri="{FF2B5EF4-FFF2-40B4-BE49-F238E27FC236}">
                <a16:creationId xmlns:a16="http://schemas.microsoft.com/office/drawing/2014/main" id="{CAF099A5-285C-432E-BD2B-0C606180539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9882" y="1773963"/>
          <a:ext cx="7886700" cy="3757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>
          <a:xfrm>
            <a:off x="518922" y="5900928"/>
            <a:ext cx="7886700" cy="6593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/>
              <a:t>Permanent identifiers!!!</a:t>
            </a:r>
          </a:p>
          <a:p>
            <a:endParaRPr lang="en-GB"/>
          </a:p>
          <a:p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5925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97459"/>
            <a:ext cx="7886700" cy="5177482"/>
          </a:xfrm>
        </p:spPr>
        <p:txBody>
          <a:bodyPr/>
          <a:lstStyle/>
          <a:p>
            <a:pPr marL="0" indent="0">
              <a:buNone/>
            </a:pPr>
            <a:endParaRPr lang="en-GB"/>
          </a:p>
          <a:p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456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PlaSMo</a:t>
            </a:r>
            <a:r>
              <a:rPr lang="en-GB"/>
              <a:t> repository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01783"/>
            <a:ext cx="7886700" cy="49751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PlaSMo </a:t>
            </a:r>
            <a:r>
              <a:rPr lang="pl-PL" dirty="0"/>
              <a:t>:</a:t>
            </a:r>
            <a:r>
              <a:rPr lang="en-GB" dirty="0"/>
              <a:t> ‘Plant Systems-biology Modelling’</a:t>
            </a:r>
            <a:endParaRPr lang="pl-PL" dirty="0"/>
          </a:p>
          <a:p>
            <a:endParaRPr lang="en-GB" dirty="0"/>
          </a:p>
          <a:p>
            <a:pPr marL="0" indent="0">
              <a:buNone/>
            </a:pPr>
            <a:r>
              <a:rPr lang="en-GB" i="1" dirty="0"/>
              <a:t>“Ensuring the achievements of yesterday's Mathematical Modellers will be available for the Systems Biologists of tomorrow”</a:t>
            </a:r>
          </a:p>
          <a:p>
            <a:endParaRPr lang="pl-PL" dirty="0"/>
          </a:p>
          <a:p>
            <a:r>
              <a:rPr lang="en-GB" dirty="0"/>
              <a:t>E</a:t>
            </a:r>
            <a:r>
              <a:rPr lang="pl-PL" dirty="0"/>
              <a:t>nvisioned at </a:t>
            </a:r>
            <a:r>
              <a:rPr lang="en-GB" dirty="0"/>
              <a:t>BBSRC and </a:t>
            </a:r>
            <a:r>
              <a:rPr lang="en-GB" dirty="0" err="1"/>
              <a:t>GARNet</a:t>
            </a:r>
            <a:r>
              <a:rPr lang="en-GB" dirty="0"/>
              <a:t> workshop in July 2005</a:t>
            </a:r>
          </a:p>
          <a:p>
            <a:endParaRPr lang="en-GB" dirty="0"/>
          </a:p>
          <a:p>
            <a:r>
              <a:rPr lang="en-GB" dirty="0"/>
              <a:t>Initial 2 years funding from 2008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00330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97459"/>
            <a:ext cx="7886700" cy="5177482"/>
          </a:xfrm>
        </p:spPr>
        <p:txBody>
          <a:bodyPr/>
          <a:lstStyle/>
          <a:p>
            <a:pPr marL="0" indent="0">
              <a:buNone/>
            </a:pPr>
            <a:endParaRPr lang="en-GB"/>
          </a:p>
          <a:p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5334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97459"/>
            <a:ext cx="7886700" cy="5177482"/>
          </a:xfrm>
        </p:spPr>
        <p:txBody>
          <a:bodyPr/>
          <a:lstStyle/>
          <a:p>
            <a:endParaRPr lang="en-GB"/>
          </a:p>
          <a:p>
            <a:r>
              <a:rPr lang="en-GB"/>
              <a:t>Write API is a must for any data management tool set</a:t>
            </a:r>
          </a:p>
          <a:p>
            <a:endParaRPr lang="en-GB"/>
          </a:p>
          <a:p>
            <a:r>
              <a:rPr lang="en-GB"/>
              <a:t>Reinventing the wheel – JSON REST vs SOAP WS</a:t>
            </a:r>
          </a:p>
          <a:p>
            <a:endParaRPr lang="en-GB"/>
          </a:p>
          <a:p>
            <a:r>
              <a:rPr lang="en-GB"/>
              <a:t>Semantic Web - Resource Description Framework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541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RDM Funding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EFEE55-B547-4CF0-90C2-3087DDC672F3}"/>
              </a:ext>
            </a:extLst>
          </p:cNvPr>
          <p:cNvSpPr/>
          <p:nvPr/>
        </p:nvSpPr>
        <p:spPr>
          <a:xfrm>
            <a:off x="628650" y="5477402"/>
            <a:ext cx="51886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/>
              <a:t>Source: </a:t>
            </a:r>
            <a:r>
              <a:rPr lang="en-GB" sz="1200">
                <a:hlinkClick r:id="rId2"/>
              </a:rPr>
              <a:t>Funding Research Data Management And Related Infrastructures Report</a:t>
            </a:r>
            <a:endParaRPr lang="en-GB" sz="12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14C21E-405F-49DB-9448-01CB4EDF16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69" r="27007"/>
          <a:stretch/>
        </p:blipFill>
        <p:spPr>
          <a:xfrm>
            <a:off x="366498" y="1458358"/>
            <a:ext cx="7860096" cy="383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594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PlaSMo</a:t>
            </a:r>
            <a:r>
              <a:rPr lang="en-GB"/>
              <a:t> features</a:t>
            </a:r>
          </a:p>
        </p:txBody>
      </p:sp>
      <p:pic>
        <p:nvPicPr>
          <p:cNvPr id="5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199CD35D-AC0A-4E45-922B-C8D3DFE148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46" y="1501003"/>
            <a:ext cx="9060773" cy="5076274"/>
          </a:xfrm>
        </p:spPr>
      </p:pic>
    </p:spTree>
    <p:extLst>
      <p:ext uri="{BB962C8B-B14F-4D97-AF65-F5344CB8AC3E}">
        <p14:creationId xmlns:p14="http://schemas.microsoft.com/office/powerpoint/2010/main" val="2882203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PlaSMo</a:t>
            </a:r>
            <a:r>
              <a:rPr lang="en-GB"/>
              <a:t>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9881"/>
            <a:ext cx="7886700" cy="4955060"/>
          </a:xfrm>
        </p:spPr>
        <p:txBody>
          <a:bodyPr/>
          <a:lstStyle/>
          <a:p>
            <a:r>
              <a:rPr lang="en-GB" dirty="0"/>
              <a:t>In-kind contribution by unrelated projects</a:t>
            </a:r>
          </a:p>
          <a:p>
            <a:r>
              <a:rPr lang="en-GB" dirty="0"/>
              <a:t>Java based easy to maintain, but</a:t>
            </a:r>
          </a:p>
          <a:p>
            <a:endParaRPr lang="en-GB" dirty="0"/>
          </a:p>
          <a:p>
            <a:r>
              <a:rPr lang="en-GB" dirty="0"/>
              <a:t>sys admin of the server</a:t>
            </a:r>
          </a:p>
          <a:p>
            <a:r>
              <a:rPr lang="en-GB" dirty="0"/>
              <a:t>urgent web-framework updates (security threats)</a:t>
            </a:r>
          </a:p>
          <a:p>
            <a:r>
              <a:rPr lang="en-GB" dirty="0"/>
              <a:t>user support</a:t>
            </a:r>
          </a:p>
          <a:p>
            <a:endParaRPr lang="en-GB" dirty="0"/>
          </a:p>
          <a:p>
            <a:r>
              <a:rPr lang="en-GB" dirty="0"/>
              <a:t>outdated web interface</a:t>
            </a:r>
          </a:p>
          <a:p>
            <a:r>
              <a:rPr lang="en-GB" dirty="0"/>
              <a:t>lack of new users</a:t>
            </a:r>
          </a:p>
        </p:txBody>
      </p:sp>
    </p:spTree>
    <p:extLst>
      <p:ext uri="{BB962C8B-B14F-4D97-AF65-F5344CB8AC3E}">
        <p14:creationId xmlns:p14="http://schemas.microsoft.com/office/powerpoint/2010/main" val="1709079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It is a new world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98AC2C1-E181-4F30-9C5B-EA5616E8F337}"/>
              </a:ext>
            </a:extLst>
          </p:cNvPr>
          <p:cNvSpPr txBox="1">
            <a:spLocks/>
          </p:cNvSpPr>
          <p:nvPr/>
        </p:nvSpPr>
        <p:spPr>
          <a:xfrm>
            <a:off x="628650" y="1208867"/>
            <a:ext cx="7886700" cy="6987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Which Repository?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733845-F76F-474B-8DC1-0761E58BFD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577" y="2941350"/>
            <a:ext cx="1905000" cy="838200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4DDFAA-976E-4A34-984C-A4C9E2D449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938" y="5284909"/>
            <a:ext cx="1590675" cy="495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428735-097F-4589-99AE-B1B9EE1645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806" y="2273274"/>
            <a:ext cx="2814877" cy="4056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754215-759D-4FED-AACF-5D575F50396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274" y="1988386"/>
            <a:ext cx="2613398" cy="4347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7CD329-1399-4777-B3BD-F0CBB85110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451" y="3987018"/>
            <a:ext cx="1044469" cy="10444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A7C043-2448-429F-AB4E-977A76EAEC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467" y="4204491"/>
            <a:ext cx="609524" cy="60952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7F8C95-9039-49F2-AB6A-691736D1208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369" y="3039909"/>
            <a:ext cx="1130140" cy="79863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5A9F7B8-66B9-4799-B0CC-ABE2A79142C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57" y="1631986"/>
            <a:ext cx="1342130" cy="134213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7EF1D2D-DC22-443B-9FC9-F2902EF2281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615" y="5399209"/>
            <a:ext cx="1905000" cy="762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203BE34-0751-4F4F-BB0A-65EE2641B17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128" y="3007983"/>
            <a:ext cx="706748" cy="70674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991F06D-D1F5-41A7-89F4-AE66383B930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558" y="3043321"/>
            <a:ext cx="1881287" cy="6367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134DBDA-2345-4F73-8411-386F1352AFA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83" y="4016261"/>
            <a:ext cx="2285365" cy="9892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6E89514-2B07-4A95-9B66-A47BF3A9A83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385" y="5285574"/>
            <a:ext cx="2589715" cy="98927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91FBC28-3ACA-405C-BFD7-0A35C7C609B3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831" y="4297175"/>
            <a:ext cx="2295812" cy="70790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554568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PlaSMo</a:t>
            </a:r>
            <a:r>
              <a:rPr lang="en-GB"/>
              <a:t> Future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9881"/>
            <a:ext cx="7886700" cy="4955060"/>
          </a:xfrm>
        </p:spPr>
        <p:txBody>
          <a:bodyPr/>
          <a:lstStyle/>
          <a:p>
            <a:endParaRPr lang="en-GB"/>
          </a:p>
          <a:p>
            <a:r>
              <a:rPr lang="en-GB"/>
              <a:t>PlaSMo real value lies in its data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r>
              <a:rPr lang="en-GB"/>
              <a:t>Let’s find the new home for the data</a:t>
            </a:r>
          </a:p>
        </p:txBody>
      </p:sp>
    </p:spTree>
    <p:extLst>
      <p:ext uri="{BB962C8B-B14F-4D97-AF65-F5344CB8AC3E}">
        <p14:creationId xmlns:p14="http://schemas.microsoft.com/office/powerpoint/2010/main" val="3807699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Migration process</a:t>
            </a:r>
          </a:p>
        </p:txBody>
      </p:sp>
      <p:pic>
        <p:nvPicPr>
          <p:cNvPr id="10" name="Picture 10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F7F30DD0-4260-4898-A3B2-BB149E03B6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38" y="1235310"/>
            <a:ext cx="9011262" cy="508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528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SEEK and FAIRDOMHub</a:t>
            </a:r>
          </a:p>
        </p:txBody>
      </p:sp>
      <p:pic>
        <p:nvPicPr>
          <p:cNvPr id="3" name="Picture 3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704D6E7A-D95F-45F9-B97A-8E35719C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18" y="1123231"/>
            <a:ext cx="8157964" cy="573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74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Migration process</a:t>
            </a:r>
          </a:p>
        </p:txBody>
      </p:sp>
      <p:pic>
        <p:nvPicPr>
          <p:cNvPr id="7" name="Picture 8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4E91CD7C-4EBC-4FD6-818D-4B011C306B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67" y="1340655"/>
            <a:ext cx="9042866" cy="510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375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516</Words>
  <Application>Microsoft Office PowerPoint</Application>
  <PresentationFormat>On-screen Show (4:3)</PresentationFormat>
  <Paragraphs>117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The Grant is Dead, Long Live the Data</vt:lpstr>
      <vt:lpstr>PlaSMo repository</vt:lpstr>
      <vt:lpstr>PlaSMo features</vt:lpstr>
      <vt:lpstr>PlaSMo problems</vt:lpstr>
      <vt:lpstr>It is a new world</vt:lpstr>
      <vt:lpstr>PlaSMo Future</vt:lpstr>
      <vt:lpstr>Migration process</vt:lpstr>
      <vt:lpstr>SEEK and FAIRDOMHub</vt:lpstr>
      <vt:lpstr>Migration process</vt:lpstr>
      <vt:lpstr>The friction points</vt:lpstr>
      <vt:lpstr>Implementation</vt:lpstr>
      <vt:lpstr>Results</vt:lpstr>
      <vt:lpstr>Results</vt:lpstr>
      <vt:lpstr>RDM Funding</vt:lpstr>
      <vt:lpstr>RDM Funding</vt:lpstr>
      <vt:lpstr>RDM Funding</vt:lpstr>
      <vt:lpstr>Data longevity</vt:lpstr>
      <vt:lpstr>Data longevity</vt:lpstr>
      <vt:lpstr>PowerPoint Presentation</vt:lpstr>
      <vt:lpstr>PowerPoint Presentation</vt:lpstr>
      <vt:lpstr>Conclusions</vt:lpstr>
      <vt:lpstr>RDM Funding</vt:lpstr>
    </vt:vector>
  </TitlesOfParts>
  <Company>University of Edinburgh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ZIELINSKI Tomasz</dc:creator>
  <cp:lastModifiedBy>ZIELINSKI Tomasz</cp:lastModifiedBy>
  <cp:revision>25</cp:revision>
  <dcterms:created xsi:type="dcterms:W3CDTF">2017-11-16T17:15:01Z</dcterms:created>
  <dcterms:modified xsi:type="dcterms:W3CDTF">2020-01-13T16:22:48Z</dcterms:modified>
</cp:coreProperties>
</file>