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1"/>
    <p:sldMasterId id="2147483672" r:id="rId2"/>
  </p:sldMasterIdLst>
  <p:notesMasterIdLst>
    <p:notesMasterId r:id="rId30"/>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5143500" type="screen16x9"/>
  <p:notesSz cx="6858000" cy="9144000"/>
  <p:embeddedFontLst>
    <p:embeddedFont>
      <p:font typeface="Calibri" panose="020F0502020204030204" pitchFamily="34" charset="0"/>
      <p:regular r:id="rId31"/>
      <p:bold r:id="rId32"/>
      <p:italic r:id="rId33"/>
      <p:boldItalic r:id="rId34"/>
    </p:embeddedFont>
    <p:embeddedFont>
      <p:font typeface="Ubuntu" panose="020B0604020202020204" charset="0"/>
      <p:regular r:id="rId35"/>
      <p:bold r:id="rId36"/>
      <p:italic r:id="rId37"/>
      <p:boldItalic r:id="rId38"/>
    </p:embeddedFont>
    <p:embeddedFont>
      <p:font typeface="Georgia" panose="02040502050405020303" pitchFamily="18" charset="0"/>
      <p:regular r:id="rId39"/>
      <p:bold r:id="rId40"/>
      <p:italic r:id="rId41"/>
      <p:boldItalic r:id="rId42"/>
    </p:embeddedFont>
    <p:embeddedFont>
      <p:font typeface="Century Gothic" panose="020B0502020202020204" pitchFamily="34" charset="0"/>
      <p:regular r:id="rId43"/>
      <p:bold r:id="rId44"/>
      <p:italic r:id="rId45"/>
      <p:boldItalic r:id="rId46"/>
    </p:embeddedFont>
    <p:embeddedFont>
      <p:font typeface="Verdana" panose="020B0604030504040204" pitchFamily="34" charset="0"/>
      <p:regular r:id="rId47"/>
      <p:bold r:id="rId48"/>
      <p:italic r:id="rId49"/>
      <p:boldItalic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3" d="100"/>
          <a:sy n="113" d="100"/>
        </p:scale>
        <p:origin x="3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9.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font" Target="fonts/font17.fntdata"/><Relationship Id="rId50" Type="http://schemas.openxmlformats.org/officeDocument/2006/relationships/font" Target="fonts/font20.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font" Target="fonts/font16.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11.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6.fntdata"/><Relationship Id="rId49" Type="http://schemas.openxmlformats.org/officeDocument/2006/relationships/font" Target="fonts/font19.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fntdata"/><Relationship Id="rId44" Type="http://schemas.openxmlformats.org/officeDocument/2006/relationships/font" Target="fonts/font14.fntdata"/><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font" Target="fonts/font18.fntdata"/><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lstStyle>
            <a:lvl1pPr lvl="0">
              <a:spcBef>
                <a:spcPts val="0"/>
              </a:spcBef>
              <a:buChar char="●"/>
              <a:defRPr sz="1100"/>
            </a:lvl1pPr>
            <a:lvl2pPr lvl="1">
              <a:spcBef>
                <a:spcPts val="0"/>
              </a:spcBef>
              <a:buChar char="○"/>
              <a:defRPr sz="1100"/>
            </a:lvl2pPr>
            <a:lvl3pPr lvl="2">
              <a:spcBef>
                <a:spcPts val="0"/>
              </a:spcBef>
              <a:buChar char="■"/>
              <a:defRPr sz="1100"/>
            </a:lvl3pPr>
            <a:lvl4pPr lvl="3">
              <a:spcBef>
                <a:spcPts val="0"/>
              </a:spcBef>
              <a:buChar char="●"/>
              <a:defRPr sz="1100"/>
            </a:lvl4pPr>
            <a:lvl5pPr lvl="4">
              <a:spcBef>
                <a:spcPts val="0"/>
              </a:spcBef>
              <a:buChar char="○"/>
              <a:defRPr sz="1100"/>
            </a:lvl5pPr>
            <a:lvl6pPr lvl="5">
              <a:spcBef>
                <a:spcPts val="0"/>
              </a:spcBef>
              <a:buChar char="■"/>
              <a:defRPr sz="1100"/>
            </a:lvl6pPr>
            <a:lvl7pPr lvl="6">
              <a:spcBef>
                <a:spcPts val="0"/>
              </a:spcBef>
              <a:buChar char="●"/>
              <a:defRPr sz="1100"/>
            </a:lvl7pPr>
            <a:lvl8pPr lvl="7">
              <a:spcBef>
                <a:spcPts val="0"/>
              </a:spcBef>
              <a:buChar char="○"/>
              <a:defRPr sz="1100"/>
            </a:lvl8pPr>
            <a:lvl9pPr lvl="8">
              <a:spcBef>
                <a:spcPts val="0"/>
              </a:spcBef>
              <a:buChar char="■"/>
              <a:defRPr sz="1100"/>
            </a:lvl9pPr>
          </a:lstStyle>
          <a:p>
            <a:endParaRPr/>
          </a:p>
        </p:txBody>
      </p:sp>
    </p:spTree>
    <p:extLst>
      <p:ext uri="{BB962C8B-B14F-4D97-AF65-F5344CB8AC3E}">
        <p14:creationId xmlns:p14="http://schemas.microsoft.com/office/powerpoint/2010/main" val="2065170218"/>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yougov.co.uk/news/2014/08/09/more-british-people-trust-wikipedia-trust-news/"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en.wikipedia.org/wiki/National_academy"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tinyurl.com/y85eurfs"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Shape 13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1" name="Shape 13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4593600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Shape 13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38" name="Shape 138"/>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Arial"/>
              <a:buNone/>
            </a:pPr>
            <a:r>
              <a:rPr lang="en-GB" sz="1100">
                <a:solidFill>
                  <a:schemeClr val="dk1"/>
                </a:solidFill>
              </a:rPr>
              <a:t>Welcome</a:t>
            </a:r>
          </a:p>
        </p:txBody>
      </p:sp>
    </p:spTree>
    <p:extLst>
      <p:ext uri="{BB962C8B-B14F-4D97-AF65-F5344CB8AC3E}">
        <p14:creationId xmlns:p14="http://schemas.microsoft.com/office/powerpoint/2010/main" val="627433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Shape 14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9" name="Shape 14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Reminder to please set up an account on Wikidata as step 1</a:t>
            </a:r>
          </a:p>
          <a:p>
            <a:pPr lvl="0">
              <a:spcBef>
                <a:spcPts val="0"/>
              </a:spcBef>
              <a:buNone/>
            </a:pPr>
            <a:r>
              <a:rPr lang="en-GB"/>
              <a:t>And that this will be the same login as your Wikipedia login if you have a Wikipedia login.</a:t>
            </a:r>
          </a:p>
        </p:txBody>
      </p:sp>
    </p:spTree>
    <p:extLst>
      <p:ext uri="{BB962C8B-B14F-4D97-AF65-F5344CB8AC3E}">
        <p14:creationId xmlns:p14="http://schemas.microsoft.com/office/powerpoint/2010/main" val="30845800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Shape 155"/>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6" name="Shape 15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With 17 billion pageviews a month, it’s fair to say that most people have heard of Wikipedia, the free encyclopedia, if not use it on a regular basis. English Wikipedia is the 5th most popular website in the world and the internet’s favourite website in terms of information.</a:t>
            </a:r>
          </a:p>
          <a:p>
            <a:pPr lvl="0">
              <a:spcBef>
                <a:spcPts val="0"/>
              </a:spcBef>
              <a:buNone/>
            </a:pPr>
            <a:r>
              <a:rPr lang="en-GB" u="sng">
                <a:solidFill>
                  <a:schemeClr val="hlink"/>
                </a:solidFill>
                <a:hlinkClick r:id="rId3"/>
              </a:rPr>
              <a:t>https://yougov.co.uk/news/2014/08/09/more-british-people-trust-wikipedia-trust-news/</a:t>
            </a:r>
          </a:p>
          <a:p>
            <a:pPr lvl="0">
              <a:spcBef>
                <a:spcPts val="0"/>
              </a:spcBef>
              <a:buNone/>
            </a:pPr>
            <a:endParaRPr/>
          </a:p>
        </p:txBody>
      </p:sp>
    </p:spTree>
    <p:extLst>
      <p:ext uri="{BB962C8B-B14F-4D97-AF65-F5344CB8AC3E}">
        <p14:creationId xmlns:p14="http://schemas.microsoft.com/office/powerpoint/2010/main" val="13843804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Shape 16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3" name="Shape 16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But Wikipedia is only one of approximately 12 projects that Wikimedia, the charitable foundation, supports. Wikidata is the newest project, created in 2012 and coming up for only its 5th birthday in October. Yet it is generating excitement because of the advantages it has over Wikipedia.</a:t>
            </a:r>
          </a:p>
        </p:txBody>
      </p:sp>
    </p:spTree>
    <p:extLst>
      <p:ext uri="{BB962C8B-B14F-4D97-AF65-F5344CB8AC3E}">
        <p14:creationId xmlns:p14="http://schemas.microsoft.com/office/powerpoint/2010/main" val="17201088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Shape 16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69" name="Shape 169"/>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Arial"/>
              <a:buNone/>
            </a:pPr>
            <a:r>
              <a:rPr lang="en-GB" sz="1100">
                <a:solidFill>
                  <a:schemeClr val="dk1"/>
                </a:solidFill>
              </a:rPr>
              <a:t>We’ll start with a short introduction - What is Wikidata?</a:t>
            </a:r>
          </a:p>
          <a:p>
            <a:pPr marL="0" marR="0" lvl="0" indent="0" algn="l" rtl="0">
              <a:spcBef>
                <a:spcPts val="0"/>
              </a:spcBef>
              <a:buClr>
                <a:schemeClr val="dk1"/>
              </a:buClr>
              <a:buFont typeface="Arial"/>
              <a:buNone/>
            </a:pPr>
            <a:endParaRPr sz="1100">
              <a:solidFill>
                <a:schemeClr val="dk1"/>
              </a:solidFill>
            </a:endParaRPr>
          </a:p>
        </p:txBody>
      </p:sp>
    </p:spTree>
    <p:extLst>
      <p:ext uri="{BB962C8B-B14F-4D97-AF65-F5344CB8AC3E}">
        <p14:creationId xmlns:p14="http://schemas.microsoft.com/office/powerpoint/2010/main" val="1079664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Shape 177"/>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8" name="Shape 17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It acts as a centralised, machine-readable, hub of structured data for all the Wikimedia projects and for structured data across the internet; be it biographical data, biomedical data or bibliographic data.</a:t>
            </a:r>
          </a:p>
        </p:txBody>
      </p:sp>
    </p:spTree>
    <p:extLst>
      <p:ext uri="{BB962C8B-B14F-4D97-AF65-F5344CB8AC3E}">
        <p14:creationId xmlns:p14="http://schemas.microsoft.com/office/powerpoint/2010/main" val="6921138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Shape 18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5" name="Shape 18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In this way it is a repository of the world’s knowledge that anyone can read and edit. It is multi-lingual in a way that Wikipedia isn’t. And it is designed to deal with the reality Wikipedia has to deal with. I.e. if you have 3 different sources telling you that a celebrity’s date of birth was on 3 different dates then Wikidata can input all 3 dates for that person’s date of birth and provide a link to the source information. And all this information is on a CC-0 licence so can be downloaded, queried, used and combined however you see fit.</a:t>
            </a:r>
          </a:p>
        </p:txBody>
      </p:sp>
    </p:spTree>
    <p:extLst>
      <p:ext uri="{BB962C8B-B14F-4D97-AF65-F5344CB8AC3E}">
        <p14:creationId xmlns:p14="http://schemas.microsoft.com/office/powerpoint/2010/main" val="866184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Shape 191"/>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2" name="Shape 19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Taking structured data information only from English Wikipedia only yields 30% of the structured data available from all 295 different language Wikipedias. In this way, Wikidata has a distinct advantage over Wikipedia in that it can harness the sturctured data from all 295 language Wikipedias in a machine readable format.</a:t>
            </a:r>
          </a:p>
        </p:txBody>
      </p:sp>
    </p:spTree>
    <p:extLst>
      <p:ext uri="{BB962C8B-B14F-4D97-AF65-F5344CB8AC3E}">
        <p14:creationId xmlns:p14="http://schemas.microsoft.com/office/powerpoint/2010/main" val="7709259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Shape 19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9" name="Shape 19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It also provides sorely-needed digital provenance in an age of increasingly reductive answer engines. If one were to ask Google what the average lifespan of a goat was, ofr instance, one would be told 15-18 years without any indication as to where the information is coming from and so making the fact’s veracity impossible to judge.</a:t>
            </a:r>
          </a:p>
        </p:txBody>
      </p:sp>
    </p:spTree>
    <p:extLst>
      <p:ext uri="{BB962C8B-B14F-4D97-AF65-F5344CB8AC3E}">
        <p14:creationId xmlns:p14="http://schemas.microsoft.com/office/powerpoint/2010/main" val="8542466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Shape 206"/>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7" name="Shape 207"/>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Wikidata on the other hand will provide you with the provenance of where information came from. Take Edinburgh’s own ‘Greyfriar’s Bobby’ - a Skye terrier - is listed on Wikidata as having a life expectancy of “over 12 years”. Why - because that is the information the Kennel Club have provided for the life expectancy of Skye Terriers and Wikidata provides a link through to this Kennel Club page. (Incidentally, Greyfriar’s Bobby outlived this by some 4 years making him all the more remarkable.)</a:t>
            </a:r>
          </a:p>
        </p:txBody>
      </p:sp>
    </p:spTree>
    <p:extLst>
      <p:ext uri="{BB962C8B-B14F-4D97-AF65-F5344CB8AC3E}">
        <p14:creationId xmlns:p14="http://schemas.microsoft.com/office/powerpoint/2010/main" val="11534239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Shape 213"/>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14" name="Shape 21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Siri and Wolfram Alpha are the same - returning answers without providing any provenance for you to check the answer is correct. Wolfram Alpha will return an impressive list of sources at the bottom of the query BUT also provide a disclaimer saying that the information may NOT have come from any of these sources.</a:t>
            </a:r>
          </a:p>
        </p:txBody>
      </p:sp>
    </p:spTree>
    <p:extLst>
      <p:ext uri="{BB962C8B-B14F-4D97-AF65-F5344CB8AC3E}">
        <p14:creationId xmlns:p14="http://schemas.microsoft.com/office/powerpoint/2010/main" val="30036030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Shape 22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1" name="Shape 22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What form does this data take? Well data on Wikidata is organised into triples.</a:t>
            </a:r>
          </a:p>
          <a:p>
            <a:pPr lvl="0">
              <a:spcBef>
                <a:spcPts val="0"/>
              </a:spcBef>
              <a:buNone/>
            </a:pPr>
            <a:r>
              <a:rPr lang="en-GB"/>
              <a:t>Each item of data, like David Bowie here, will have a unique identifier. With this being the English label for this unique identifier. Within this item are a series of statements. Statements consist of a property (identified with a unique P number) and a value for that property.</a:t>
            </a:r>
          </a:p>
        </p:txBody>
      </p:sp>
    </p:spTree>
    <p:extLst>
      <p:ext uri="{BB962C8B-B14F-4D97-AF65-F5344CB8AC3E}">
        <p14:creationId xmlns:p14="http://schemas.microsoft.com/office/powerpoint/2010/main" val="10946506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Shape 227"/>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8" name="Shape 22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We can go even more granular. So the data item for Sweden (Q34) has a statement about its population. So property P1082 has a value of 9,747,355. Obviously that number will change over time so Wikidata can also input a qualifier to provide a point in time as to when that information was collected and how it was collected. And in terms of veracity, it’s important we also provide a reference as to where that information came from.</a:t>
            </a:r>
          </a:p>
        </p:txBody>
      </p:sp>
    </p:spTree>
    <p:extLst>
      <p:ext uri="{BB962C8B-B14F-4D97-AF65-F5344CB8AC3E}">
        <p14:creationId xmlns:p14="http://schemas.microsoft.com/office/powerpoint/2010/main" val="21244975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Shape 23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5" name="Shape 23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5279778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Shape 2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42" name="Shape 242"/>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noAutofit/>
          </a:bodyPr>
          <a:lstStyle/>
          <a:p>
            <a:pPr marL="0" marR="0" lvl="0" indent="0" algn="l" rtl="0">
              <a:spcBef>
                <a:spcPts val="0"/>
              </a:spcBef>
              <a:spcAft>
                <a:spcPts val="0"/>
              </a:spcAft>
              <a:buClr>
                <a:schemeClr val="dk1"/>
              </a:buClr>
              <a:buSzPct val="25000"/>
              <a:buFont typeface="Arial"/>
              <a:buNone/>
            </a:pPr>
            <a:r>
              <a:rPr lang="en-GB" sz="1100" b="0" i="0" u="none" strike="noStrike" cap="none">
                <a:solidFill>
                  <a:schemeClr val="dk1"/>
                </a:solidFill>
                <a:latin typeface="Arial"/>
                <a:ea typeface="Arial"/>
                <a:cs typeface="Arial"/>
                <a:sym typeface="Arial"/>
              </a:rPr>
              <a:t>Explain:</a:t>
            </a:r>
          </a:p>
          <a:p>
            <a:pPr marL="0" marR="0" lvl="0" indent="0" algn="l" rtl="0">
              <a:spcBef>
                <a:spcPts val="0"/>
              </a:spcBef>
              <a:spcAft>
                <a:spcPts val="0"/>
              </a:spcAft>
              <a:buClr>
                <a:schemeClr val="dk1"/>
              </a:buClr>
              <a:buFont typeface="Arial"/>
              <a:buNone/>
            </a:pPr>
            <a:endParaRPr sz="1100" b="0" i="0" u="none" strike="noStrike" cap="none">
              <a:solidFill>
                <a:schemeClr val="dk1"/>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ct val="100000"/>
              <a:buFont typeface="Arial"/>
              <a:buChar char="-"/>
            </a:pPr>
            <a:r>
              <a:rPr lang="en-GB" sz="1100" b="0" i="0" u="none" strike="noStrike" cap="none">
                <a:solidFill>
                  <a:schemeClr val="dk1"/>
                </a:solidFill>
                <a:latin typeface="Arial"/>
                <a:ea typeface="Arial"/>
                <a:cs typeface="Arial"/>
                <a:sym typeface="Arial"/>
              </a:rPr>
              <a:t>Items are real things or concepts (e.g. people, places, organisations, scientific theories etc). They all have a Unique id (that never changes)</a:t>
            </a:r>
          </a:p>
          <a:p>
            <a:pPr marL="171450" marR="0" lvl="0" indent="-171450" algn="l" rtl="0">
              <a:spcBef>
                <a:spcPts val="0"/>
              </a:spcBef>
              <a:spcAft>
                <a:spcPts val="0"/>
              </a:spcAft>
              <a:buClr>
                <a:schemeClr val="dk1"/>
              </a:buClr>
              <a:buSzPct val="100000"/>
              <a:buFont typeface="Arial"/>
              <a:buChar char="-"/>
            </a:pPr>
            <a:r>
              <a:rPr lang="en-GB" sz="1100" b="0" i="0" u="none" strike="noStrike" cap="none">
                <a:solidFill>
                  <a:schemeClr val="dk1"/>
                </a:solidFill>
                <a:latin typeface="Arial"/>
                <a:ea typeface="Arial"/>
                <a:cs typeface="Arial"/>
                <a:sym typeface="Arial"/>
              </a:rPr>
              <a:t>Data is stored in statements on items</a:t>
            </a:r>
          </a:p>
          <a:p>
            <a:pPr marL="171450" marR="0" lvl="0" indent="-171450" algn="l" rtl="0">
              <a:spcBef>
                <a:spcPts val="0"/>
              </a:spcBef>
              <a:spcAft>
                <a:spcPts val="0"/>
              </a:spcAft>
              <a:buClr>
                <a:schemeClr val="dk1"/>
              </a:buClr>
              <a:buSzPct val="100000"/>
              <a:buFont typeface="Arial"/>
              <a:buChar char="-"/>
            </a:pPr>
            <a:r>
              <a:rPr lang="en-GB" sz="1100" b="0" i="0" u="none" strike="noStrike" cap="none">
                <a:solidFill>
                  <a:schemeClr val="dk1"/>
                </a:solidFill>
                <a:latin typeface="Arial"/>
                <a:ea typeface="Arial"/>
                <a:cs typeface="Arial"/>
                <a:sym typeface="Arial"/>
              </a:rPr>
              <a:t>Parts of a statement (make clear that qualifiers &amp; references are optional)</a:t>
            </a:r>
          </a:p>
          <a:p>
            <a:pPr marL="171450" marR="0" lvl="0" indent="-171450" algn="l" rtl="0">
              <a:spcBef>
                <a:spcPts val="0"/>
              </a:spcBef>
              <a:spcAft>
                <a:spcPts val="0"/>
              </a:spcAft>
              <a:buClr>
                <a:schemeClr val="dk1"/>
              </a:buClr>
              <a:buFont typeface="Arial"/>
              <a:buNone/>
            </a:pPr>
            <a:endParaRPr sz="1100" b="0" i="0" u="none" strike="noStrike" cap="none">
              <a:solidFill>
                <a:schemeClr val="dk1"/>
              </a:solidFill>
              <a:latin typeface="Arial"/>
              <a:ea typeface="Arial"/>
              <a:cs typeface="Arial"/>
              <a:sym typeface="Arial"/>
            </a:endParaRPr>
          </a:p>
          <a:p>
            <a:pPr marL="0" marR="0" lvl="0" indent="0" algn="l" rtl="0">
              <a:spcBef>
                <a:spcPts val="0"/>
              </a:spcBef>
              <a:spcAft>
                <a:spcPts val="0"/>
              </a:spcAft>
              <a:buClr>
                <a:schemeClr val="dk1"/>
              </a:buClr>
              <a:buFont typeface="Arial"/>
              <a:buNone/>
            </a:pPr>
            <a:endParaRPr sz="1100" b="0" i="0" u="none" strike="noStrike" cap="none">
              <a:solidFill>
                <a:schemeClr val="dk1"/>
              </a:solidFill>
              <a:latin typeface="Arial"/>
              <a:ea typeface="Arial"/>
              <a:cs typeface="Arial"/>
              <a:sym typeface="Arial"/>
            </a:endParaRPr>
          </a:p>
          <a:p>
            <a:pPr marL="457200" marR="0" lvl="0" indent="-298450" algn="l" rtl="0">
              <a:spcBef>
                <a:spcPts val="0"/>
              </a:spcBef>
              <a:buClr>
                <a:schemeClr val="dk1"/>
              </a:buClr>
              <a:buSzPct val="100000"/>
              <a:buFont typeface="Arial"/>
              <a:buChar char="-"/>
            </a:pPr>
            <a:r>
              <a:rPr lang="en-GB" sz="1100">
                <a:solidFill>
                  <a:schemeClr val="dk1"/>
                </a:solidFill>
              </a:rPr>
              <a:t>Link to item,then search for barack obama</a:t>
            </a:r>
          </a:p>
          <a:p>
            <a:pPr marL="457200" marR="0" lvl="0" indent="-298450" algn="l" rtl="0">
              <a:spcBef>
                <a:spcPts val="0"/>
              </a:spcBef>
              <a:buClr>
                <a:schemeClr val="dk1"/>
              </a:buClr>
              <a:buSzPct val="100000"/>
              <a:buChar char="-"/>
            </a:pPr>
            <a:r>
              <a:rPr lang="en-GB" sz="1100">
                <a:solidFill>
                  <a:schemeClr val="dk1"/>
                </a:solidFill>
              </a:rPr>
              <a:t>Show birth certificate</a:t>
            </a:r>
          </a:p>
        </p:txBody>
      </p:sp>
    </p:spTree>
    <p:extLst>
      <p:ext uri="{BB962C8B-B14F-4D97-AF65-F5344CB8AC3E}">
        <p14:creationId xmlns:p14="http://schemas.microsoft.com/office/powerpoint/2010/main" val="31073990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Shape 249"/>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50" name="Shape 250"/>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4752388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Shape 257"/>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58" name="Shape 25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GB"/>
              <a:t>Okay - for our first practical, we will show you how to manually edit Wikidata. The Royal Society of Edinburgh is </a:t>
            </a:r>
            <a:r>
              <a:rPr lang="en-GB">
                <a:solidFill>
                  <a:schemeClr val="dk1"/>
                </a:solidFill>
              </a:rPr>
              <a:t>Scotland's</a:t>
            </a:r>
            <a:r>
              <a:rPr lang="en-GB">
                <a:solidFill>
                  <a:schemeClr val="dk1"/>
                </a:solidFill>
                <a:hlinkClick r:id="rId3"/>
              </a:rPr>
              <a:t> </a:t>
            </a:r>
            <a:r>
              <a:rPr lang="en-GB" u="sng">
                <a:solidFill>
                  <a:schemeClr val="hlink"/>
                </a:solidFill>
                <a:hlinkClick r:id="rId3"/>
              </a:rPr>
              <a:t>national academy</a:t>
            </a:r>
            <a:r>
              <a:rPr lang="en-GB">
                <a:solidFill>
                  <a:schemeClr val="dk1"/>
                </a:solidFill>
              </a:rPr>
              <a:t> of science and letters and it </a:t>
            </a:r>
            <a:r>
              <a:rPr lang="en-GB"/>
              <a:t>was established in 1783. Of the 242 women awarded fellowship of the Royal Society of Edinburgh, only 28 have a statement on Wikidata which says as much. So we’re giving out awards today - credit where credit is due.</a:t>
            </a:r>
          </a:p>
        </p:txBody>
      </p:sp>
    </p:spTree>
    <p:extLst>
      <p:ext uri="{BB962C8B-B14F-4D97-AF65-F5344CB8AC3E}">
        <p14:creationId xmlns:p14="http://schemas.microsoft.com/office/powerpoint/2010/main" val="17399202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Shape 26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63" name="Shape 26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You will each receive a batch number which has 4 names of Female Fellows who do have a Wikidata item. The 5th name is one who has no Wikidata page at all. The task is to add a statement to the first 4 names using the property P166 award received and a value of ‘Fellowship of the Royal Society of Edinburgh’.</a:t>
            </a:r>
          </a:p>
          <a:p>
            <a:pPr lvl="0">
              <a:spcBef>
                <a:spcPts val="0"/>
              </a:spcBef>
              <a:buNone/>
            </a:pPr>
            <a:r>
              <a:rPr lang="en-GB"/>
              <a:t>Once you have done that - you can add a qualifier of ‘point in time’ and the year they were elected and you can add a reference URL as to where the information came from.</a:t>
            </a:r>
          </a:p>
          <a:p>
            <a:pPr lvl="0">
              <a:spcBef>
                <a:spcPts val="0"/>
              </a:spcBef>
              <a:buNone/>
            </a:pPr>
            <a:r>
              <a:rPr lang="en-GB"/>
              <a:t>If you complete all 4 then we need to create the 5th from scratch. To do that we will click on ‘Create a new data item’ and add 3 statements.</a:t>
            </a:r>
          </a:p>
        </p:txBody>
      </p:sp>
    </p:spTree>
    <p:extLst>
      <p:ext uri="{BB962C8B-B14F-4D97-AF65-F5344CB8AC3E}">
        <p14:creationId xmlns:p14="http://schemas.microsoft.com/office/powerpoint/2010/main" val="61338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Shape 27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71" name="Shape 27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3292234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Shape 277"/>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78" name="Shape 27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22989848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Shape 28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83" name="Shape 28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marL="457200" lvl="0" indent="-228600" rtl="0">
              <a:spcBef>
                <a:spcPts val="0"/>
              </a:spcBef>
            </a:pPr>
            <a:r>
              <a:rPr lang="en-GB"/>
              <a:t>We’re using QuickStatements in the practical in a moment</a:t>
            </a:r>
          </a:p>
          <a:p>
            <a:pPr marL="457200" lvl="0" indent="-228600" rtl="0">
              <a:spcBef>
                <a:spcPts val="0"/>
              </a:spcBef>
            </a:pPr>
            <a:r>
              <a:rPr lang="en-GB"/>
              <a:t>Google sheets add on demoed now - Will show the data processing that has been done prior to the practical</a:t>
            </a:r>
          </a:p>
        </p:txBody>
      </p:sp>
    </p:spTree>
    <p:extLst>
      <p:ext uri="{BB962C8B-B14F-4D97-AF65-F5344CB8AC3E}">
        <p14:creationId xmlns:p14="http://schemas.microsoft.com/office/powerpoint/2010/main" val="6518760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Shape 28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89" name="Shape 28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marL="457200" lvl="0" indent="-228600">
              <a:spcBef>
                <a:spcPts val="0"/>
              </a:spcBef>
            </a:pPr>
            <a:r>
              <a:rPr lang="en-GB"/>
              <a:t>Demo the entire sequence</a:t>
            </a:r>
          </a:p>
          <a:p>
            <a:pPr lvl="0">
              <a:spcBef>
                <a:spcPts val="0"/>
              </a:spcBef>
              <a:buNone/>
            </a:pPr>
            <a:endParaRPr/>
          </a:p>
          <a:p>
            <a:pPr lvl="0">
              <a:spcBef>
                <a:spcPts val="0"/>
              </a:spcBef>
              <a:buNone/>
            </a:pPr>
            <a:endParaRPr/>
          </a:p>
          <a:p>
            <a:pPr lvl="0">
              <a:spcBef>
                <a:spcPts val="0"/>
              </a:spcBef>
              <a:buNone/>
            </a:pPr>
            <a:r>
              <a:rPr lang="en-GB"/>
              <a:t>NOTES:</a:t>
            </a:r>
          </a:p>
          <a:p>
            <a:pPr marL="457200" lvl="0" indent="-228600">
              <a:spcBef>
                <a:spcPts val="0"/>
              </a:spcBef>
            </a:pPr>
            <a:r>
              <a:rPr lang="en-GB"/>
              <a:t>QUERY - UNESCO languages without a country statement - </a:t>
            </a:r>
            <a:r>
              <a:rPr lang="en-GB" u="sng">
                <a:solidFill>
                  <a:schemeClr val="hlink"/>
                </a:solidFill>
                <a:hlinkClick r:id="rId3"/>
              </a:rPr>
              <a:t>http://tinyurl.com/y85eurfs</a:t>
            </a:r>
            <a:r>
              <a:rPr lang="en-GB"/>
              <a:t> (should show zero results when we’re done)</a:t>
            </a:r>
          </a:p>
          <a:p>
            <a:pPr lvl="0">
              <a:spcBef>
                <a:spcPts val="0"/>
              </a:spcBef>
              <a:buNone/>
            </a:pPr>
            <a:endParaRPr/>
          </a:p>
        </p:txBody>
      </p:sp>
    </p:spTree>
    <p:extLst>
      <p:ext uri="{BB962C8B-B14F-4D97-AF65-F5344CB8AC3E}">
        <p14:creationId xmlns:p14="http://schemas.microsoft.com/office/powerpoint/2010/main" val="19412330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Shape 29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95" name="Shape 29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GB"/>
              <a:t>NOTES:</a:t>
            </a:r>
          </a:p>
          <a:p>
            <a:pPr lvl="0">
              <a:spcBef>
                <a:spcPts val="0"/>
              </a:spcBef>
              <a:buNone/>
            </a:pPr>
            <a:endParaRPr/>
          </a:p>
          <a:p>
            <a:pPr lvl="0">
              <a:spcBef>
                <a:spcPts val="0"/>
              </a:spcBef>
              <a:buNone/>
            </a:pPr>
            <a:r>
              <a:rPr lang="en-GB"/>
              <a:t>Listeria snippet for Endangered languages:</a:t>
            </a:r>
          </a:p>
          <a:p>
            <a:pPr lvl="0">
              <a:spcBef>
                <a:spcPts val="0"/>
              </a:spcBef>
              <a:buNone/>
            </a:pPr>
            <a:endParaRPr/>
          </a:p>
          <a:p>
            <a:pPr lvl="0">
              <a:spcBef>
                <a:spcPts val="0"/>
              </a:spcBef>
              <a:buNone/>
            </a:pPr>
            <a:endParaRPr/>
          </a:p>
          <a:p>
            <a:pPr lvl="0">
              <a:spcBef>
                <a:spcPts val="0"/>
              </a:spcBef>
              <a:buNone/>
            </a:pPr>
            <a:endParaRPr/>
          </a:p>
          <a:p>
            <a:pPr lvl="0">
              <a:spcBef>
                <a:spcPts val="0"/>
              </a:spcBef>
              <a:buNone/>
            </a:pPr>
            <a:endParaRPr/>
          </a:p>
        </p:txBody>
      </p:sp>
    </p:spTree>
    <p:extLst>
      <p:ext uri="{BB962C8B-B14F-4D97-AF65-F5344CB8AC3E}">
        <p14:creationId xmlns:p14="http://schemas.microsoft.com/office/powerpoint/2010/main" val="36625205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Shape 30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01" name="Shape 30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4486627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Shape 307"/>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08" name="Shape 30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4654479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Shape 313"/>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14" name="Shape 31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006824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9"/>
        <p:cNvGrpSpPr/>
        <p:nvPr/>
      </p:nvGrpSpPr>
      <p:grpSpPr>
        <a:xfrm>
          <a:off x="0" y="0"/>
          <a:ext cx="0" cy="0"/>
          <a:chOff x="0" y="0"/>
          <a:chExt cx="0" cy="0"/>
        </a:xfrm>
      </p:grpSpPr>
      <p:sp>
        <p:nvSpPr>
          <p:cNvPr id="10" name="Shape 10"/>
          <p:cNvSpPr txBox="1">
            <a:spLocks noGrp="1"/>
          </p:cNvSpPr>
          <p:nvPr>
            <p:ph type="ctrTitle"/>
          </p:nvPr>
        </p:nvSpPr>
        <p:spPr>
          <a:xfrm>
            <a:off x="311708" y="744575"/>
            <a:ext cx="8520600" cy="2052600"/>
          </a:xfrm>
          <a:prstGeom prst="rect">
            <a:avLst/>
          </a:prstGeom>
        </p:spPr>
        <p:txBody>
          <a:bodyPr lIns="91425" tIns="91425" rIns="91425" bIns="91425" anchor="b" anchorCtr="0"/>
          <a:lstStyle>
            <a:lvl1pPr lvl="0" algn="ctr">
              <a:spcBef>
                <a:spcPts val="0"/>
              </a:spcBef>
              <a:buSzPct val="100000"/>
              <a:defRPr sz="5200"/>
            </a:lvl1pPr>
            <a:lvl2pPr lvl="1" algn="ctr">
              <a:spcBef>
                <a:spcPts val="0"/>
              </a:spcBef>
              <a:buSzPct val="100000"/>
              <a:defRPr sz="5200"/>
            </a:lvl2pPr>
            <a:lvl3pPr lvl="2" algn="ctr">
              <a:spcBef>
                <a:spcPts val="0"/>
              </a:spcBef>
              <a:buSzPct val="100000"/>
              <a:defRPr sz="5200"/>
            </a:lvl3pPr>
            <a:lvl4pPr lvl="3" algn="ctr">
              <a:spcBef>
                <a:spcPts val="0"/>
              </a:spcBef>
              <a:buSzPct val="100000"/>
              <a:defRPr sz="5200"/>
            </a:lvl4pPr>
            <a:lvl5pPr lvl="4" algn="ctr">
              <a:spcBef>
                <a:spcPts val="0"/>
              </a:spcBef>
              <a:buSzPct val="100000"/>
              <a:defRPr sz="5200"/>
            </a:lvl5pPr>
            <a:lvl6pPr lvl="5" algn="ctr">
              <a:spcBef>
                <a:spcPts val="0"/>
              </a:spcBef>
              <a:buSzPct val="100000"/>
              <a:defRPr sz="5200"/>
            </a:lvl6pPr>
            <a:lvl7pPr lvl="6" algn="ctr">
              <a:spcBef>
                <a:spcPts val="0"/>
              </a:spcBef>
              <a:buSzPct val="100000"/>
              <a:defRPr sz="5200"/>
            </a:lvl7pPr>
            <a:lvl8pPr lvl="7" algn="ctr">
              <a:spcBef>
                <a:spcPts val="0"/>
              </a:spcBef>
              <a:buSzPct val="100000"/>
              <a:defRPr sz="5200"/>
            </a:lvl8pPr>
            <a:lvl9pPr lvl="8" algn="ctr">
              <a:spcBef>
                <a:spcPts val="0"/>
              </a:spcBef>
              <a:buSzPct val="100000"/>
              <a:defRPr sz="5200"/>
            </a:lvl9pPr>
          </a:lstStyle>
          <a:p>
            <a:endParaRPr/>
          </a:p>
        </p:txBody>
      </p:sp>
      <p:sp>
        <p:nvSpPr>
          <p:cNvPr id="11" name="Shape 11"/>
          <p:cNvSpPr txBox="1">
            <a:spLocks noGrp="1"/>
          </p:cNvSpPr>
          <p:nvPr>
            <p:ph type="subTitle" idx="1"/>
          </p:nvPr>
        </p:nvSpPr>
        <p:spPr>
          <a:xfrm>
            <a:off x="311700" y="2834125"/>
            <a:ext cx="8520600" cy="792600"/>
          </a:xfrm>
          <a:prstGeom prst="rect">
            <a:avLst/>
          </a:prstGeom>
        </p:spPr>
        <p:txBody>
          <a:bodyPr lIns="91425" tIns="91425" rIns="91425" bIns="91425" anchor="t" anchorCtr="0"/>
          <a:lstStyle>
            <a:lvl1pPr lvl="0" algn="ctr">
              <a:lnSpc>
                <a:spcPct val="100000"/>
              </a:lnSpc>
              <a:spcBef>
                <a:spcPts val="0"/>
              </a:spcBef>
              <a:spcAft>
                <a:spcPts val="0"/>
              </a:spcAft>
              <a:buSzPct val="100000"/>
              <a:buNone/>
              <a:defRPr sz="2800"/>
            </a:lvl1pPr>
            <a:lvl2pPr lvl="1" algn="ctr">
              <a:lnSpc>
                <a:spcPct val="100000"/>
              </a:lnSpc>
              <a:spcBef>
                <a:spcPts val="0"/>
              </a:spcBef>
              <a:spcAft>
                <a:spcPts val="0"/>
              </a:spcAft>
              <a:buSzPct val="100000"/>
              <a:buNone/>
              <a:defRPr sz="2800"/>
            </a:lvl2pPr>
            <a:lvl3pPr lvl="2" algn="ctr">
              <a:lnSpc>
                <a:spcPct val="100000"/>
              </a:lnSpc>
              <a:spcBef>
                <a:spcPts val="0"/>
              </a:spcBef>
              <a:spcAft>
                <a:spcPts val="0"/>
              </a:spcAft>
              <a:buSzPct val="100000"/>
              <a:buNone/>
              <a:defRPr sz="2800"/>
            </a:lvl3pPr>
            <a:lvl4pPr lvl="3" algn="ctr">
              <a:lnSpc>
                <a:spcPct val="100000"/>
              </a:lnSpc>
              <a:spcBef>
                <a:spcPts val="0"/>
              </a:spcBef>
              <a:spcAft>
                <a:spcPts val="0"/>
              </a:spcAft>
              <a:buSzPct val="100000"/>
              <a:buNone/>
              <a:defRPr sz="2800"/>
            </a:lvl4pPr>
            <a:lvl5pPr lvl="4" algn="ctr">
              <a:lnSpc>
                <a:spcPct val="100000"/>
              </a:lnSpc>
              <a:spcBef>
                <a:spcPts val="0"/>
              </a:spcBef>
              <a:spcAft>
                <a:spcPts val="0"/>
              </a:spcAft>
              <a:buSzPct val="100000"/>
              <a:buNone/>
              <a:defRPr sz="2800"/>
            </a:lvl5pPr>
            <a:lvl6pPr lvl="5" algn="ctr">
              <a:lnSpc>
                <a:spcPct val="100000"/>
              </a:lnSpc>
              <a:spcBef>
                <a:spcPts val="0"/>
              </a:spcBef>
              <a:spcAft>
                <a:spcPts val="0"/>
              </a:spcAft>
              <a:buSzPct val="100000"/>
              <a:buNone/>
              <a:defRPr sz="2800"/>
            </a:lvl6pPr>
            <a:lvl7pPr lvl="6" algn="ctr">
              <a:lnSpc>
                <a:spcPct val="100000"/>
              </a:lnSpc>
              <a:spcBef>
                <a:spcPts val="0"/>
              </a:spcBef>
              <a:spcAft>
                <a:spcPts val="0"/>
              </a:spcAft>
              <a:buSzPct val="100000"/>
              <a:buNone/>
              <a:defRPr sz="2800"/>
            </a:lvl7pPr>
            <a:lvl8pPr lvl="7" algn="ctr">
              <a:lnSpc>
                <a:spcPct val="100000"/>
              </a:lnSpc>
              <a:spcBef>
                <a:spcPts val="0"/>
              </a:spcBef>
              <a:spcAft>
                <a:spcPts val="0"/>
              </a:spcAft>
              <a:buSzPct val="100000"/>
              <a:buNone/>
              <a:defRPr sz="2800"/>
            </a:lvl8pPr>
            <a:lvl9pPr lvl="8" algn="ctr">
              <a:lnSpc>
                <a:spcPct val="100000"/>
              </a:lnSpc>
              <a:spcBef>
                <a:spcPts val="0"/>
              </a:spcBef>
              <a:spcAft>
                <a:spcPts val="0"/>
              </a:spcAft>
              <a:buSzPct val="100000"/>
              <a:buNone/>
              <a:defRPr sz="2800"/>
            </a:lvl9pPr>
          </a:lstStyle>
          <a:p>
            <a:endParaRPr/>
          </a:p>
        </p:txBody>
      </p:sp>
      <p:sp>
        <p:nvSpPr>
          <p:cNvPr id="12" name="Shape 12"/>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311700" y="2150850"/>
            <a:ext cx="8520600" cy="841800"/>
          </a:xfrm>
          <a:prstGeom prst="rect">
            <a:avLst/>
          </a:prstGeom>
        </p:spPr>
        <p:txBody>
          <a:bodyPr lIns="91425" tIns="91425" rIns="91425" bIns="91425" anchor="ctr" anchorCtr="0"/>
          <a:lstStyle>
            <a:lvl1pPr lvl="0" algn="ctr">
              <a:spcBef>
                <a:spcPts val="0"/>
              </a:spcBef>
              <a:buSzPct val="100000"/>
              <a:defRPr sz="3600"/>
            </a:lvl1pPr>
            <a:lvl2pPr lvl="1" algn="ctr">
              <a:spcBef>
                <a:spcPts val="0"/>
              </a:spcBef>
              <a:buSzPct val="100000"/>
              <a:defRPr sz="3600"/>
            </a:lvl2pPr>
            <a:lvl3pPr lvl="2" algn="ctr">
              <a:spcBef>
                <a:spcPts val="0"/>
              </a:spcBef>
              <a:buSzPct val="100000"/>
              <a:defRPr sz="3600"/>
            </a:lvl3pPr>
            <a:lvl4pPr lvl="3" algn="ctr">
              <a:spcBef>
                <a:spcPts val="0"/>
              </a:spcBef>
              <a:buSzPct val="100000"/>
              <a:defRPr sz="3600"/>
            </a:lvl4pPr>
            <a:lvl5pPr lvl="4" algn="ctr">
              <a:spcBef>
                <a:spcPts val="0"/>
              </a:spcBef>
              <a:buSzPct val="100000"/>
              <a:defRPr sz="3600"/>
            </a:lvl5pPr>
            <a:lvl6pPr lvl="5" algn="ctr">
              <a:spcBef>
                <a:spcPts val="0"/>
              </a:spcBef>
              <a:buSzPct val="100000"/>
              <a:defRPr sz="3600"/>
            </a:lvl6pPr>
            <a:lvl7pPr lvl="6" algn="ctr">
              <a:spcBef>
                <a:spcPts val="0"/>
              </a:spcBef>
              <a:buSzPct val="100000"/>
              <a:defRPr sz="3600"/>
            </a:lvl7pPr>
            <a:lvl8pPr lvl="7" algn="ctr">
              <a:spcBef>
                <a:spcPts val="0"/>
              </a:spcBef>
              <a:buSzPct val="100000"/>
              <a:defRPr sz="3600"/>
            </a:lvl8pPr>
            <a:lvl9pPr lvl="8" algn="ctr">
              <a:spcBef>
                <a:spcPts val="0"/>
              </a:spcBef>
              <a:buSzPct val="100000"/>
              <a:defRPr sz="3600"/>
            </a:lvl9pPr>
          </a:lstStyle>
          <a:p>
            <a:endParaRPr/>
          </a:p>
        </p:txBody>
      </p:sp>
      <p:sp>
        <p:nvSpPr>
          <p:cNvPr id="15" name="Shape 15"/>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311700" y="445025"/>
            <a:ext cx="8520600" cy="5727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8" name="Shape 18"/>
          <p:cNvSpPr txBox="1">
            <a:spLocks noGrp="1"/>
          </p:cNvSpPr>
          <p:nvPr>
            <p:ph type="body" idx="1"/>
          </p:nvPr>
        </p:nvSpPr>
        <p:spPr>
          <a:xfrm>
            <a:off x="311700" y="1152475"/>
            <a:ext cx="8520600" cy="3416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9" name="Shape 19"/>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20"/>
        <p:cNvGrpSpPr/>
        <p:nvPr/>
      </p:nvGrpSpPr>
      <p:grpSpPr>
        <a:xfrm>
          <a:off x="0" y="0"/>
          <a:ext cx="0" cy="0"/>
          <a:chOff x="0" y="0"/>
          <a:chExt cx="0" cy="0"/>
        </a:xfrm>
      </p:grpSpPr>
      <p:sp>
        <p:nvSpPr>
          <p:cNvPr id="21" name="Shape 21"/>
          <p:cNvSpPr txBox="1">
            <a:spLocks noGrp="1"/>
          </p:cNvSpPr>
          <p:nvPr>
            <p:ph type="title"/>
          </p:nvPr>
        </p:nvSpPr>
        <p:spPr>
          <a:xfrm>
            <a:off x="311700" y="445025"/>
            <a:ext cx="8520600" cy="5727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2" name="Shape 22"/>
          <p:cNvSpPr txBox="1">
            <a:spLocks noGrp="1"/>
          </p:cNvSpPr>
          <p:nvPr>
            <p:ph type="body" idx="1"/>
          </p:nvPr>
        </p:nvSpPr>
        <p:spPr>
          <a:xfrm>
            <a:off x="311700" y="1152475"/>
            <a:ext cx="3999900" cy="34164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3" name="Shape 23"/>
          <p:cNvSpPr txBox="1">
            <a:spLocks noGrp="1"/>
          </p:cNvSpPr>
          <p:nvPr>
            <p:ph type="body" idx="2"/>
          </p:nvPr>
        </p:nvSpPr>
        <p:spPr>
          <a:xfrm>
            <a:off x="4832400" y="1152475"/>
            <a:ext cx="3999900" cy="34164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4" name="Shape 24"/>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311700" y="445025"/>
            <a:ext cx="8520600" cy="5727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7" name="Shape 27"/>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One column text">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311700" y="555600"/>
            <a:ext cx="2808000" cy="755700"/>
          </a:xfrm>
          <a:prstGeom prst="rect">
            <a:avLst/>
          </a:prstGeom>
        </p:spPr>
        <p:txBody>
          <a:bodyPr lIns="91425" tIns="91425" rIns="91425" bIns="91425" anchor="b" anchorCtr="0"/>
          <a:lstStyle>
            <a:lvl1pPr lvl="0">
              <a:spcBef>
                <a:spcPts val="0"/>
              </a:spcBef>
              <a:buSzPct val="100000"/>
              <a:defRPr sz="2400"/>
            </a:lvl1pPr>
            <a:lvl2pPr lvl="1">
              <a:spcBef>
                <a:spcPts val="0"/>
              </a:spcBef>
              <a:buSzPct val="100000"/>
              <a:defRPr sz="2400"/>
            </a:lvl2pPr>
            <a:lvl3pPr lvl="2">
              <a:spcBef>
                <a:spcPts val="0"/>
              </a:spcBef>
              <a:buSzPct val="100000"/>
              <a:defRPr sz="2400"/>
            </a:lvl3pPr>
            <a:lvl4pPr lvl="3">
              <a:spcBef>
                <a:spcPts val="0"/>
              </a:spcBef>
              <a:buSzPct val="100000"/>
              <a:defRPr sz="2400"/>
            </a:lvl4pPr>
            <a:lvl5pPr lvl="4">
              <a:spcBef>
                <a:spcPts val="0"/>
              </a:spcBef>
              <a:buSzPct val="100000"/>
              <a:defRPr sz="2400"/>
            </a:lvl5pPr>
            <a:lvl6pPr lvl="5">
              <a:spcBef>
                <a:spcPts val="0"/>
              </a:spcBef>
              <a:buSzPct val="100000"/>
              <a:defRPr sz="2400"/>
            </a:lvl6pPr>
            <a:lvl7pPr lvl="6">
              <a:spcBef>
                <a:spcPts val="0"/>
              </a:spcBef>
              <a:buSzPct val="100000"/>
              <a:defRPr sz="2400"/>
            </a:lvl7pPr>
            <a:lvl8pPr lvl="7">
              <a:spcBef>
                <a:spcPts val="0"/>
              </a:spcBef>
              <a:buSzPct val="100000"/>
              <a:defRPr sz="2400"/>
            </a:lvl8pPr>
            <a:lvl9pPr lvl="8">
              <a:spcBef>
                <a:spcPts val="0"/>
              </a:spcBef>
              <a:buSzPct val="100000"/>
              <a:defRPr sz="2400"/>
            </a:lvl9pPr>
          </a:lstStyle>
          <a:p>
            <a:endParaRPr/>
          </a:p>
        </p:txBody>
      </p:sp>
      <p:sp>
        <p:nvSpPr>
          <p:cNvPr id="30" name="Shape 30"/>
          <p:cNvSpPr txBox="1">
            <a:spLocks noGrp="1"/>
          </p:cNvSpPr>
          <p:nvPr>
            <p:ph type="body" idx="1"/>
          </p:nvPr>
        </p:nvSpPr>
        <p:spPr>
          <a:xfrm>
            <a:off x="311700" y="1389600"/>
            <a:ext cx="2808000" cy="3179400"/>
          </a:xfrm>
          <a:prstGeom prst="rect">
            <a:avLst/>
          </a:prstGeom>
        </p:spPr>
        <p:txBody>
          <a:bodyPr lIns="91425" tIns="91425" rIns="91425" bIns="91425" anchor="t" anchorCtr="0"/>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31" name="Shape 31"/>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Main point">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490250" y="450150"/>
            <a:ext cx="6367800" cy="4090800"/>
          </a:xfrm>
          <a:prstGeom prst="rect">
            <a:avLst/>
          </a:prstGeom>
        </p:spPr>
        <p:txBody>
          <a:bodyPr lIns="91425" tIns="91425" rIns="91425" bIns="91425" anchor="ctr" anchorCtr="0"/>
          <a:lstStyle>
            <a:lvl1pPr lvl="0">
              <a:spcBef>
                <a:spcPts val="0"/>
              </a:spcBef>
              <a:buSzPct val="100000"/>
              <a:defRPr sz="4800"/>
            </a:lvl1pPr>
            <a:lvl2pPr lvl="1">
              <a:spcBef>
                <a:spcPts val="0"/>
              </a:spcBef>
              <a:buSzPct val="100000"/>
              <a:defRPr sz="4800"/>
            </a:lvl2pPr>
            <a:lvl3pPr lvl="2">
              <a:spcBef>
                <a:spcPts val="0"/>
              </a:spcBef>
              <a:buSzPct val="100000"/>
              <a:defRPr sz="4800"/>
            </a:lvl3pPr>
            <a:lvl4pPr lvl="3">
              <a:spcBef>
                <a:spcPts val="0"/>
              </a:spcBef>
              <a:buSzPct val="100000"/>
              <a:defRPr sz="4800"/>
            </a:lvl4pPr>
            <a:lvl5pPr lvl="4">
              <a:spcBef>
                <a:spcPts val="0"/>
              </a:spcBef>
              <a:buSzPct val="100000"/>
              <a:defRPr sz="4800"/>
            </a:lvl5pPr>
            <a:lvl6pPr lvl="5">
              <a:spcBef>
                <a:spcPts val="0"/>
              </a:spcBef>
              <a:buSzPct val="100000"/>
              <a:defRPr sz="4800"/>
            </a:lvl6pPr>
            <a:lvl7pPr lvl="6">
              <a:spcBef>
                <a:spcPts val="0"/>
              </a:spcBef>
              <a:buSzPct val="100000"/>
              <a:defRPr sz="4800"/>
            </a:lvl7pPr>
            <a:lvl8pPr lvl="7">
              <a:spcBef>
                <a:spcPts val="0"/>
              </a:spcBef>
              <a:buSzPct val="100000"/>
              <a:defRPr sz="4800"/>
            </a:lvl8pPr>
            <a:lvl9pPr lvl="8">
              <a:spcBef>
                <a:spcPts val="0"/>
              </a:spcBef>
              <a:buSzPct val="100000"/>
              <a:defRPr sz="4800"/>
            </a:lvl9pPr>
          </a:lstStyle>
          <a:p>
            <a:endParaRPr/>
          </a:p>
        </p:txBody>
      </p:sp>
      <p:sp>
        <p:nvSpPr>
          <p:cNvPr id="34" name="Shape 34"/>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Section title and description">
    <p:spTree>
      <p:nvGrpSpPr>
        <p:cNvPr id="1" name="Shape 35"/>
        <p:cNvGrpSpPr/>
        <p:nvPr/>
      </p:nvGrpSpPr>
      <p:grpSpPr>
        <a:xfrm>
          <a:off x="0" y="0"/>
          <a:ext cx="0" cy="0"/>
          <a:chOff x="0" y="0"/>
          <a:chExt cx="0" cy="0"/>
        </a:xfrm>
      </p:grpSpPr>
      <p:sp>
        <p:nvSpPr>
          <p:cNvPr id="36" name="Shape 36"/>
          <p:cNvSpPr/>
          <p:nvPr/>
        </p:nvSpPr>
        <p:spPr>
          <a:xfrm>
            <a:off x="4572000" y="-125"/>
            <a:ext cx="4572000" cy="5143500"/>
          </a:xfrm>
          <a:prstGeom prst="rect">
            <a:avLst/>
          </a:prstGeom>
          <a:solidFill>
            <a:schemeClr val="lt2"/>
          </a:solidFill>
          <a:ln>
            <a:noFill/>
          </a:ln>
        </p:spPr>
        <p:txBody>
          <a:bodyPr lIns="91425" tIns="91425" rIns="91425" bIns="91425" anchor="ctr" anchorCtr="0">
            <a:noAutofit/>
          </a:bodyPr>
          <a:lstStyle/>
          <a:p>
            <a:pPr lvl="0">
              <a:spcBef>
                <a:spcPts val="0"/>
              </a:spcBef>
              <a:buNone/>
            </a:pPr>
            <a:endParaRPr/>
          </a:p>
        </p:txBody>
      </p:sp>
      <p:sp>
        <p:nvSpPr>
          <p:cNvPr id="37" name="Shape 37"/>
          <p:cNvSpPr txBox="1">
            <a:spLocks noGrp="1"/>
          </p:cNvSpPr>
          <p:nvPr>
            <p:ph type="title"/>
          </p:nvPr>
        </p:nvSpPr>
        <p:spPr>
          <a:xfrm>
            <a:off x="265500" y="1233175"/>
            <a:ext cx="4045200" cy="1482300"/>
          </a:xfrm>
          <a:prstGeom prst="rect">
            <a:avLst/>
          </a:prstGeom>
        </p:spPr>
        <p:txBody>
          <a:bodyPr lIns="91425" tIns="91425" rIns="91425" bIns="91425" anchor="b" anchorCtr="0"/>
          <a:lstStyle>
            <a:lvl1pPr lvl="0" algn="ctr">
              <a:spcBef>
                <a:spcPts val="0"/>
              </a:spcBef>
              <a:buSzPct val="100000"/>
              <a:defRPr sz="4200"/>
            </a:lvl1pPr>
            <a:lvl2pPr lvl="1" algn="ctr">
              <a:spcBef>
                <a:spcPts val="0"/>
              </a:spcBef>
              <a:buSzPct val="100000"/>
              <a:defRPr sz="4200"/>
            </a:lvl2pPr>
            <a:lvl3pPr lvl="2" algn="ctr">
              <a:spcBef>
                <a:spcPts val="0"/>
              </a:spcBef>
              <a:buSzPct val="100000"/>
              <a:defRPr sz="4200"/>
            </a:lvl3pPr>
            <a:lvl4pPr lvl="3" algn="ctr">
              <a:spcBef>
                <a:spcPts val="0"/>
              </a:spcBef>
              <a:buSzPct val="100000"/>
              <a:defRPr sz="4200"/>
            </a:lvl4pPr>
            <a:lvl5pPr lvl="4" algn="ctr">
              <a:spcBef>
                <a:spcPts val="0"/>
              </a:spcBef>
              <a:buSzPct val="100000"/>
              <a:defRPr sz="4200"/>
            </a:lvl5pPr>
            <a:lvl6pPr lvl="5" algn="ctr">
              <a:spcBef>
                <a:spcPts val="0"/>
              </a:spcBef>
              <a:buSzPct val="100000"/>
              <a:defRPr sz="4200"/>
            </a:lvl6pPr>
            <a:lvl7pPr lvl="6" algn="ctr">
              <a:spcBef>
                <a:spcPts val="0"/>
              </a:spcBef>
              <a:buSzPct val="100000"/>
              <a:defRPr sz="4200"/>
            </a:lvl7pPr>
            <a:lvl8pPr lvl="7" algn="ctr">
              <a:spcBef>
                <a:spcPts val="0"/>
              </a:spcBef>
              <a:buSzPct val="100000"/>
              <a:defRPr sz="4200"/>
            </a:lvl8pPr>
            <a:lvl9pPr lvl="8" algn="ctr">
              <a:spcBef>
                <a:spcPts val="0"/>
              </a:spcBef>
              <a:buSzPct val="100000"/>
              <a:defRPr sz="4200"/>
            </a:lvl9pPr>
          </a:lstStyle>
          <a:p>
            <a:endParaRPr/>
          </a:p>
        </p:txBody>
      </p:sp>
      <p:sp>
        <p:nvSpPr>
          <p:cNvPr id="38" name="Shape 38"/>
          <p:cNvSpPr txBox="1">
            <a:spLocks noGrp="1"/>
          </p:cNvSpPr>
          <p:nvPr>
            <p:ph type="subTitle" idx="1"/>
          </p:nvPr>
        </p:nvSpPr>
        <p:spPr>
          <a:xfrm>
            <a:off x="265500" y="2803075"/>
            <a:ext cx="4045200" cy="1235100"/>
          </a:xfrm>
          <a:prstGeom prst="rect">
            <a:avLst/>
          </a:prstGeom>
        </p:spPr>
        <p:txBody>
          <a:bodyPr lIns="91425" tIns="91425" rIns="91425" bIns="91425" anchor="t" anchorCtr="0"/>
          <a:lstStyle>
            <a:lvl1pPr lvl="0" algn="ctr">
              <a:lnSpc>
                <a:spcPct val="100000"/>
              </a:lnSpc>
              <a:spcBef>
                <a:spcPts val="0"/>
              </a:spcBef>
              <a:spcAft>
                <a:spcPts val="0"/>
              </a:spcAft>
              <a:buSzPct val="100000"/>
              <a:buNone/>
              <a:defRPr sz="2100"/>
            </a:lvl1pPr>
            <a:lvl2pPr lvl="1" algn="ctr">
              <a:lnSpc>
                <a:spcPct val="100000"/>
              </a:lnSpc>
              <a:spcBef>
                <a:spcPts val="0"/>
              </a:spcBef>
              <a:spcAft>
                <a:spcPts val="0"/>
              </a:spcAft>
              <a:buSzPct val="100000"/>
              <a:buNone/>
              <a:defRPr sz="2100"/>
            </a:lvl2pPr>
            <a:lvl3pPr lvl="2" algn="ctr">
              <a:lnSpc>
                <a:spcPct val="100000"/>
              </a:lnSpc>
              <a:spcBef>
                <a:spcPts val="0"/>
              </a:spcBef>
              <a:spcAft>
                <a:spcPts val="0"/>
              </a:spcAft>
              <a:buSzPct val="100000"/>
              <a:buNone/>
              <a:defRPr sz="2100"/>
            </a:lvl3pPr>
            <a:lvl4pPr lvl="3" algn="ctr">
              <a:lnSpc>
                <a:spcPct val="100000"/>
              </a:lnSpc>
              <a:spcBef>
                <a:spcPts val="0"/>
              </a:spcBef>
              <a:spcAft>
                <a:spcPts val="0"/>
              </a:spcAft>
              <a:buSzPct val="100000"/>
              <a:buNone/>
              <a:defRPr sz="2100"/>
            </a:lvl4pPr>
            <a:lvl5pPr lvl="4" algn="ctr">
              <a:lnSpc>
                <a:spcPct val="100000"/>
              </a:lnSpc>
              <a:spcBef>
                <a:spcPts val="0"/>
              </a:spcBef>
              <a:spcAft>
                <a:spcPts val="0"/>
              </a:spcAft>
              <a:buSzPct val="100000"/>
              <a:buNone/>
              <a:defRPr sz="2100"/>
            </a:lvl5pPr>
            <a:lvl6pPr lvl="5" algn="ctr">
              <a:lnSpc>
                <a:spcPct val="100000"/>
              </a:lnSpc>
              <a:spcBef>
                <a:spcPts val="0"/>
              </a:spcBef>
              <a:spcAft>
                <a:spcPts val="0"/>
              </a:spcAft>
              <a:buSzPct val="100000"/>
              <a:buNone/>
              <a:defRPr sz="2100"/>
            </a:lvl6pPr>
            <a:lvl7pPr lvl="6" algn="ctr">
              <a:lnSpc>
                <a:spcPct val="100000"/>
              </a:lnSpc>
              <a:spcBef>
                <a:spcPts val="0"/>
              </a:spcBef>
              <a:spcAft>
                <a:spcPts val="0"/>
              </a:spcAft>
              <a:buSzPct val="100000"/>
              <a:buNone/>
              <a:defRPr sz="2100"/>
            </a:lvl7pPr>
            <a:lvl8pPr lvl="7" algn="ctr">
              <a:lnSpc>
                <a:spcPct val="100000"/>
              </a:lnSpc>
              <a:spcBef>
                <a:spcPts val="0"/>
              </a:spcBef>
              <a:spcAft>
                <a:spcPts val="0"/>
              </a:spcAft>
              <a:buSzPct val="100000"/>
              <a:buNone/>
              <a:defRPr sz="2100"/>
            </a:lvl8pPr>
            <a:lvl9pPr lvl="8" algn="ctr">
              <a:lnSpc>
                <a:spcPct val="100000"/>
              </a:lnSpc>
              <a:spcBef>
                <a:spcPts val="0"/>
              </a:spcBef>
              <a:spcAft>
                <a:spcPts val="0"/>
              </a:spcAft>
              <a:buSzPct val="100000"/>
              <a:buNone/>
              <a:defRPr sz="2100"/>
            </a:lvl9pPr>
          </a:lstStyle>
          <a:p>
            <a:endParaRPr/>
          </a:p>
        </p:txBody>
      </p:sp>
      <p:sp>
        <p:nvSpPr>
          <p:cNvPr id="39" name="Shape 39"/>
          <p:cNvSpPr txBox="1">
            <a:spLocks noGrp="1"/>
          </p:cNvSpPr>
          <p:nvPr>
            <p:ph type="body" idx="2"/>
          </p:nvPr>
        </p:nvSpPr>
        <p:spPr>
          <a:xfrm>
            <a:off x="4939500" y="724075"/>
            <a:ext cx="3837000" cy="3695100"/>
          </a:xfrm>
          <a:prstGeom prst="rect">
            <a:avLst/>
          </a:prstGeom>
        </p:spPr>
        <p:txBody>
          <a:bodyPr lIns="91425" tIns="91425" rIns="91425" bIns="91425" anchor="ctr"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40" name="Shape 40"/>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Caption">
    <p:spTree>
      <p:nvGrpSpPr>
        <p:cNvPr id="1" name="Shape 41"/>
        <p:cNvGrpSpPr/>
        <p:nvPr/>
      </p:nvGrpSpPr>
      <p:grpSpPr>
        <a:xfrm>
          <a:off x="0" y="0"/>
          <a:ext cx="0" cy="0"/>
          <a:chOff x="0" y="0"/>
          <a:chExt cx="0" cy="0"/>
        </a:xfrm>
      </p:grpSpPr>
      <p:sp>
        <p:nvSpPr>
          <p:cNvPr id="42" name="Shape 42"/>
          <p:cNvSpPr txBox="1">
            <a:spLocks noGrp="1"/>
          </p:cNvSpPr>
          <p:nvPr>
            <p:ph type="body" idx="1"/>
          </p:nvPr>
        </p:nvSpPr>
        <p:spPr>
          <a:xfrm>
            <a:off x="311700" y="4230575"/>
            <a:ext cx="5998800" cy="605100"/>
          </a:xfrm>
          <a:prstGeom prst="rect">
            <a:avLst/>
          </a:prstGeom>
        </p:spPr>
        <p:txBody>
          <a:bodyPr lIns="91425" tIns="91425" rIns="91425" bIns="91425" anchor="ctr" anchorCtr="0"/>
          <a:lstStyle>
            <a:lvl1pPr lvl="0">
              <a:lnSpc>
                <a:spcPct val="100000"/>
              </a:lnSpc>
              <a:spcBef>
                <a:spcPts val="0"/>
              </a:spcBef>
              <a:spcAft>
                <a:spcPts val="0"/>
              </a:spcAft>
              <a:buNone/>
              <a:defRPr/>
            </a:lvl1pPr>
          </a:lstStyle>
          <a:p>
            <a:endParaRPr/>
          </a:p>
        </p:txBody>
      </p:sp>
      <p:sp>
        <p:nvSpPr>
          <p:cNvPr id="43" name="Shape 43"/>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ig number">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311700" y="1106125"/>
            <a:ext cx="8520600" cy="1963500"/>
          </a:xfrm>
          <a:prstGeom prst="rect">
            <a:avLst/>
          </a:prstGeom>
        </p:spPr>
        <p:txBody>
          <a:bodyPr lIns="91425" tIns="91425" rIns="91425" bIns="91425" anchor="b" anchorCtr="0"/>
          <a:lstStyle>
            <a:lvl1pPr lvl="0" algn="ctr">
              <a:spcBef>
                <a:spcPts val="0"/>
              </a:spcBef>
              <a:buSzPct val="100000"/>
              <a:defRPr sz="12000"/>
            </a:lvl1pPr>
            <a:lvl2pPr lvl="1" algn="ctr">
              <a:spcBef>
                <a:spcPts val="0"/>
              </a:spcBef>
              <a:buSzPct val="100000"/>
              <a:defRPr sz="12000"/>
            </a:lvl2pPr>
            <a:lvl3pPr lvl="2" algn="ctr">
              <a:spcBef>
                <a:spcPts val="0"/>
              </a:spcBef>
              <a:buSzPct val="100000"/>
              <a:defRPr sz="12000"/>
            </a:lvl3pPr>
            <a:lvl4pPr lvl="3" algn="ctr">
              <a:spcBef>
                <a:spcPts val="0"/>
              </a:spcBef>
              <a:buSzPct val="100000"/>
              <a:defRPr sz="12000"/>
            </a:lvl4pPr>
            <a:lvl5pPr lvl="4" algn="ctr">
              <a:spcBef>
                <a:spcPts val="0"/>
              </a:spcBef>
              <a:buSzPct val="100000"/>
              <a:defRPr sz="12000"/>
            </a:lvl5pPr>
            <a:lvl6pPr lvl="5" algn="ctr">
              <a:spcBef>
                <a:spcPts val="0"/>
              </a:spcBef>
              <a:buSzPct val="100000"/>
              <a:defRPr sz="12000"/>
            </a:lvl6pPr>
            <a:lvl7pPr lvl="6" algn="ctr">
              <a:spcBef>
                <a:spcPts val="0"/>
              </a:spcBef>
              <a:buSzPct val="100000"/>
              <a:defRPr sz="12000"/>
            </a:lvl7pPr>
            <a:lvl8pPr lvl="7" algn="ctr">
              <a:spcBef>
                <a:spcPts val="0"/>
              </a:spcBef>
              <a:buSzPct val="100000"/>
              <a:defRPr sz="12000"/>
            </a:lvl8pPr>
            <a:lvl9pPr lvl="8" algn="ctr">
              <a:spcBef>
                <a:spcPts val="0"/>
              </a:spcBef>
              <a:buSzPct val="100000"/>
              <a:defRPr sz="12000"/>
            </a:lvl9pPr>
          </a:lstStyle>
          <a:p>
            <a:endParaRPr/>
          </a:p>
        </p:txBody>
      </p:sp>
      <p:sp>
        <p:nvSpPr>
          <p:cNvPr id="46" name="Shape 46"/>
          <p:cNvSpPr txBox="1">
            <a:spLocks noGrp="1"/>
          </p:cNvSpPr>
          <p:nvPr>
            <p:ph type="body" idx="1"/>
          </p:nvPr>
        </p:nvSpPr>
        <p:spPr>
          <a:xfrm>
            <a:off x="311700" y="3152225"/>
            <a:ext cx="8520600" cy="1300800"/>
          </a:xfrm>
          <a:prstGeom prst="rect">
            <a:avLst/>
          </a:prstGeom>
        </p:spPr>
        <p:txBody>
          <a:bodyPr lIns="91425" tIns="91425" rIns="91425" bIns="91425" anchor="t" anchorCtr="0"/>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a:endParaRPr/>
          </a:p>
        </p:txBody>
      </p:sp>
      <p:sp>
        <p:nvSpPr>
          <p:cNvPr id="47" name="Shape 47"/>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48"/>
        <p:cNvGrpSpPr/>
        <p:nvPr/>
      </p:nvGrpSpPr>
      <p:grpSpPr>
        <a:xfrm>
          <a:off x="0" y="0"/>
          <a:ext cx="0" cy="0"/>
          <a:chOff x="0" y="0"/>
          <a:chExt cx="0" cy="0"/>
        </a:xfrm>
      </p:grpSpPr>
      <p:sp>
        <p:nvSpPr>
          <p:cNvPr id="49" name="Shape 49"/>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56"/>
        <p:cNvGrpSpPr/>
        <p:nvPr/>
      </p:nvGrpSpPr>
      <p:grpSpPr>
        <a:xfrm>
          <a:off x="0" y="0"/>
          <a:ext cx="0" cy="0"/>
          <a:chOff x="0" y="0"/>
          <a:chExt cx="0" cy="0"/>
        </a:xfrm>
      </p:grpSpPr>
      <p:sp>
        <p:nvSpPr>
          <p:cNvPr id="57" name="Shape 57"/>
          <p:cNvSpPr txBox="1">
            <a:spLocks noGrp="1"/>
          </p:cNvSpPr>
          <p:nvPr>
            <p:ph type="ctrTitle"/>
          </p:nvPr>
        </p:nvSpPr>
        <p:spPr>
          <a:xfrm>
            <a:off x="1143000" y="841772"/>
            <a:ext cx="6858000" cy="1790700"/>
          </a:xfrm>
          <a:prstGeom prst="rect">
            <a:avLst/>
          </a:prstGeom>
          <a:noFill/>
          <a:ln>
            <a:noFill/>
          </a:ln>
        </p:spPr>
        <p:txBody>
          <a:bodyPr lIns="91425" tIns="91425" rIns="91425" bIns="91425" anchor="b" anchorCtr="0"/>
          <a:lstStyle>
            <a:lvl1pPr marL="0" marR="0" lvl="0" indent="0" algn="ctr" rtl="0">
              <a:lnSpc>
                <a:spcPct val="90000"/>
              </a:lnSpc>
              <a:spcBef>
                <a:spcPts val="0"/>
              </a:spcBef>
              <a:buClr>
                <a:schemeClr val="dk1"/>
              </a:buClr>
              <a:buFont typeface="Calibri"/>
              <a:buNone/>
              <a:defRPr sz="4500" b="0" i="0" u="none" strike="noStrike" cap="none">
                <a:solidFill>
                  <a:schemeClr val="dk1"/>
                </a:solidFill>
                <a:latin typeface="Calibri"/>
                <a:ea typeface="Calibri"/>
                <a:cs typeface="Calibri"/>
                <a:sym typeface="Calibri"/>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a:p>
        </p:txBody>
      </p:sp>
      <p:sp>
        <p:nvSpPr>
          <p:cNvPr id="58" name="Shape 58"/>
          <p:cNvSpPr txBox="1">
            <a:spLocks noGrp="1"/>
          </p:cNvSpPr>
          <p:nvPr>
            <p:ph type="subTitle" idx="1"/>
          </p:nvPr>
        </p:nvSpPr>
        <p:spPr>
          <a:xfrm>
            <a:off x="1143000" y="2701528"/>
            <a:ext cx="6858000" cy="1241700"/>
          </a:xfrm>
          <a:prstGeom prst="rect">
            <a:avLst/>
          </a:prstGeom>
          <a:noFill/>
          <a:ln>
            <a:noFill/>
          </a:ln>
        </p:spPr>
        <p:txBody>
          <a:bodyPr lIns="91425" tIns="91425" rIns="91425" bIns="91425" anchor="t" anchorCtr="0"/>
          <a:lstStyle>
            <a:lvl1pPr marL="0" marR="0" lvl="0" indent="0" algn="ctr" rtl="0">
              <a:lnSpc>
                <a:spcPct val="90000"/>
              </a:lnSpc>
              <a:spcBef>
                <a:spcPts val="750"/>
              </a:spcBef>
              <a:buClr>
                <a:schemeClr val="dk1"/>
              </a:buClr>
              <a:buFont typeface="Arial"/>
              <a:buNone/>
              <a:defRPr sz="1800" b="0" i="0" u="none" strike="noStrike" cap="none">
                <a:solidFill>
                  <a:schemeClr val="dk1"/>
                </a:solidFill>
                <a:latin typeface="Calibri"/>
                <a:ea typeface="Calibri"/>
                <a:cs typeface="Calibri"/>
                <a:sym typeface="Calibri"/>
              </a:defRPr>
            </a:lvl1pPr>
            <a:lvl2pPr marL="342900" marR="0" lvl="1" indent="0" algn="ctr" rtl="0">
              <a:lnSpc>
                <a:spcPct val="90000"/>
              </a:lnSpc>
              <a:spcBef>
                <a:spcPts val="375"/>
              </a:spcBef>
              <a:buClr>
                <a:schemeClr val="dk1"/>
              </a:buClr>
              <a:buFont typeface="Arial"/>
              <a:buNone/>
              <a:defRPr sz="1500" b="0" i="0" u="none" strike="noStrike" cap="none">
                <a:solidFill>
                  <a:schemeClr val="dk1"/>
                </a:solidFill>
                <a:latin typeface="Calibri"/>
                <a:ea typeface="Calibri"/>
                <a:cs typeface="Calibri"/>
                <a:sym typeface="Calibri"/>
              </a:defRPr>
            </a:lvl2pPr>
            <a:lvl3pPr marL="685800" marR="0" lvl="2" indent="0" algn="ctr" rtl="0">
              <a:lnSpc>
                <a:spcPct val="90000"/>
              </a:lnSpc>
              <a:spcBef>
                <a:spcPts val="375"/>
              </a:spcBef>
              <a:buClr>
                <a:schemeClr val="dk1"/>
              </a:buClr>
              <a:buFont typeface="Arial"/>
              <a:buNone/>
              <a:defRPr sz="1350" b="0" i="0" u="none" strike="noStrike" cap="none">
                <a:solidFill>
                  <a:schemeClr val="dk1"/>
                </a:solidFill>
                <a:latin typeface="Calibri"/>
                <a:ea typeface="Calibri"/>
                <a:cs typeface="Calibri"/>
                <a:sym typeface="Calibri"/>
              </a:defRPr>
            </a:lvl3pPr>
            <a:lvl4pPr marL="1028700" marR="0" lvl="3" indent="0" algn="ctr" rtl="0">
              <a:lnSpc>
                <a:spcPct val="90000"/>
              </a:lnSpc>
              <a:spcBef>
                <a:spcPts val="375"/>
              </a:spcBef>
              <a:buClr>
                <a:schemeClr val="dk1"/>
              </a:buClr>
              <a:buFont typeface="Arial"/>
              <a:buNone/>
              <a:defRPr sz="1200" b="0" i="0" u="none" strike="noStrike" cap="none">
                <a:solidFill>
                  <a:schemeClr val="dk1"/>
                </a:solidFill>
                <a:latin typeface="Calibri"/>
                <a:ea typeface="Calibri"/>
                <a:cs typeface="Calibri"/>
                <a:sym typeface="Calibri"/>
              </a:defRPr>
            </a:lvl4pPr>
            <a:lvl5pPr marL="1371600" marR="0" lvl="4" indent="0" algn="ctr" rtl="0">
              <a:lnSpc>
                <a:spcPct val="90000"/>
              </a:lnSpc>
              <a:spcBef>
                <a:spcPts val="375"/>
              </a:spcBef>
              <a:buClr>
                <a:schemeClr val="dk1"/>
              </a:buClr>
              <a:buFont typeface="Arial"/>
              <a:buNone/>
              <a:defRPr sz="1200" b="0" i="0" u="none" strike="noStrike" cap="none">
                <a:solidFill>
                  <a:schemeClr val="dk1"/>
                </a:solidFill>
                <a:latin typeface="Calibri"/>
                <a:ea typeface="Calibri"/>
                <a:cs typeface="Calibri"/>
                <a:sym typeface="Calibri"/>
              </a:defRPr>
            </a:lvl5pPr>
            <a:lvl6pPr marL="1714500" marR="0" lvl="5" indent="0" algn="ctr" rtl="0">
              <a:lnSpc>
                <a:spcPct val="90000"/>
              </a:lnSpc>
              <a:spcBef>
                <a:spcPts val="375"/>
              </a:spcBef>
              <a:buClr>
                <a:schemeClr val="dk1"/>
              </a:buClr>
              <a:buFont typeface="Arial"/>
              <a:buNone/>
              <a:defRPr sz="1200" b="0" i="0" u="none" strike="noStrike" cap="none">
                <a:solidFill>
                  <a:schemeClr val="dk1"/>
                </a:solidFill>
                <a:latin typeface="Calibri"/>
                <a:ea typeface="Calibri"/>
                <a:cs typeface="Calibri"/>
                <a:sym typeface="Calibri"/>
              </a:defRPr>
            </a:lvl6pPr>
            <a:lvl7pPr marL="2057400" marR="0" lvl="6" indent="0" algn="ctr" rtl="0">
              <a:lnSpc>
                <a:spcPct val="90000"/>
              </a:lnSpc>
              <a:spcBef>
                <a:spcPts val="375"/>
              </a:spcBef>
              <a:buClr>
                <a:schemeClr val="dk1"/>
              </a:buClr>
              <a:buFont typeface="Arial"/>
              <a:buNone/>
              <a:defRPr sz="1200" b="0" i="0" u="none" strike="noStrike" cap="none">
                <a:solidFill>
                  <a:schemeClr val="dk1"/>
                </a:solidFill>
                <a:latin typeface="Calibri"/>
                <a:ea typeface="Calibri"/>
                <a:cs typeface="Calibri"/>
                <a:sym typeface="Calibri"/>
              </a:defRPr>
            </a:lvl7pPr>
            <a:lvl8pPr marL="2400300" marR="0" lvl="7" indent="0" algn="ctr" rtl="0">
              <a:lnSpc>
                <a:spcPct val="90000"/>
              </a:lnSpc>
              <a:spcBef>
                <a:spcPts val="375"/>
              </a:spcBef>
              <a:buClr>
                <a:schemeClr val="dk1"/>
              </a:buClr>
              <a:buFont typeface="Arial"/>
              <a:buNone/>
              <a:defRPr sz="1200" b="0" i="0" u="none" strike="noStrike" cap="none">
                <a:solidFill>
                  <a:schemeClr val="dk1"/>
                </a:solidFill>
                <a:latin typeface="Calibri"/>
                <a:ea typeface="Calibri"/>
                <a:cs typeface="Calibri"/>
                <a:sym typeface="Calibri"/>
              </a:defRPr>
            </a:lvl8pPr>
            <a:lvl9pPr marL="2743200" marR="0" lvl="8" indent="0" algn="ctr" rtl="0">
              <a:lnSpc>
                <a:spcPct val="90000"/>
              </a:lnSpc>
              <a:spcBef>
                <a:spcPts val="375"/>
              </a:spcBef>
              <a:buClr>
                <a:schemeClr val="dk1"/>
              </a:buClr>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59" name="Shape 59"/>
          <p:cNvSpPr txBox="1">
            <a:spLocks noGrp="1"/>
          </p:cNvSpPr>
          <p:nvPr>
            <p:ph type="dt" idx="10"/>
          </p:nvPr>
        </p:nvSpPr>
        <p:spPr>
          <a:xfrm>
            <a:off x="628650" y="4767263"/>
            <a:ext cx="2057400" cy="273900"/>
          </a:xfrm>
          <a:prstGeom prst="rect">
            <a:avLst/>
          </a:prstGeom>
          <a:noFill/>
          <a:ln>
            <a:noFill/>
          </a:ln>
        </p:spPr>
        <p:txBody>
          <a:bodyPr lIns="91425" tIns="91425" rIns="91425" bIns="91425" anchor="ctr" anchorCtr="0"/>
          <a:lstStyle>
            <a:lvl1pPr marL="0" marR="0" lvl="0" indent="0" algn="l" rtl="0">
              <a:spcBef>
                <a:spcPts val="0"/>
              </a:spcBef>
              <a:buNone/>
              <a:defRPr sz="9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60" name="Shape 60"/>
          <p:cNvSpPr txBox="1">
            <a:spLocks noGrp="1"/>
          </p:cNvSpPr>
          <p:nvPr>
            <p:ph type="ftr" idx="11"/>
          </p:nvPr>
        </p:nvSpPr>
        <p:spPr>
          <a:xfrm>
            <a:off x="3028950" y="4767263"/>
            <a:ext cx="3086100" cy="273900"/>
          </a:xfrm>
          <a:prstGeom prst="rect">
            <a:avLst/>
          </a:prstGeom>
          <a:noFill/>
          <a:ln>
            <a:noFill/>
          </a:ln>
        </p:spPr>
        <p:txBody>
          <a:bodyPr lIns="91425" tIns="91425" rIns="91425" bIns="91425" anchor="ctr" anchorCtr="0"/>
          <a:lstStyle>
            <a:lvl1pPr marL="0" marR="0" lvl="0" indent="0" algn="ctr" rtl="0">
              <a:spcBef>
                <a:spcPts val="0"/>
              </a:spcBef>
              <a:buNone/>
              <a:defRPr sz="9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61" name="Shape 61"/>
          <p:cNvSpPr txBox="1">
            <a:spLocks noGrp="1"/>
          </p:cNvSpPr>
          <p:nvPr>
            <p:ph type="sldNum" idx="12"/>
          </p:nvPr>
        </p:nvSpPr>
        <p:spPr>
          <a:xfrm>
            <a:off x="6457950" y="4767263"/>
            <a:ext cx="2057400" cy="273900"/>
          </a:xfrm>
          <a:prstGeom prst="rect">
            <a:avLst/>
          </a:prstGeom>
          <a:noFill/>
          <a:ln>
            <a:noFill/>
          </a:ln>
        </p:spPr>
        <p:txBody>
          <a:bodyPr lIns="91425" tIns="45700" rIns="91425" bIns="45700" anchor="ctr" anchorCtr="0">
            <a:noAutofit/>
          </a:bodyPr>
          <a:lstStyle/>
          <a:p>
            <a:pPr marL="0" marR="0" lvl="0" indent="0" algn="r" rtl="0">
              <a:spcBef>
                <a:spcPts val="0"/>
              </a:spcBef>
              <a:buClr>
                <a:schemeClr val="dk2"/>
              </a:buClr>
              <a:buSzPct val="25000"/>
              <a:buFont typeface="Georgia"/>
              <a:buNone/>
            </a:pPr>
            <a:fld id="{00000000-1234-1234-1234-123412341234}" type="slidenum">
              <a:rPr lang="en-GB" sz="1300" b="0" i="0" u="none" strike="noStrike" cap="none">
                <a:solidFill>
                  <a:schemeClr val="dk2"/>
                </a:solidFill>
                <a:latin typeface="Georgia"/>
                <a:ea typeface="Georgia"/>
                <a:cs typeface="Georgia"/>
                <a:sym typeface="Georgia"/>
              </a:rPr>
              <a:t>‹#›</a:t>
            </a:fld>
            <a:endParaRPr lang="en-GB" sz="1300" b="0" i="0" u="none" strike="noStrike" cap="none">
              <a:solidFill>
                <a:schemeClr val="dk2"/>
              </a:solidFill>
              <a:latin typeface="Georgia"/>
              <a:ea typeface="Georgia"/>
              <a:cs typeface="Georgia"/>
              <a:sym typeface="Georgia"/>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62"/>
        <p:cNvGrpSpPr/>
        <p:nvPr/>
      </p:nvGrpSpPr>
      <p:grpSpPr>
        <a:xfrm>
          <a:off x="0" y="0"/>
          <a:ext cx="0" cy="0"/>
          <a:chOff x="0" y="0"/>
          <a:chExt cx="0" cy="0"/>
        </a:xfrm>
      </p:grpSpPr>
      <p:sp>
        <p:nvSpPr>
          <p:cNvPr id="63" name="Shape 63"/>
          <p:cNvSpPr txBox="1">
            <a:spLocks noGrp="1"/>
          </p:cNvSpPr>
          <p:nvPr>
            <p:ph type="title"/>
          </p:nvPr>
        </p:nvSpPr>
        <p:spPr>
          <a:xfrm>
            <a:off x="457200" y="155628"/>
            <a:ext cx="8229600" cy="1044600"/>
          </a:xfrm>
          <a:prstGeom prst="rect">
            <a:avLst/>
          </a:prstGeom>
          <a:noFill/>
          <a:ln>
            <a:noFill/>
          </a:ln>
        </p:spPr>
        <p:txBody>
          <a:bodyPr lIns="91425" tIns="91425" rIns="91425" bIns="91425" anchor="b" anchorCtr="0"/>
          <a:lstStyle>
            <a:lvl1pPr marL="0" marR="0" lvl="0" indent="0" algn="l" rtl="0">
              <a:lnSpc>
                <a:spcPct val="90000"/>
              </a:lnSpc>
              <a:spcBef>
                <a:spcPts val="0"/>
              </a:spcBef>
              <a:buClr>
                <a:schemeClr val="dk1"/>
              </a:buClr>
              <a:buFont typeface="Calibri"/>
              <a:buNone/>
              <a:defRPr sz="3300" b="0" i="0" u="none" strike="noStrike" cap="none">
                <a:solidFill>
                  <a:schemeClr val="dk1"/>
                </a:solidFill>
                <a:latin typeface="Calibri"/>
                <a:ea typeface="Calibri"/>
                <a:cs typeface="Calibri"/>
                <a:sym typeface="Calibri"/>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a:p>
        </p:txBody>
      </p:sp>
      <p:sp>
        <p:nvSpPr>
          <p:cNvPr id="64" name="Shape 64"/>
          <p:cNvSpPr txBox="1">
            <a:spLocks noGrp="1"/>
          </p:cNvSpPr>
          <p:nvPr>
            <p:ph type="body" idx="1"/>
          </p:nvPr>
        </p:nvSpPr>
        <p:spPr>
          <a:xfrm>
            <a:off x="457200" y="1297780"/>
            <a:ext cx="8229600" cy="3627900"/>
          </a:xfrm>
          <a:prstGeom prst="rect">
            <a:avLst/>
          </a:prstGeom>
          <a:noFill/>
          <a:ln>
            <a:noFill/>
          </a:ln>
        </p:spPr>
        <p:txBody>
          <a:bodyPr lIns="91425" tIns="91425" rIns="91425" bIns="91425" anchor="t" anchorCtr="0"/>
          <a:lstStyle>
            <a:lvl1pPr marL="171450" marR="0" lvl="0" indent="-38100" algn="l" rtl="0">
              <a:lnSpc>
                <a:spcPct val="90000"/>
              </a:lnSpc>
              <a:spcBef>
                <a:spcPts val="0"/>
              </a:spcBef>
              <a:buClr>
                <a:schemeClr val="dk1"/>
              </a:buClr>
              <a:buSzPct val="100000"/>
              <a:buFont typeface="Arial"/>
              <a:buChar char="•"/>
              <a:defRPr sz="2100" b="0" i="0" u="none" strike="noStrike" cap="none">
                <a:solidFill>
                  <a:schemeClr val="dk1"/>
                </a:solidFill>
                <a:latin typeface="Calibri"/>
                <a:ea typeface="Calibri"/>
                <a:cs typeface="Calibri"/>
                <a:sym typeface="Calibri"/>
              </a:defRPr>
            </a:lvl1pPr>
            <a:lvl2pPr marL="514350" marR="0" lvl="1" indent="-57150" algn="l" rtl="0">
              <a:lnSpc>
                <a:spcPct val="90000"/>
              </a:lnSpc>
              <a:spcBef>
                <a:spcPts val="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2pPr>
            <a:lvl3pPr marL="857250" marR="0" lvl="2" indent="-76200" algn="l" rtl="0">
              <a:lnSpc>
                <a:spcPct val="90000"/>
              </a:lnSpc>
              <a:spcBef>
                <a:spcPts val="0"/>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3pPr>
            <a:lvl4pPr marL="1200150" marR="0" lvl="3" indent="-85725" algn="l" rtl="0">
              <a:lnSpc>
                <a:spcPct val="90000"/>
              </a:lnSpc>
              <a:spcBef>
                <a:spcPts val="0"/>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4pPr>
            <a:lvl5pPr marL="1543050" marR="0" lvl="4" indent="-85725" algn="l" rtl="0">
              <a:lnSpc>
                <a:spcPct val="90000"/>
              </a:lnSpc>
              <a:spcBef>
                <a:spcPts val="0"/>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5pPr>
            <a:lvl6pPr marL="1885950" marR="0" lvl="5" indent="-85725" algn="l" rtl="0">
              <a:lnSpc>
                <a:spcPct val="90000"/>
              </a:lnSpc>
              <a:spcBef>
                <a:spcPts val="0"/>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6pPr>
            <a:lvl7pPr marL="2228850" marR="0" lvl="6" indent="-85725" algn="l" rtl="0">
              <a:lnSpc>
                <a:spcPct val="90000"/>
              </a:lnSpc>
              <a:spcBef>
                <a:spcPts val="0"/>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7pPr>
            <a:lvl8pPr marL="2571750" marR="0" lvl="7" indent="-85725" algn="l" rtl="0">
              <a:lnSpc>
                <a:spcPct val="90000"/>
              </a:lnSpc>
              <a:spcBef>
                <a:spcPts val="0"/>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8pPr>
            <a:lvl9pPr marL="2914650" marR="0" lvl="8" indent="-85725" algn="l" rtl="0">
              <a:lnSpc>
                <a:spcPct val="90000"/>
              </a:lnSpc>
              <a:spcBef>
                <a:spcPts val="0"/>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65" name="Shape 65"/>
          <p:cNvSpPr txBox="1">
            <a:spLocks noGrp="1"/>
          </p:cNvSpPr>
          <p:nvPr>
            <p:ph type="sldNum" idx="12"/>
          </p:nvPr>
        </p:nvSpPr>
        <p:spPr>
          <a:xfrm>
            <a:off x="8556790" y="4749850"/>
            <a:ext cx="548700" cy="393600"/>
          </a:xfrm>
          <a:prstGeom prst="rect">
            <a:avLst/>
          </a:prstGeom>
          <a:noFill/>
          <a:ln>
            <a:noFill/>
          </a:ln>
        </p:spPr>
        <p:txBody>
          <a:bodyPr lIns="91425" tIns="91425" rIns="91425" bIns="91425" anchor="ctr" anchorCtr="0">
            <a:noAutofit/>
          </a:bodyPr>
          <a:lstStyle/>
          <a:p>
            <a:pPr marL="0" marR="0" lvl="0" indent="0" algn="r" rtl="0">
              <a:spcBef>
                <a:spcPts val="0"/>
              </a:spcBef>
              <a:buClr>
                <a:srgbClr val="888888"/>
              </a:buClr>
              <a:buSzPct val="25000"/>
              <a:buFont typeface="Calibri"/>
              <a:buNone/>
            </a:pPr>
            <a:fld id="{00000000-1234-1234-1234-123412341234}" type="slidenum">
              <a:rPr lang="en-GB" sz="900" b="0" i="0" u="none" strike="noStrike" cap="none">
                <a:solidFill>
                  <a:srgbClr val="888888"/>
                </a:solidFill>
                <a:latin typeface="Calibri"/>
                <a:ea typeface="Calibri"/>
                <a:cs typeface="Calibri"/>
                <a:sym typeface="Calibri"/>
              </a:rPr>
              <a:t>‹#›</a:t>
            </a:fld>
            <a:endParaRPr lang="en-GB" sz="900" b="0" i="0" u="none" strike="noStrike" cap="none">
              <a:solidFill>
                <a:srgbClr val="888888"/>
              </a:solidFill>
              <a:latin typeface="Calibri"/>
              <a:ea typeface="Calibri"/>
              <a:cs typeface="Calibri"/>
              <a:sym typeface="Calibri"/>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66"/>
        <p:cNvGrpSpPr/>
        <p:nvPr/>
      </p:nvGrpSpPr>
      <p:grpSpPr>
        <a:xfrm>
          <a:off x="0" y="0"/>
          <a:ext cx="0" cy="0"/>
          <a:chOff x="0" y="0"/>
          <a:chExt cx="0" cy="0"/>
        </a:xfrm>
      </p:grpSpPr>
      <p:sp>
        <p:nvSpPr>
          <p:cNvPr id="67" name="Shape 67"/>
          <p:cNvSpPr txBox="1">
            <a:spLocks noGrp="1"/>
          </p:cNvSpPr>
          <p:nvPr>
            <p:ph type="title"/>
          </p:nvPr>
        </p:nvSpPr>
        <p:spPr>
          <a:xfrm>
            <a:off x="628650" y="273844"/>
            <a:ext cx="7886700" cy="994200"/>
          </a:xfrm>
          <a:prstGeom prst="rect">
            <a:avLst/>
          </a:prstGeom>
          <a:noFill/>
          <a:ln>
            <a:noFill/>
          </a:ln>
        </p:spPr>
        <p:txBody>
          <a:bodyPr lIns="91425" tIns="91425" rIns="91425" bIns="91425" anchor="ctr" anchorCtr="0"/>
          <a:lstStyle>
            <a:lvl1pPr marL="0" marR="0" lvl="0" indent="0" algn="l" rtl="0">
              <a:lnSpc>
                <a:spcPct val="90000"/>
              </a:lnSpc>
              <a:spcBef>
                <a:spcPts val="0"/>
              </a:spcBef>
              <a:buClr>
                <a:schemeClr val="dk1"/>
              </a:buClr>
              <a:buFont typeface="Calibri"/>
              <a:buNone/>
              <a:defRPr sz="3300" b="0" i="0" u="none" strike="noStrike" cap="none">
                <a:solidFill>
                  <a:schemeClr val="dk1"/>
                </a:solidFill>
                <a:latin typeface="Calibri"/>
                <a:ea typeface="Calibri"/>
                <a:cs typeface="Calibri"/>
                <a:sym typeface="Calibri"/>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a:p>
        </p:txBody>
      </p:sp>
      <p:sp>
        <p:nvSpPr>
          <p:cNvPr id="68" name="Shape 68"/>
          <p:cNvSpPr txBox="1">
            <a:spLocks noGrp="1"/>
          </p:cNvSpPr>
          <p:nvPr>
            <p:ph type="body" idx="1"/>
          </p:nvPr>
        </p:nvSpPr>
        <p:spPr>
          <a:xfrm>
            <a:off x="628650" y="1369218"/>
            <a:ext cx="7886700" cy="3263400"/>
          </a:xfrm>
          <a:prstGeom prst="rect">
            <a:avLst/>
          </a:prstGeom>
          <a:noFill/>
          <a:ln>
            <a:noFill/>
          </a:ln>
        </p:spPr>
        <p:txBody>
          <a:bodyPr lIns="91425" tIns="91425" rIns="91425" bIns="91425" anchor="t" anchorCtr="0"/>
          <a:lstStyle>
            <a:lvl1pPr marL="171450" marR="0" lvl="0" indent="-38100" algn="l" rtl="0">
              <a:lnSpc>
                <a:spcPct val="90000"/>
              </a:lnSpc>
              <a:spcBef>
                <a:spcPts val="750"/>
              </a:spcBef>
              <a:buClr>
                <a:schemeClr val="dk1"/>
              </a:buClr>
              <a:buSzPct val="100000"/>
              <a:buFont typeface="Arial"/>
              <a:buChar char="•"/>
              <a:defRPr sz="2100" b="0" i="0" u="none" strike="noStrike" cap="none">
                <a:solidFill>
                  <a:schemeClr val="dk1"/>
                </a:solidFill>
                <a:latin typeface="Calibri"/>
                <a:ea typeface="Calibri"/>
                <a:cs typeface="Calibri"/>
                <a:sym typeface="Calibri"/>
              </a:defRPr>
            </a:lvl1pPr>
            <a:lvl2pPr marL="514350" marR="0" lvl="1" indent="-57150" algn="l" rtl="0">
              <a:lnSpc>
                <a:spcPct val="90000"/>
              </a:lnSpc>
              <a:spcBef>
                <a:spcPts val="375"/>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2pPr>
            <a:lvl3pPr marL="857250" marR="0" lvl="2"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3pPr>
            <a:lvl4pPr marL="1200150" marR="0" lvl="3"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4pPr>
            <a:lvl5pPr marL="1543050" marR="0" lvl="4"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5pPr>
            <a:lvl6pPr marL="1885950" marR="0" lvl="5"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6pPr>
            <a:lvl7pPr marL="2228850" marR="0" lvl="6"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7pPr>
            <a:lvl8pPr marL="2571750" marR="0" lvl="7"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8pPr>
            <a:lvl9pPr marL="2914650" marR="0" lvl="8"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69" name="Shape 69"/>
          <p:cNvSpPr txBox="1">
            <a:spLocks noGrp="1"/>
          </p:cNvSpPr>
          <p:nvPr>
            <p:ph type="dt" idx="10"/>
          </p:nvPr>
        </p:nvSpPr>
        <p:spPr>
          <a:xfrm>
            <a:off x="628650" y="4767263"/>
            <a:ext cx="2057400" cy="273900"/>
          </a:xfrm>
          <a:prstGeom prst="rect">
            <a:avLst/>
          </a:prstGeom>
          <a:noFill/>
          <a:ln>
            <a:noFill/>
          </a:ln>
        </p:spPr>
        <p:txBody>
          <a:bodyPr lIns="91425" tIns="91425" rIns="91425" bIns="91425" anchor="ctr" anchorCtr="0"/>
          <a:lstStyle>
            <a:lvl1pPr marL="0" marR="0" lvl="0" indent="0" algn="l"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70" name="Shape 70"/>
          <p:cNvSpPr txBox="1">
            <a:spLocks noGrp="1"/>
          </p:cNvSpPr>
          <p:nvPr>
            <p:ph type="ftr" idx="11"/>
          </p:nvPr>
        </p:nvSpPr>
        <p:spPr>
          <a:xfrm>
            <a:off x="3028950" y="4767263"/>
            <a:ext cx="3086100" cy="273900"/>
          </a:xfrm>
          <a:prstGeom prst="rect">
            <a:avLst/>
          </a:prstGeom>
          <a:noFill/>
          <a:ln>
            <a:noFill/>
          </a:ln>
        </p:spPr>
        <p:txBody>
          <a:bodyPr lIns="91425" tIns="91425" rIns="91425" bIns="91425" anchor="ctr" anchorCtr="0"/>
          <a:lstStyle>
            <a:lvl1pPr marL="0" marR="0" lvl="0" indent="0" algn="ctr"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71" name="Shape 71"/>
          <p:cNvSpPr txBox="1">
            <a:spLocks noGrp="1"/>
          </p:cNvSpPr>
          <p:nvPr>
            <p:ph type="sldNum" idx="12"/>
          </p:nvPr>
        </p:nvSpPr>
        <p:spPr>
          <a:xfrm>
            <a:off x="6457950" y="4767263"/>
            <a:ext cx="2057400" cy="273900"/>
          </a:xfrm>
          <a:prstGeom prst="rect">
            <a:avLst/>
          </a:prstGeom>
          <a:noFill/>
          <a:ln>
            <a:noFill/>
          </a:ln>
        </p:spPr>
        <p:txBody>
          <a:bodyPr lIns="91425" tIns="45700" rIns="91425" bIns="45700" anchor="ctr" anchorCtr="0">
            <a:noAutofit/>
          </a:bodyPr>
          <a:lstStyle/>
          <a:p>
            <a:pPr marL="0" marR="0" lvl="0" indent="0" algn="r" rtl="0">
              <a:spcBef>
                <a:spcPts val="0"/>
              </a:spcBef>
              <a:buClr>
                <a:schemeClr val="dk2"/>
              </a:buClr>
              <a:buSzPct val="25000"/>
              <a:buFont typeface="Georgia"/>
              <a:buNone/>
            </a:pPr>
            <a:fld id="{00000000-1234-1234-1234-123412341234}" type="slidenum">
              <a:rPr lang="en-GB" sz="1300">
                <a:solidFill>
                  <a:schemeClr val="dk2"/>
                </a:solidFill>
                <a:latin typeface="Georgia"/>
                <a:ea typeface="Georgia"/>
                <a:cs typeface="Georgia"/>
                <a:sym typeface="Georgia"/>
              </a:rPr>
              <a:t>‹#›</a:t>
            </a:fld>
            <a:endParaRPr lang="en-GB" sz="1300">
              <a:solidFill>
                <a:schemeClr val="dk2"/>
              </a:solidFill>
              <a:latin typeface="Georgia"/>
              <a:ea typeface="Georgia"/>
              <a:cs typeface="Georgia"/>
              <a:sym typeface="Georgia"/>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72"/>
        <p:cNvGrpSpPr/>
        <p:nvPr/>
      </p:nvGrpSpPr>
      <p:grpSpPr>
        <a:xfrm>
          <a:off x="0" y="0"/>
          <a:ext cx="0" cy="0"/>
          <a:chOff x="0" y="0"/>
          <a:chExt cx="0" cy="0"/>
        </a:xfrm>
      </p:grpSpPr>
      <p:sp>
        <p:nvSpPr>
          <p:cNvPr id="73" name="Shape 73"/>
          <p:cNvSpPr txBox="1">
            <a:spLocks noGrp="1"/>
          </p:cNvSpPr>
          <p:nvPr>
            <p:ph type="title"/>
          </p:nvPr>
        </p:nvSpPr>
        <p:spPr>
          <a:xfrm>
            <a:off x="623887" y="1282304"/>
            <a:ext cx="7886700" cy="2139600"/>
          </a:xfrm>
          <a:prstGeom prst="rect">
            <a:avLst/>
          </a:prstGeom>
          <a:noFill/>
          <a:ln>
            <a:noFill/>
          </a:ln>
        </p:spPr>
        <p:txBody>
          <a:bodyPr lIns="91425" tIns="91425" rIns="91425" bIns="91425" anchor="b" anchorCtr="0"/>
          <a:lstStyle>
            <a:lvl1pPr marL="0" marR="0" lvl="0" indent="0" algn="l" rtl="0">
              <a:lnSpc>
                <a:spcPct val="90000"/>
              </a:lnSpc>
              <a:spcBef>
                <a:spcPts val="0"/>
              </a:spcBef>
              <a:buClr>
                <a:schemeClr val="dk1"/>
              </a:buClr>
              <a:buFont typeface="Calibri"/>
              <a:buNone/>
              <a:defRPr sz="4500" b="0" i="0" u="none" strike="noStrike" cap="none">
                <a:solidFill>
                  <a:schemeClr val="dk1"/>
                </a:solidFill>
                <a:latin typeface="Calibri"/>
                <a:ea typeface="Calibri"/>
                <a:cs typeface="Calibri"/>
                <a:sym typeface="Calibri"/>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a:p>
        </p:txBody>
      </p:sp>
      <p:sp>
        <p:nvSpPr>
          <p:cNvPr id="74" name="Shape 74"/>
          <p:cNvSpPr txBox="1">
            <a:spLocks noGrp="1"/>
          </p:cNvSpPr>
          <p:nvPr>
            <p:ph type="body" idx="1"/>
          </p:nvPr>
        </p:nvSpPr>
        <p:spPr>
          <a:xfrm>
            <a:off x="623887" y="3442098"/>
            <a:ext cx="7886700" cy="1125300"/>
          </a:xfrm>
          <a:prstGeom prst="rect">
            <a:avLst/>
          </a:prstGeom>
          <a:noFill/>
          <a:ln>
            <a:noFill/>
          </a:ln>
        </p:spPr>
        <p:txBody>
          <a:bodyPr lIns="91425" tIns="91425" rIns="91425" bIns="91425" anchor="t" anchorCtr="0"/>
          <a:lstStyle>
            <a:lvl1pPr marL="0" marR="0" lvl="0" indent="0" algn="l" rtl="0">
              <a:lnSpc>
                <a:spcPct val="90000"/>
              </a:lnSpc>
              <a:spcBef>
                <a:spcPts val="750"/>
              </a:spcBef>
              <a:buClr>
                <a:srgbClr val="888888"/>
              </a:buClr>
              <a:buFont typeface="Arial"/>
              <a:buNone/>
              <a:defRPr sz="1800" b="0" i="0" u="none" strike="noStrike" cap="none">
                <a:solidFill>
                  <a:srgbClr val="888888"/>
                </a:solidFill>
                <a:latin typeface="Calibri"/>
                <a:ea typeface="Calibri"/>
                <a:cs typeface="Calibri"/>
                <a:sym typeface="Calibri"/>
              </a:defRPr>
            </a:lvl1pPr>
            <a:lvl2pPr marL="342900" marR="0" lvl="1" indent="0" algn="l" rtl="0">
              <a:lnSpc>
                <a:spcPct val="90000"/>
              </a:lnSpc>
              <a:spcBef>
                <a:spcPts val="375"/>
              </a:spcBef>
              <a:buClr>
                <a:srgbClr val="888888"/>
              </a:buClr>
              <a:buFont typeface="Arial"/>
              <a:buNone/>
              <a:defRPr sz="1500" b="0" i="0" u="none" strike="noStrike" cap="none">
                <a:solidFill>
                  <a:srgbClr val="888888"/>
                </a:solidFill>
                <a:latin typeface="Calibri"/>
                <a:ea typeface="Calibri"/>
                <a:cs typeface="Calibri"/>
                <a:sym typeface="Calibri"/>
              </a:defRPr>
            </a:lvl2pPr>
            <a:lvl3pPr marL="685800" marR="0" lvl="2" indent="0" algn="l" rtl="0">
              <a:lnSpc>
                <a:spcPct val="90000"/>
              </a:lnSpc>
              <a:spcBef>
                <a:spcPts val="375"/>
              </a:spcBef>
              <a:buClr>
                <a:srgbClr val="888888"/>
              </a:buClr>
              <a:buFont typeface="Arial"/>
              <a:buNone/>
              <a:defRPr sz="1350" b="0" i="0" u="none" strike="noStrike" cap="none">
                <a:solidFill>
                  <a:srgbClr val="888888"/>
                </a:solidFill>
                <a:latin typeface="Calibri"/>
                <a:ea typeface="Calibri"/>
                <a:cs typeface="Calibri"/>
                <a:sym typeface="Calibri"/>
              </a:defRPr>
            </a:lvl3pPr>
            <a:lvl4pPr marL="1028700" marR="0" lvl="3" indent="0" algn="l" rtl="0">
              <a:lnSpc>
                <a:spcPct val="90000"/>
              </a:lnSpc>
              <a:spcBef>
                <a:spcPts val="375"/>
              </a:spcBef>
              <a:buClr>
                <a:srgbClr val="888888"/>
              </a:buClr>
              <a:buFont typeface="Arial"/>
              <a:buNone/>
              <a:defRPr sz="1200" b="0" i="0" u="none" strike="noStrike" cap="none">
                <a:solidFill>
                  <a:srgbClr val="888888"/>
                </a:solidFill>
                <a:latin typeface="Calibri"/>
                <a:ea typeface="Calibri"/>
                <a:cs typeface="Calibri"/>
                <a:sym typeface="Calibri"/>
              </a:defRPr>
            </a:lvl4pPr>
            <a:lvl5pPr marL="1371600" marR="0" lvl="4" indent="0" algn="l" rtl="0">
              <a:lnSpc>
                <a:spcPct val="90000"/>
              </a:lnSpc>
              <a:spcBef>
                <a:spcPts val="375"/>
              </a:spcBef>
              <a:buClr>
                <a:srgbClr val="888888"/>
              </a:buClr>
              <a:buFont typeface="Arial"/>
              <a:buNone/>
              <a:defRPr sz="1200" b="0" i="0" u="none" strike="noStrike" cap="none">
                <a:solidFill>
                  <a:srgbClr val="888888"/>
                </a:solidFill>
                <a:latin typeface="Calibri"/>
                <a:ea typeface="Calibri"/>
                <a:cs typeface="Calibri"/>
                <a:sym typeface="Calibri"/>
              </a:defRPr>
            </a:lvl5pPr>
            <a:lvl6pPr marL="1714500" marR="0" lvl="5" indent="0" algn="l" rtl="0">
              <a:lnSpc>
                <a:spcPct val="90000"/>
              </a:lnSpc>
              <a:spcBef>
                <a:spcPts val="375"/>
              </a:spcBef>
              <a:buClr>
                <a:srgbClr val="888888"/>
              </a:buClr>
              <a:buFont typeface="Arial"/>
              <a:buNone/>
              <a:defRPr sz="1200" b="0" i="0" u="none" strike="noStrike" cap="none">
                <a:solidFill>
                  <a:srgbClr val="888888"/>
                </a:solidFill>
                <a:latin typeface="Calibri"/>
                <a:ea typeface="Calibri"/>
                <a:cs typeface="Calibri"/>
                <a:sym typeface="Calibri"/>
              </a:defRPr>
            </a:lvl6pPr>
            <a:lvl7pPr marL="2057400" marR="0" lvl="6" indent="0" algn="l" rtl="0">
              <a:lnSpc>
                <a:spcPct val="90000"/>
              </a:lnSpc>
              <a:spcBef>
                <a:spcPts val="375"/>
              </a:spcBef>
              <a:buClr>
                <a:srgbClr val="888888"/>
              </a:buClr>
              <a:buFont typeface="Arial"/>
              <a:buNone/>
              <a:defRPr sz="1200" b="0" i="0" u="none" strike="noStrike" cap="none">
                <a:solidFill>
                  <a:srgbClr val="888888"/>
                </a:solidFill>
                <a:latin typeface="Calibri"/>
                <a:ea typeface="Calibri"/>
                <a:cs typeface="Calibri"/>
                <a:sym typeface="Calibri"/>
              </a:defRPr>
            </a:lvl7pPr>
            <a:lvl8pPr marL="2400300" marR="0" lvl="7" indent="0" algn="l" rtl="0">
              <a:lnSpc>
                <a:spcPct val="90000"/>
              </a:lnSpc>
              <a:spcBef>
                <a:spcPts val="375"/>
              </a:spcBef>
              <a:buClr>
                <a:srgbClr val="888888"/>
              </a:buClr>
              <a:buFont typeface="Arial"/>
              <a:buNone/>
              <a:defRPr sz="1200" b="0" i="0" u="none" strike="noStrike" cap="none">
                <a:solidFill>
                  <a:srgbClr val="888888"/>
                </a:solidFill>
                <a:latin typeface="Calibri"/>
                <a:ea typeface="Calibri"/>
                <a:cs typeface="Calibri"/>
                <a:sym typeface="Calibri"/>
              </a:defRPr>
            </a:lvl8pPr>
            <a:lvl9pPr marL="2743200" marR="0" lvl="8" indent="0" algn="l" rtl="0">
              <a:lnSpc>
                <a:spcPct val="90000"/>
              </a:lnSpc>
              <a:spcBef>
                <a:spcPts val="375"/>
              </a:spcBef>
              <a:buClr>
                <a:srgbClr val="888888"/>
              </a:buClr>
              <a:buFont typeface="Arial"/>
              <a:buNone/>
              <a:defRPr sz="1200" b="0" i="0" u="none" strike="noStrike" cap="none">
                <a:solidFill>
                  <a:srgbClr val="888888"/>
                </a:solidFill>
                <a:latin typeface="Calibri"/>
                <a:ea typeface="Calibri"/>
                <a:cs typeface="Calibri"/>
                <a:sym typeface="Calibri"/>
              </a:defRPr>
            </a:lvl9pPr>
          </a:lstStyle>
          <a:p>
            <a:endParaRPr/>
          </a:p>
        </p:txBody>
      </p:sp>
      <p:sp>
        <p:nvSpPr>
          <p:cNvPr id="75" name="Shape 75"/>
          <p:cNvSpPr txBox="1">
            <a:spLocks noGrp="1"/>
          </p:cNvSpPr>
          <p:nvPr>
            <p:ph type="dt" idx="10"/>
          </p:nvPr>
        </p:nvSpPr>
        <p:spPr>
          <a:xfrm>
            <a:off x="628650" y="4767263"/>
            <a:ext cx="2057400" cy="273900"/>
          </a:xfrm>
          <a:prstGeom prst="rect">
            <a:avLst/>
          </a:prstGeom>
          <a:noFill/>
          <a:ln>
            <a:noFill/>
          </a:ln>
        </p:spPr>
        <p:txBody>
          <a:bodyPr lIns="91425" tIns="91425" rIns="91425" bIns="91425" anchor="ctr" anchorCtr="0"/>
          <a:lstStyle>
            <a:lvl1pPr marL="0" marR="0" lvl="0" indent="0" algn="l"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76" name="Shape 76"/>
          <p:cNvSpPr txBox="1">
            <a:spLocks noGrp="1"/>
          </p:cNvSpPr>
          <p:nvPr>
            <p:ph type="ftr" idx="11"/>
          </p:nvPr>
        </p:nvSpPr>
        <p:spPr>
          <a:xfrm>
            <a:off x="3028950" y="4767263"/>
            <a:ext cx="3086100" cy="273900"/>
          </a:xfrm>
          <a:prstGeom prst="rect">
            <a:avLst/>
          </a:prstGeom>
          <a:noFill/>
          <a:ln>
            <a:noFill/>
          </a:ln>
        </p:spPr>
        <p:txBody>
          <a:bodyPr lIns="91425" tIns="91425" rIns="91425" bIns="91425" anchor="ctr" anchorCtr="0"/>
          <a:lstStyle>
            <a:lvl1pPr marL="0" marR="0" lvl="0" indent="0" algn="ctr"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77" name="Shape 77"/>
          <p:cNvSpPr txBox="1">
            <a:spLocks noGrp="1"/>
          </p:cNvSpPr>
          <p:nvPr>
            <p:ph type="sldNum" idx="12"/>
          </p:nvPr>
        </p:nvSpPr>
        <p:spPr>
          <a:xfrm>
            <a:off x="6457950" y="4767263"/>
            <a:ext cx="2057400" cy="273900"/>
          </a:xfrm>
          <a:prstGeom prst="rect">
            <a:avLst/>
          </a:prstGeom>
          <a:noFill/>
          <a:ln>
            <a:noFill/>
          </a:ln>
        </p:spPr>
        <p:txBody>
          <a:bodyPr lIns="91425" tIns="45700" rIns="91425" bIns="45700" anchor="ctr" anchorCtr="0">
            <a:noAutofit/>
          </a:bodyPr>
          <a:lstStyle/>
          <a:p>
            <a:pPr marL="0" marR="0" lvl="0" indent="0" algn="r" rtl="0">
              <a:spcBef>
                <a:spcPts val="0"/>
              </a:spcBef>
              <a:buClr>
                <a:schemeClr val="dk2"/>
              </a:buClr>
              <a:buSzPct val="25000"/>
              <a:buFont typeface="Georgia"/>
              <a:buNone/>
            </a:pPr>
            <a:fld id="{00000000-1234-1234-1234-123412341234}" type="slidenum">
              <a:rPr lang="en-GB" sz="1300">
                <a:solidFill>
                  <a:schemeClr val="dk2"/>
                </a:solidFill>
                <a:latin typeface="Georgia"/>
                <a:ea typeface="Georgia"/>
                <a:cs typeface="Georgia"/>
                <a:sym typeface="Georgia"/>
              </a:rPr>
              <a:t>‹#›</a:t>
            </a:fld>
            <a:endParaRPr lang="en-GB" sz="1300">
              <a:solidFill>
                <a:schemeClr val="dk2"/>
              </a:solidFill>
              <a:latin typeface="Georgia"/>
              <a:ea typeface="Georgia"/>
              <a:cs typeface="Georgia"/>
              <a:sym typeface="Georgia"/>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78"/>
        <p:cNvGrpSpPr/>
        <p:nvPr/>
      </p:nvGrpSpPr>
      <p:grpSpPr>
        <a:xfrm>
          <a:off x="0" y="0"/>
          <a:ext cx="0" cy="0"/>
          <a:chOff x="0" y="0"/>
          <a:chExt cx="0" cy="0"/>
        </a:xfrm>
      </p:grpSpPr>
      <p:sp>
        <p:nvSpPr>
          <p:cNvPr id="79" name="Shape 79"/>
          <p:cNvSpPr txBox="1">
            <a:spLocks noGrp="1"/>
          </p:cNvSpPr>
          <p:nvPr>
            <p:ph type="title"/>
          </p:nvPr>
        </p:nvSpPr>
        <p:spPr>
          <a:xfrm>
            <a:off x="628650" y="273844"/>
            <a:ext cx="7886700" cy="994200"/>
          </a:xfrm>
          <a:prstGeom prst="rect">
            <a:avLst/>
          </a:prstGeom>
          <a:noFill/>
          <a:ln>
            <a:noFill/>
          </a:ln>
        </p:spPr>
        <p:txBody>
          <a:bodyPr lIns="91425" tIns="91425" rIns="91425" bIns="91425" anchor="ctr" anchorCtr="0"/>
          <a:lstStyle>
            <a:lvl1pPr marL="0" marR="0" lvl="0" indent="0" algn="l" rtl="0">
              <a:lnSpc>
                <a:spcPct val="90000"/>
              </a:lnSpc>
              <a:spcBef>
                <a:spcPts val="0"/>
              </a:spcBef>
              <a:buClr>
                <a:schemeClr val="dk1"/>
              </a:buClr>
              <a:buFont typeface="Calibri"/>
              <a:buNone/>
              <a:defRPr sz="3300" b="0" i="0" u="none" strike="noStrike" cap="none">
                <a:solidFill>
                  <a:schemeClr val="dk1"/>
                </a:solidFill>
                <a:latin typeface="Calibri"/>
                <a:ea typeface="Calibri"/>
                <a:cs typeface="Calibri"/>
                <a:sym typeface="Calibri"/>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a:p>
        </p:txBody>
      </p:sp>
      <p:sp>
        <p:nvSpPr>
          <p:cNvPr id="80" name="Shape 80"/>
          <p:cNvSpPr txBox="1">
            <a:spLocks noGrp="1"/>
          </p:cNvSpPr>
          <p:nvPr>
            <p:ph type="body" idx="1"/>
          </p:nvPr>
        </p:nvSpPr>
        <p:spPr>
          <a:xfrm>
            <a:off x="628650" y="1369218"/>
            <a:ext cx="3886200" cy="3263400"/>
          </a:xfrm>
          <a:prstGeom prst="rect">
            <a:avLst/>
          </a:prstGeom>
          <a:noFill/>
          <a:ln>
            <a:noFill/>
          </a:ln>
        </p:spPr>
        <p:txBody>
          <a:bodyPr lIns="91425" tIns="91425" rIns="91425" bIns="91425" anchor="t" anchorCtr="0"/>
          <a:lstStyle>
            <a:lvl1pPr marL="171450" marR="0" lvl="0" indent="-38100" algn="l" rtl="0">
              <a:lnSpc>
                <a:spcPct val="90000"/>
              </a:lnSpc>
              <a:spcBef>
                <a:spcPts val="750"/>
              </a:spcBef>
              <a:buClr>
                <a:schemeClr val="dk1"/>
              </a:buClr>
              <a:buSzPct val="100000"/>
              <a:buFont typeface="Arial"/>
              <a:buChar char="•"/>
              <a:defRPr sz="2100" b="0" i="0" u="none" strike="noStrike" cap="none">
                <a:solidFill>
                  <a:schemeClr val="dk1"/>
                </a:solidFill>
                <a:latin typeface="Calibri"/>
                <a:ea typeface="Calibri"/>
                <a:cs typeface="Calibri"/>
                <a:sym typeface="Calibri"/>
              </a:defRPr>
            </a:lvl1pPr>
            <a:lvl2pPr marL="514350" marR="0" lvl="1" indent="-57150" algn="l" rtl="0">
              <a:lnSpc>
                <a:spcPct val="90000"/>
              </a:lnSpc>
              <a:spcBef>
                <a:spcPts val="375"/>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2pPr>
            <a:lvl3pPr marL="857250" marR="0" lvl="2"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3pPr>
            <a:lvl4pPr marL="1200150" marR="0" lvl="3"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4pPr>
            <a:lvl5pPr marL="1543050" marR="0" lvl="4"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5pPr>
            <a:lvl6pPr marL="1885950" marR="0" lvl="5"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6pPr>
            <a:lvl7pPr marL="2228850" marR="0" lvl="6"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7pPr>
            <a:lvl8pPr marL="2571750" marR="0" lvl="7"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8pPr>
            <a:lvl9pPr marL="2914650" marR="0" lvl="8"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81" name="Shape 81"/>
          <p:cNvSpPr txBox="1">
            <a:spLocks noGrp="1"/>
          </p:cNvSpPr>
          <p:nvPr>
            <p:ph type="body" idx="2"/>
          </p:nvPr>
        </p:nvSpPr>
        <p:spPr>
          <a:xfrm>
            <a:off x="4629150" y="1369218"/>
            <a:ext cx="3886200" cy="3263400"/>
          </a:xfrm>
          <a:prstGeom prst="rect">
            <a:avLst/>
          </a:prstGeom>
          <a:noFill/>
          <a:ln>
            <a:noFill/>
          </a:ln>
        </p:spPr>
        <p:txBody>
          <a:bodyPr lIns="91425" tIns="91425" rIns="91425" bIns="91425" anchor="t" anchorCtr="0"/>
          <a:lstStyle>
            <a:lvl1pPr marL="171450" marR="0" lvl="0" indent="-38100" algn="l" rtl="0">
              <a:lnSpc>
                <a:spcPct val="90000"/>
              </a:lnSpc>
              <a:spcBef>
                <a:spcPts val="750"/>
              </a:spcBef>
              <a:buClr>
                <a:schemeClr val="dk1"/>
              </a:buClr>
              <a:buSzPct val="100000"/>
              <a:buFont typeface="Arial"/>
              <a:buChar char="•"/>
              <a:defRPr sz="2100" b="0" i="0" u="none" strike="noStrike" cap="none">
                <a:solidFill>
                  <a:schemeClr val="dk1"/>
                </a:solidFill>
                <a:latin typeface="Calibri"/>
                <a:ea typeface="Calibri"/>
                <a:cs typeface="Calibri"/>
                <a:sym typeface="Calibri"/>
              </a:defRPr>
            </a:lvl1pPr>
            <a:lvl2pPr marL="514350" marR="0" lvl="1" indent="-57150" algn="l" rtl="0">
              <a:lnSpc>
                <a:spcPct val="90000"/>
              </a:lnSpc>
              <a:spcBef>
                <a:spcPts val="375"/>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2pPr>
            <a:lvl3pPr marL="857250" marR="0" lvl="2"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3pPr>
            <a:lvl4pPr marL="1200150" marR="0" lvl="3"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4pPr>
            <a:lvl5pPr marL="1543050" marR="0" lvl="4"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5pPr>
            <a:lvl6pPr marL="1885950" marR="0" lvl="5"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6pPr>
            <a:lvl7pPr marL="2228850" marR="0" lvl="6"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7pPr>
            <a:lvl8pPr marL="2571750" marR="0" lvl="7"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8pPr>
            <a:lvl9pPr marL="2914650" marR="0" lvl="8"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82" name="Shape 82"/>
          <p:cNvSpPr txBox="1">
            <a:spLocks noGrp="1"/>
          </p:cNvSpPr>
          <p:nvPr>
            <p:ph type="dt" idx="10"/>
          </p:nvPr>
        </p:nvSpPr>
        <p:spPr>
          <a:xfrm>
            <a:off x="628650" y="4767263"/>
            <a:ext cx="2057400" cy="273900"/>
          </a:xfrm>
          <a:prstGeom prst="rect">
            <a:avLst/>
          </a:prstGeom>
          <a:noFill/>
          <a:ln>
            <a:noFill/>
          </a:ln>
        </p:spPr>
        <p:txBody>
          <a:bodyPr lIns="91425" tIns="91425" rIns="91425" bIns="91425" anchor="ctr" anchorCtr="0"/>
          <a:lstStyle>
            <a:lvl1pPr marL="0" marR="0" lvl="0" indent="0" algn="l"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83" name="Shape 83"/>
          <p:cNvSpPr txBox="1">
            <a:spLocks noGrp="1"/>
          </p:cNvSpPr>
          <p:nvPr>
            <p:ph type="ftr" idx="11"/>
          </p:nvPr>
        </p:nvSpPr>
        <p:spPr>
          <a:xfrm>
            <a:off x="3028950" y="4767263"/>
            <a:ext cx="3086100" cy="273900"/>
          </a:xfrm>
          <a:prstGeom prst="rect">
            <a:avLst/>
          </a:prstGeom>
          <a:noFill/>
          <a:ln>
            <a:noFill/>
          </a:ln>
        </p:spPr>
        <p:txBody>
          <a:bodyPr lIns="91425" tIns="91425" rIns="91425" bIns="91425" anchor="ctr" anchorCtr="0"/>
          <a:lstStyle>
            <a:lvl1pPr marL="0" marR="0" lvl="0" indent="0" algn="ctr"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84" name="Shape 84"/>
          <p:cNvSpPr txBox="1">
            <a:spLocks noGrp="1"/>
          </p:cNvSpPr>
          <p:nvPr>
            <p:ph type="sldNum" idx="12"/>
          </p:nvPr>
        </p:nvSpPr>
        <p:spPr>
          <a:xfrm>
            <a:off x="6457950" y="4767263"/>
            <a:ext cx="2057400" cy="273900"/>
          </a:xfrm>
          <a:prstGeom prst="rect">
            <a:avLst/>
          </a:prstGeom>
          <a:noFill/>
          <a:ln>
            <a:noFill/>
          </a:ln>
        </p:spPr>
        <p:txBody>
          <a:bodyPr lIns="91425" tIns="45700" rIns="91425" bIns="45700" anchor="ctr" anchorCtr="0">
            <a:noAutofit/>
          </a:bodyPr>
          <a:lstStyle/>
          <a:p>
            <a:pPr marL="0" marR="0" lvl="0" indent="0" algn="r" rtl="0">
              <a:spcBef>
                <a:spcPts val="0"/>
              </a:spcBef>
              <a:buClr>
                <a:schemeClr val="dk2"/>
              </a:buClr>
              <a:buSzPct val="25000"/>
              <a:buFont typeface="Georgia"/>
              <a:buNone/>
            </a:pPr>
            <a:fld id="{00000000-1234-1234-1234-123412341234}" type="slidenum">
              <a:rPr lang="en-GB" sz="1300">
                <a:solidFill>
                  <a:schemeClr val="dk2"/>
                </a:solidFill>
                <a:latin typeface="Georgia"/>
                <a:ea typeface="Georgia"/>
                <a:cs typeface="Georgia"/>
                <a:sym typeface="Georgia"/>
              </a:rPr>
              <a:t>‹#›</a:t>
            </a:fld>
            <a:endParaRPr lang="en-GB" sz="1300">
              <a:solidFill>
                <a:schemeClr val="dk2"/>
              </a:solidFill>
              <a:latin typeface="Georgia"/>
              <a:ea typeface="Georgia"/>
              <a:cs typeface="Georgia"/>
              <a:sym typeface="Georgia"/>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85"/>
        <p:cNvGrpSpPr/>
        <p:nvPr/>
      </p:nvGrpSpPr>
      <p:grpSpPr>
        <a:xfrm>
          <a:off x="0" y="0"/>
          <a:ext cx="0" cy="0"/>
          <a:chOff x="0" y="0"/>
          <a:chExt cx="0" cy="0"/>
        </a:xfrm>
      </p:grpSpPr>
      <p:sp>
        <p:nvSpPr>
          <p:cNvPr id="86" name="Shape 86"/>
          <p:cNvSpPr txBox="1">
            <a:spLocks noGrp="1"/>
          </p:cNvSpPr>
          <p:nvPr>
            <p:ph type="title"/>
          </p:nvPr>
        </p:nvSpPr>
        <p:spPr>
          <a:xfrm>
            <a:off x="629841" y="273844"/>
            <a:ext cx="7886700" cy="994200"/>
          </a:xfrm>
          <a:prstGeom prst="rect">
            <a:avLst/>
          </a:prstGeom>
          <a:noFill/>
          <a:ln>
            <a:noFill/>
          </a:ln>
        </p:spPr>
        <p:txBody>
          <a:bodyPr lIns="91425" tIns="91425" rIns="91425" bIns="91425" anchor="ctr" anchorCtr="0"/>
          <a:lstStyle>
            <a:lvl1pPr marL="0" marR="0" lvl="0" indent="0" algn="l" rtl="0">
              <a:lnSpc>
                <a:spcPct val="90000"/>
              </a:lnSpc>
              <a:spcBef>
                <a:spcPts val="0"/>
              </a:spcBef>
              <a:buClr>
                <a:schemeClr val="dk1"/>
              </a:buClr>
              <a:buFont typeface="Calibri"/>
              <a:buNone/>
              <a:defRPr sz="3300" b="0" i="0" u="none" strike="noStrike" cap="none">
                <a:solidFill>
                  <a:schemeClr val="dk1"/>
                </a:solidFill>
                <a:latin typeface="Calibri"/>
                <a:ea typeface="Calibri"/>
                <a:cs typeface="Calibri"/>
                <a:sym typeface="Calibri"/>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a:p>
        </p:txBody>
      </p:sp>
      <p:sp>
        <p:nvSpPr>
          <p:cNvPr id="87" name="Shape 87"/>
          <p:cNvSpPr txBox="1">
            <a:spLocks noGrp="1"/>
          </p:cNvSpPr>
          <p:nvPr>
            <p:ph type="body" idx="1"/>
          </p:nvPr>
        </p:nvSpPr>
        <p:spPr>
          <a:xfrm>
            <a:off x="629841" y="1260872"/>
            <a:ext cx="3868200" cy="617999"/>
          </a:xfrm>
          <a:prstGeom prst="rect">
            <a:avLst/>
          </a:prstGeom>
          <a:noFill/>
          <a:ln>
            <a:noFill/>
          </a:ln>
        </p:spPr>
        <p:txBody>
          <a:bodyPr lIns="91425" tIns="91425" rIns="91425" bIns="91425" anchor="b" anchorCtr="0"/>
          <a:lstStyle>
            <a:lvl1pPr marL="0" marR="0" lvl="0" indent="0" algn="l" rtl="0">
              <a:lnSpc>
                <a:spcPct val="90000"/>
              </a:lnSpc>
              <a:spcBef>
                <a:spcPts val="750"/>
              </a:spcBef>
              <a:buClr>
                <a:schemeClr val="dk1"/>
              </a:buClr>
              <a:buFont typeface="Arial"/>
              <a:buNone/>
              <a:defRPr sz="1800" b="1" i="0" u="none" strike="noStrike" cap="none">
                <a:solidFill>
                  <a:schemeClr val="dk1"/>
                </a:solidFill>
                <a:latin typeface="Calibri"/>
                <a:ea typeface="Calibri"/>
                <a:cs typeface="Calibri"/>
                <a:sym typeface="Calibri"/>
              </a:defRPr>
            </a:lvl1pPr>
            <a:lvl2pPr marL="342900" marR="0" lvl="1" indent="0" algn="l" rtl="0">
              <a:lnSpc>
                <a:spcPct val="90000"/>
              </a:lnSpc>
              <a:spcBef>
                <a:spcPts val="375"/>
              </a:spcBef>
              <a:buClr>
                <a:schemeClr val="dk1"/>
              </a:buClr>
              <a:buFont typeface="Arial"/>
              <a:buNone/>
              <a:defRPr sz="1500" b="1" i="0" u="none" strike="noStrike" cap="none">
                <a:solidFill>
                  <a:schemeClr val="dk1"/>
                </a:solidFill>
                <a:latin typeface="Calibri"/>
                <a:ea typeface="Calibri"/>
                <a:cs typeface="Calibri"/>
                <a:sym typeface="Calibri"/>
              </a:defRPr>
            </a:lvl2pPr>
            <a:lvl3pPr marL="685800" marR="0" lvl="2" indent="0" algn="l" rtl="0">
              <a:lnSpc>
                <a:spcPct val="90000"/>
              </a:lnSpc>
              <a:spcBef>
                <a:spcPts val="375"/>
              </a:spcBef>
              <a:buClr>
                <a:schemeClr val="dk1"/>
              </a:buClr>
              <a:buFont typeface="Arial"/>
              <a:buNone/>
              <a:defRPr sz="1350" b="1" i="0" u="none" strike="noStrike" cap="none">
                <a:solidFill>
                  <a:schemeClr val="dk1"/>
                </a:solidFill>
                <a:latin typeface="Calibri"/>
                <a:ea typeface="Calibri"/>
                <a:cs typeface="Calibri"/>
                <a:sym typeface="Calibri"/>
              </a:defRPr>
            </a:lvl3pPr>
            <a:lvl4pPr marL="1028700" marR="0" lvl="3" indent="0" algn="l" rtl="0">
              <a:lnSpc>
                <a:spcPct val="90000"/>
              </a:lnSpc>
              <a:spcBef>
                <a:spcPts val="375"/>
              </a:spcBef>
              <a:buClr>
                <a:schemeClr val="dk1"/>
              </a:buClr>
              <a:buFont typeface="Arial"/>
              <a:buNone/>
              <a:defRPr sz="1200" b="1" i="0" u="none" strike="noStrike" cap="none">
                <a:solidFill>
                  <a:schemeClr val="dk1"/>
                </a:solidFill>
                <a:latin typeface="Calibri"/>
                <a:ea typeface="Calibri"/>
                <a:cs typeface="Calibri"/>
                <a:sym typeface="Calibri"/>
              </a:defRPr>
            </a:lvl4pPr>
            <a:lvl5pPr marL="1371600" marR="0" lvl="4" indent="0" algn="l" rtl="0">
              <a:lnSpc>
                <a:spcPct val="90000"/>
              </a:lnSpc>
              <a:spcBef>
                <a:spcPts val="375"/>
              </a:spcBef>
              <a:buClr>
                <a:schemeClr val="dk1"/>
              </a:buClr>
              <a:buFont typeface="Arial"/>
              <a:buNone/>
              <a:defRPr sz="1200" b="1" i="0" u="none" strike="noStrike" cap="none">
                <a:solidFill>
                  <a:schemeClr val="dk1"/>
                </a:solidFill>
                <a:latin typeface="Calibri"/>
                <a:ea typeface="Calibri"/>
                <a:cs typeface="Calibri"/>
                <a:sym typeface="Calibri"/>
              </a:defRPr>
            </a:lvl5pPr>
            <a:lvl6pPr marL="1714500" marR="0" lvl="5" indent="0" algn="l" rtl="0">
              <a:lnSpc>
                <a:spcPct val="90000"/>
              </a:lnSpc>
              <a:spcBef>
                <a:spcPts val="375"/>
              </a:spcBef>
              <a:buClr>
                <a:schemeClr val="dk1"/>
              </a:buClr>
              <a:buFont typeface="Arial"/>
              <a:buNone/>
              <a:defRPr sz="1200" b="1" i="0" u="none" strike="noStrike" cap="none">
                <a:solidFill>
                  <a:schemeClr val="dk1"/>
                </a:solidFill>
                <a:latin typeface="Calibri"/>
                <a:ea typeface="Calibri"/>
                <a:cs typeface="Calibri"/>
                <a:sym typeface="Calibri"/>
              </a:defRPr>
            </a:lvl6pPr>
            <a:lvl7pPr marL="2057400" marR="0" lvl="6" indent="0" algn="l" rtl="0">
              <a:lnSpc>
                <a:spcPct val="90000"/>
              </a:lnSpc>
              <a:spcBef>
                <a:spcPts val="375"/>
              </a:spcBef>
              <a:buClr>
                <a:schemeClr val="dk1"/>
              </a:buClr>
              <a:buFont typeface="Arial"/>
              <a:buNone/>
              <a:defRPr sz="1200" b="1" i="0" u="none" strike="noStrike" cap="none">
                <a:solidFill>
                  <a:schemeClr val="dk1"/>
                </a:solidFill>
                <a:latin typeface="Calibri"/>
                <a:ea typeface="Calibri"/>
                <a:cs typeface="Calibri"/>
                <a:sym typeface="Calibri"/>
              </a:defRPr>
            </a:lvl7pPr>
            <a:lvl8pPr marL="2400300" marR="0" lvl="7" indent="0" algn="l" rtl="0">
              <a:lnSpc>
                <a:spcPct val="90000"/>
              </a:lnSpc>
              <a:spcBef>
                <a:spcPts val="375"/>
              </a:spcBef>
              <a:buClr>
                <a:schemeClr val="dk1"/>
              </a:buClr>
              <a:buFont typeface="Arial"/>
              <a:buNone/>
              <a:defRPr sz="1200" b="1" i="0" u="none" strike="noStrike" cap="none">
                <a:solidFill>
                  <a:schemeClr val="dk1"/>
                </a:solidFill>
                <a:latin typeface="Calibri"/>
                <a:ea typeface="Calibri"/>
                <a:cs typeface="Calibri"/>
                <a:sym typeface="Calibri"/>
              </a:defRPr>
            </a:lvl8pPr>
            <a:lvl9pPr marL="2743200" marR="0" lvl="8" indent="0" algn="l" rtl="0">
              <a:lnSpc>
                <a:spcPct val="90000"/>
              </a:lnSpc>
              <a:spcBef>
                <a:spcPts val="375"/>
              </a:spcBef>
              <a:buClr>
                <a:schemeClr val="dk1"/>
              </a:buClr>
              <a:buFont typeface="Arial"/>
              <a:buNone/>
              <a:defRPr sz="1200" b="1" i="0" u="none" strike="noStrike" cap="none">
                <a:solidFill>
                  <a:schemeClr val="dk1"/>
                </a:solidFill>
                <a:latin typeface="Calibri"/>
                <a:ea typeface="Calibri"/>
                <a:cs typeface="Calibri"/>
                <a:sym typeface="Calibri"/>
              </a:defRPr>
            </a:lvl9pPr>
          </a:lstStyle>
          <a:p>
            <a:endParaRPr/>
          </a:p>
        </p:txBody>
      </p:sp>
      <p:sp>
        <p:nvSpPr>
          <p:cNvPr id="88" name="Shape 88"/>
          <p:cNvSpPr txBox="1">
            <a:spLocks noGrp="1"/>
          </p:cNvSpPr>
          <p:nvPr>
            <p:ph type="body" idx="2"/>
          </p:nvPr>
        </p:nvSpPr>
        <p:spPr>
          <a:xfrm>
            <a:off x="629841" y="1878806"/>
            <a:ext cx="3868200" cy="2763300"/>
          </a:xfrm>
          <a:prstGeom prst="rect">
            <a:avLst/>
          </a:prstGeom>
          <a:noFill/>
          <a:ln>
            <a:noFill/>
          </a:ln>
        </p:spPr>
        <p:txBody>
          <a:bodyPr lIns="91425" tIns="91425" rIns="91425" bIns="91425" anchor="t" anchorCtr="0"/>
          <a:lstStyle>
            <a:lvl1pPr marL="171450" marR="0" lvl="0" indent="-38100" algn="l" rtl="0">
              <a:lnSpc>
                <a:spcPct val="90000"/>
              </a:lnSpc>
              <a:spcBef>
                <a:spcPts val="750"/>
              </a:spcBef>
              <a:buClr>
                <a:schemeClr val="dk1"/>
              </a:buClr>
              <a:buSzPct val="100000"/>
              <a:buFont typeface="Arial"/>
              <a:buChar char="•"/>
              <a:defRPr sz="2100" b="0" i="0" u="none" strike="noStrike" cap="none">
                <a:solidFill>
                  <a:schemeClr val="dk1"/>
                </a:solidFill>
                <a:latin typeface="Calibri"/>
                <a:ea typeface="Calibri"/>
                <a:cs typeface="Calibri"/>
                <a:sym typeface="Calibri"/>
              </a:defRPr>
            </a:lvl1pPr>
            <a:lvl2pPr marL="514350" marR="0" lvl="1" indent="-57150" algn="l" rtl="0">
              <a:lnSpc>
                <a:spcPct val="90000"/>
              </a:lnSpc>
              <a:spcBef>
                <a:spcPts val="375"/>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2pPr>
            <a:lvl3pPr marL="857250" marR="0" lvl="2"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3pPr>
            <a:lvl4pPr marL="1200150" marR="0" lvl="3"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4pPr>
            <a:lvl5pPr marL="1543050" marR="0" lvl="4"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5pPr>
            <a:lvl6pPr marL="1885950" marR="0" lvl="5"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6pPr>
            <a:lvl7pPr marL="2228850" marR="0" lvl="6"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7pPr>
            <a:lvl8pPr marL="2571750" marR="0" lvl="7"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8pPr>
            <a:lvl9pPr marL="2914650" marR="0" lvl="8"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89" name="Shape 89"/>
          <p:cNvSpPr txBox="1">
            <a:spLocks noGrp="1"/>
          </p:cNvSpPr>
          <p:nvPr>
            <p:ph type="body" idx="3"/>
          </p:nvPr>
        </p:nvSpPr>
        <p:spPr>
          <a:xfrm>
            <a:off x="4629150" y="1260872"/>
            <a:ext cx="3887400" cy="617999"/>
          </a:xfrm>
          <a:prstGeom prst="rect">
            <a:avLst/>
          </a:prstGeom>
          <a:noFill/>
          <a:ln>
            <a:noFill/>
          </a:ln>
        </p:spPr>
        <p:txBody>
          <a:bodyPr lIns="91425" tIns="91425" rIns="91425" bIns="91425" anchor="b" anchorCtr="0"/>
          <a:lstStyle>
            <a:lvl1pPr marL="0" marR="0" lvl="0" indent="0" algn="l" rtl="0">
              <a:lnSpc>
                <a:spcPct val="90000"/>
              </a:lnSpc>
              <a:spcBef>
                <a:spcPts val="750"/>
              </a:spcBef>
              <a:buClr>
                <a:schemeClr val="dk1"/>
              </a:buClr>
              <a:buFont typeface="Arial"/>
              <a:buNone/>
              <a:defRPr sz="1800" b="1" i="0" u="none" strike="noStrike" cap="none">
                <a:solidFill>
                  <a:schemeClr val="dk1"/>
                </a:solidFill>
                <a:latin typeface="Calibri"/>
                <a:ea typeface="Calibri"/>
                <a:cs typeface="Calibri"/>
                <a:sym typeface="Calibri"/>
              </a:defRPr>
            </a:lvl1pPr>
            <a:lvl2pPr marL="342900" marR="0" lvl="1" indent="0" algn="l" rtl="0">
              <a:lnSpc>
                <a:spcPct val="90000"/>
              </a:lnSpc>
              <a:spcBef>
                <a:spcPts val="375"/>
              </a:spcBef>
              <a:buClr>
                <a:schemeClr val="dk1"/>
              </a:buClr>
              <a:buFont typeface="Arial"/>
              <a:buNone/>
              <a:defRPr sz="1500" b="1" i="0" u="none" strike="noStrike" cap="none">
                <a:solidFill>
                  <a:schemeClr val="dk1"/>
                </a:solidFill>
                <a:latin typeface="Calibri"/>
                <a:ea typeface="Calibri"/>
                <a:cs typeface="Calibri"/>
                <a:sym typeface="Calibri"/>
              </a:defRPr>
            </a:lvl2pPr>
            <a:lvl3pPr marL="685800" marR="0" lvl="2" indent="0" algn="l" rtl="0">
              <a:lnSpc>
                <a:spcPct val="90000"/>
              </a:lnSpc>
              <a:spcBef>
                <a:spcPts val="375"/>
              </a:spcBef>
              <a:buClr>
                <a:schemeClr val="dk1"/>
              </a:buClr>
              <a:buFont typeface="Arial"/>
              <a:buNone/>
              <a:defRPr sz="1350" b="1" i="0" u="none" strike="noStrike" cap="none">
                <a:solidFill>
                  <a:schemeClr val="dk1"/>
                </a:solidFill>
                <a:latin typeface="Calibri"/>
                <a:ea typeface="Calibri"/>
                <a:cs typeface="Calibri"/>
                <a:sym typeface="Calibri"/>
              </a:defRPr>
            </a:lvl3pPr>
            <a:lvl4pPr marL="1028700" marR="0" lvl="3" indent="0" algn="l" rtl="0">
              <a:lnSpc>
                <a:spcPct val="90000"/>
              </a:lnSpc>
              <a:spcBef>
                <a:spcPts val="375"/>
              </a:spcBef>
              <a:buClr>
                <a:schemeClr val="dk1"/>
              </a:buClr>
              <a:buFont typeface="Arial"/>
              <a:buNone/>
              <a:defRPr sz="1200" b="1" i="0" u="none" strike="noStrike" cap="none">
                <a:solidFill>
                  <a:schemeClr val="dk1"/>
                </a:solidFill>
                <a:latin typeface="Calibri"/>
                <a:ea typeface="Calibri"/>
                <a:cs typeface="Calibri"/>
                <a:sym typeface="Calibri"/>
              </a:defRPr>
            </a:lvl4pPr>
            <a:lvl5pPr marL="1371600" marR="0" lvl="4" indent="0" algn="l" rtl="0">
              <a:lnSpc>
                <a:spcPct val="90000"/>
              </a:lnSpc>
              <a:spcBef>
                <a:spcPts val="375"/>
              </a:spcBef>
              <a:buClr>
                <a:schemeClr val="dk1"/>
              </a:buClr>
              <a:buFont typeface="Arial"/>
              <a:buNone/>
              <a:defRPr sz="1200" b="1" i="0" u="none" strike="noStrike" cap="none">
                <a:solidFill>
                  <a:schemeClr val="dk1"/>
                </a:solidFill>
                <a:latin typeface="Calibri"/>
                <a:ea typeface="Calibri"/>
                <a:cs typeface="Calibri"/>
                <a:sym typeface="Calibri"/>
              </a:defRPr>
            </a:lvl5pPr>
            <a:lvl6pPr marL="1714500" marR="0" lvl="5" indent="0" algn="l" rtl="0">
              <a:lnSpc>
                <a:spcPct val="90000"/>
              </a:lnSpc>
              <a:spcBef>
                <a:spcPts val="375"/>
              </a:spcBef>
              <a:buClr>
                <a:schemeClr val="dk1"/>
              </a:buClr>
              <a:buFont typeface="Arial"/>
              <a:buNone/>
              <a:defRPr sz="1200" b="1" i="0" u="none" strike="noStrike" cap="none">
                <a:solidFill>
                  <a:schemeClr val="dk1"/>
                </a:solidFill>
                <a:latin typeface="Calibri"/>
                <a:ea typeface="Calibri"/>
                <a:cs typeface="Calibri"/>
                <a:sym typeface="Calibri"/>
              </a:defRPr>
            </a:lvl6pPr>
            <a:lvl7pPr marL="2057400" marR="0" lvl="6" indent="0" algn="l" rtl="0">
              <a:lnSpc>
                <a:spcPct val="90000"/>
              </a:lnSpc>
              <a:spcBef>
                <a:spcPts val="375"/>
              </a:spcBef>
              <a:buClr>
                <a:schemeClr val="dk1"/>
              </a:buClr>
              <a:buFont typeface="Arial"/>
              <a:buNone/>
              <a:defRPr sz="1200" b="1" i="0" u="none" strike="noStrike" cap="none">
                <a:solidFill>
                  <a:schemeClr val="dk1"/>
                </a:solidFill>
                <a:latin typeface="Calibri"/>
                <a:ea typeface="Calibri"/>
                <a:cs typeface="Calibri"/>
                <a:sym typeface="Calibri"/>
              </a:defRPr>
            </a:lvl7pPr>
            <a:lvl8pPr marL="2400300" marR="0" lvl="7" indent="0" algn="l" rtl="0">
              <a:lnSpc>
                <a:spcPct val="90000"/>
              </a:lnSpc>
              <a:spcBef>
                <a:spcPts val="375"/>
              </a:spcBef>
              <a:buClr>
                <a:schemeClr val="dk1"/>
              </a:buClr>
              <a:buFont typeface="Arial"/>
              <a:buNone/>
              <a:defRPr sz="1200" b="1" i="0" u="none" strike="noStrike" cap="none">
                <a:solidFill>
                  <a:schemeClr val="dk1"/>
                </a:solidFill>
                <a:latin typeface="Calibri"/>
                <a:ea typeface="Calibri"/>
                <a:cs typeface="Calibri"/>
                <a:sym typeface="Calibri"/>
              </a:defRPr>
            </a:lvl8pPr>
            <a:lvl9pPr marL="2743200" marR="0" lvl="8" indent="0" algn="l" rtl="0">
              <a:lnSpc>
                <a:spcPct val="90000"/>
              </a:lnSpc>
              <a:spcBef>
                <a:spcPts val="375"/>
              </a:spcBef>
              <a:buClr>
                <a:schemeClr val="dk1"/>
              </a:buClr>
              <a:buFont typeface="Arial"/>
              <a:buNone/>
              <a:defRPr sz="1200" b="1" i="0" u="none" strike="noStrike" cap="none">
                <a:solidFill>
                  <a:schemeClr val="dk1"/>
                </a:solidFill>
                <a:latin typeface="Calibri"/>
                <a:ea typeface="Calibri"/>
                <a:cs typeface="Calibri"/>
                <a:sym typeface="Calibri"/>
              </a:defRPr>
            </a:lvl9pPr>
          </a:lstStyle>
          <a:p>
            <a:endParaRPr/>
          </a:p>
        </p:txBody>
      </p:sp>
      <p:sp>
        <p:nvSpPr>
          <p:cNvPr id="90" name="Shape 90"/>
          <p:cNvSpPr txBox="1">
            <a:spLocks noGrp="1"/>
          </p:cNvSpPr>
          <p:nvPr>
            <p:ph type="body" idx="4"/>
          </p:nvPr>
        </p:nvSpPr>
        <p:spPr>
          <a:xfrm>
            <a:off x="4629150" y="1878806"/>
            <a:ext cx="3887400" cy="2763300"/>
          </a:xfrm>
          <a:prstGeom prst="rect">
            <a:avLst/>
          </a:prstGeom>
          <a:noFill/>
          <a:ln>
            <a:noFill/>
          </a:ln>
        </p:spPr>
        <p:txBody>
          <a:bodyPr lIns="91425" tIns="91425" rIns="91425" bIns="91425" anchor="t" anchorCtr="0"/>
          <a:lstStyle>
            <a:lvl1pPr marL="171450" marR="0" lvl="0" indent="-38100" algn="l" rtl="0">
              <a:lnSpc>
                <a:spcPct val="90000"/>
              </a:lnSpc>
              <a:spcBef>
                <a:spcPts val="750"/>
              </a:spcBef>
              <a:buClr>
                <a:schemeClr val="dk1"/>
              </a:buClr>
              <a:buSzPct val="100000"/>
              <a:buFont typeface="Arial"/>
              <a:buChar char="•"/>
              <a:defRPr sz="2100" b="0" i="0" u="none" strike="noStrike" cap="none">
                <a:solidFill>
                  <a:schemeClr val="dk1"/>
                </a:solidFill>
                <a:latin typeface="Calibri"/>
                <a:ea typeface="Calibri"/>
                <a:cs typeface="Calibri"/>
                <a:sym typeface="Calibri"/>
              </a:defRPr>
            </a:lvl1pPr>
            <a:lvl2pPr marL="514350" marR="0" lvl="1" indent="-57150" algn="l" rtl="0">
              <a:lnSpc>
                <a:spcPct val="90000"/>
              </a:lnSpc>
              <a:spcBef>
                <a:spcPts val="375"/>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2pPr>
            <a:lvl3pPr marL="857250" marR="0" lvl="2"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3pPr>
            <a:lvl4pPr marL="1200150" marR="0" lvl="3"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4pPr>
            <a:lvl5pPr marL="1543050" marR="0" lvl="4"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5pPr>
            <a:lvl6pPr marL="1885950" marR="0" lvl="5"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6pPr>
            <a:lvl7pPr marL="2228850" marR="0" lvl="6"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7pPr>
            <a:lvl8pPr marL="2571750" marR="0" lvl="7"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8pPr>
            <a:lvl9pPr marL="2914650" marR="0" lvl="8"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91" name="Shape 91"/>
          <p:cNvSpPr txBox="1">
            <a:spLocks noGrp="1"/>
          </p:cNvSpPr>
          <p:nvPr>
            <p:ph type="dt" idx="10"/>
          </p:nvPr>
        </p:nvSpPr>
        <p:spPr>
          <a:xfrm>
            <a:off x="628650" y="4767263"/>
            <a:ext cx="2057400" cy="273900"/>
          </a:xfrm>
          <a:prstGeom prst="rect">
            <a:avLst/>
          </a:prstGeom>
          <a:noFill/>
          <a:ln>
            <a:noFill/>
          </a:ln>
        </p:spPr>
        <p:txBody>
          <a:bodyPr lIns="91425" tIns="91425" rIns="91425" bIns="91425" anchor="ctr" anchorCtr="0"/>
          <a:lstStyle>
            <a:lvl1pPr marL="0" marR="0" lvl="0" indent="0" algn="l"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92" name="Shape 92"/>
          <p:cNvSpPr txBox="1">
            <a:spLocks noGrp="1"/>
          </p:cNvSpPr>
          <p:nvPr>
            <p:ph type="ftr" idx="11"/>
          </p:nvPr>
        </p:nvSpPr>
        <p:spPr>
          <a:xfrm>
            <a:off x="3028950" y="4767263"/>
            <a:ext cx="3086100" cy="273900"/>
          </a:xfrm>
          <a:prstGeom prst="rect">
            <a:avLst/>
          </a:prstGeom>
          <a:noFill/>
          <a:ln>
            <a:noFill/>
          </a:ln>
        </p:spPr>
        <p:txBody>
          <a:bodyPr lIns="91425" tIns="91425" rIns="91425" bIns="91425" anchor="ctr" anchorCtr="0"/>
          <a:lstStyle>
            <a:lvl1pPr marL="0" marR="0" lvl="0" indent="0" algn="ctr"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93" name="Shape 93"/>
          <p:cNvSpPr txBox="1">
            <a:spLocks noGrp="1"/>
          </p:cNvSpPr>
          <p:nvPr>
            <p:ph type="sldNum" idx="12"/>
          </p:nvPr>
        </p:nvSpPr>
        <p:spPr>
          <a:xfrm>
            <a:off x="6457950" y="4767263"/>
            <a:ext cx="2057400" cy="273900"/>
          </a:xfrm>
          <a:prstGeom prst="rect">
            <a:avLst/>
          </a:prstGeom>
          <a:noFill/>
          <a:ln>
            <a:noFill/>
          </a:ln>
        </p:spPr>
        <p:txBody>
          <a:bodyPr lIns="91425" tIns="45700" rIns="91425" bIns="45700" anchor="ctr" anchorCtr="0">
            <a:noAutofit/>
          </a:bodyPr>
          <a:lstStyle/>
          <a:p>
            <a:pPr marL="0" marR="0" lvl="0" indent="0" algn="r" rtl="0">
              <a:spcBef>
                <a:spcPts val="0"/>
              </a:spcBef>
              <a:buClr>
                <a:schemeClr val="dk2"/>
              </a:buClr>
              <a:buSzPct val="25000"/>
              <a:buFont typeface="Georgia"/>
              <a:buNone/>
            </a:pPr>
            <a:fld id="{00000000-1234-1234-1234-123412341234}" type="slidenum">
              <a:rPr lang="en-GB" sz="1300">
                <a:solidFill>
                  <a:schemeClr val="dk2"/>
                </a:solidFill>
                <a:latin typeface="Georgia"/>
                <a:ea typeface="Georgia"/>
                <a:cs typeface="Georgia"/>
                <a:sym typeface="Georgia"/>
              </a:rPr>
              <a:t>‹#›</a:t>
            </a:fld>
            <a:endParaRPr lang="en-GB" sz="1300">
              <a:solidFill>
                <a:schemeClr val="dk2"/>
              </a:solidFill>
              <a:latin typeface="Georgia"/>
              <a:ea typeface="Georgia"/>
              <a:cs typeface="Georgia"/>
              <a:sym typeface="Georgia"/>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94"/>
        <p:cNvGrpSpPr/>
        <p:nvPr/>
      </p:nvGrpSpPr>
      <p:grpSpPr>
        <a:xfrm>
          <a:off x="0" y="0"/>
          <a:ext cx="0" cy="0"/>
          <a:chOff x="0" y="0"/>
          <a:chExt cx="0" cy="0"/>
        </a:xfrm>
      </p:grpSpPr>
      <p:sp>
        <p:nvSpPr>
          <p:cNvPr id="95" name="Shape 95"/>
          <p:cNvSpPr txBox="1">
            <a:spLocks noGrp="1"/>
          </p:cNvSpPr>
          <p:nvPr>
            <p:ph type="title"/>
          </p:nvPr>
        </p:nvSpPr>
        <p:spPr>
          <a:xfrm>
            <a:off x="628650" y="273844"/>
            <a:ext cx="7886700" cy="994200"/>
          </a:xfrm>
          <a:prstGeom prst="rect">
            <a:avLst/>
          </a:prstGeom>
          <a:noFill/>
          <a:ln>
            <a:noFill/>
          </a:ln>
        </p:spPr>
        <p:txBody>
          <a:bodyPr lIns="91425" tIns="91425" rIns="91425" bIns="91425" anchor="ctr" anchorCtr="0"/>
          <a:lstStyle>
            <a:lvl1pPr marL="0" marR="0" lvl="0" indent="0" algn="l" rtl="0">
              <a:lnSpc>
                <a:spcPct val="90000"/>
              </a:lnSpc>
              <a:spcBef>
                <a:spcPts val="0"/>
              </a:spcBef>
              <a:buClr>
                <a:schemeClr val="dk1"/>
              </a:buClr>
              <a:buFont typeface="Calibri"/>
              <a:buNone/>
              <a:defRPr sz="3300" b="0" i="0" u="none" strike="noStrike" cap="none">
                <a:solidFill>
                  <a:schemeClr val="dk1"/>
                </a:solidFill>
                <a:latin typeface="Calibri"/>
                <a:ea typeface="Calibri"/>
                <a:cs typeface="Calibri"/>
                <a:sym typeface="Calibri"/>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a:p>
        </p:txBody>
      </p:sp>
      <p:sp>
        <p:nvSpPr>
          <p:cNvPr id="96" name="Shape 96"/>
          <p:cNvSpPr txBox="1">
            <a:spLocks noGrp="1"/>
          </p:cNvSpPr>
          <p:nvPr>
            <p:ph type="dt" idx="10"/>
          </p:nvPr>
        </p:nvSpPr>
        <p:spPr>
          <a:xfrm>
            <a:off x="628650" y="4767263"/>
            <a:ext cx="2057400" cy="273900"/>
          </a:xfrm>
          <a:prstGeom prst="rect">
            <a:avLst/>
          </a:prstGeom>
          <a:noFill/>
          <a:ln>
            <a:noFill/>
          </a:ln>
        </p:spPr>
        <p:txBody>
          <a:bodyPr lIns="91425" tIns="91425" rIns="91425" bIns="91425" anchor="ctr" anchorCtr="0"/>
          <a:lstStyle>
            <a:lvl1pPr marL="0" marR="0" lvl="0" indent="0" algn="l"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97" name="Shape 97"/>
          <p:cNvSpPr txBox="1">
            <a:spLocks noGrp="1"/>
          </p:cNvSpPr>
          <p:nvPr>
            <p:ph type="ftr" idx="11"/>
          </p:nvPr>
        </p:nvSpPr>
        <p:spPr>
          <a:xfrm>
            <a:off x="3028950" y="4767263"/>
            <a:ext cx="3086100" cy="273900"/>
          </a:xfrm>
          <a:prstGeom prst="rect">
            <a:avLst/>
          </a:prstGeom>
          <a:noFill/>
          <a:ln>
            <a:noFill/>
          </a:ln>
        </p:spPr>
        <p:txBody>
          <a:bodyPr lIns="91425" tIns="91425" rIns="91425" bIns="91425" anchor="ctr" anchorCtr="0"/>
          <a:lstStyle>
            <a:lvl1pPr marL="0" marR="0" lvl="0" indent="0" algn="ctr"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98" name="Shape 98"/>
          <p:cNvSpPr txBox="1">
            <a:spLocks noGrp="1"/>
          </p:cNvSpPr>
          <p:nvPr>
            <p:ph type="sldNum" idx="12"/>
          </p:nvPr>
        </p:nvSpPr>
        <p:spPr>
          <a:xfrm>
            <a:off x="6457950" y="4767263"/>
            <a:ext cx="2057400" cy="273900"/>
          </a:xfrm>
          <a:prstGeom prst="rect">
            <a:avLst/>
          </a:prstGeom>
          <a:noFill/>
          <a:ln>
            <a:noFill/>
          </a:ln>
        </p:spPr>
        <p:txBody>
          <a:bodyPr lIns="91425" tIns="45700" rIns="91425" bIns="45700" anchor="ctr" anchorCtr="0">
            <a:noAutofit/>
          </a:bodyPr>
          <a:lstStyle/>
          <a:p>
            <a:pPr marL="0" marR="0" lvl="0" indent="0" algn="r" rtl="0">
              <a:spcBef>
                <a:spcPts val="0"/>
              </a:spcBef>
              <a:buClr>
                <a:schemeClr val="dk2"/>
              </a:buClr>
              <a:buSzPct val="25000"/>
              <a:buFont typeface="Georgia"/>
              <a:buNone/>
            </a:pPr>
            <a:fld id="{00000000-1234-1234-1234-123412341234}" type="slidenum">
              <a:rPr lang="en-GB" sz="1300">
                <a:solidFill>
                  <a:schemeClr val="dk2"/>
                </a:solidFill>
                <a:latin typeface="Georgia"/>
                <a:ea typeface="Georgia"/>
                <a:cs typeface="Georgia"/>
                <a:sym typeface="Georgia"/>
              </a:rPr>
              <a:t>‹#›</a:t>
            </a:fld>
            <a:endParaRPr lang="en-GB" sz="1300">
              <a:solidFill>
                <a:schemeClr val="dk2"/>
              </a:solidFill>
              <a:latin typeface="Georgia"/>
              <a:ea typeface="Georgia"/>
              <a:cs typeface="Georgia"/>
              <a:sym typeface="Georgia"/>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99"/>
        <p:cNvGrpSpPr/>
        <p:nvPr/>
      </p:nvGrpSpPr>
      <p:grpSpPr>
        <a:xfrm>
          <a:off x="0" y="0"/>
          <a:ext cx="0" cy="0"/>
          <a:chOff x="0" y="0"/>
          <a:chExt cx="0" cy="0"/>
        </a:xfrm>
      </p:grpSpPr>
      <p:sp>
        <p:nvSpPr>
          <p:cNvPr id="100" name="Shape 100"/>
          <p:cNvSpPr txBox="1">
            <a:spLocks noGrp="1"/>
          </p:cNvSpPr>
          <p:nvPr>
            <p:ph type="dt" idx="10"/>
          </p:nvPr>
        </p:nvSpPr>
        <p:spPr>
          <a:xfrm>
            <a:off x="628650" y="4767263"/>
            <a:ext cx="2057400" cy="273900"/>
          </a:xfrm>
          <a:prstGeom prst="rect">
            <a:avLst/>
          </a:prstGeom>
          <a:noFill/>
          <a:ln>
            <a:noFill/>
          </a:ln>
        </p:spPr>
        <p:txBody>
          <a:bodyPr lIns="91425" tIns="91425" rIns="91425" bIns="91425" anchor="ctr" anchorCtr="0"/>
          <a:lstStyle>
            <a:lvl1pPr marL="0" marR="0" lvl="0" indent="0" algn="l"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01" name="Shape 101"/>
          <p:cNvSpPr txBox="1">
            <a:spLocks noGrp="1"/>
          </p:cNvSpPr>
          <p:nvPr>
            <p:ph type="ftr" idx="11"/>
          </p:nvPr>
        </p:nvSpPr>
        <p:spPr>
          <a:xfrm>
            <a:off x="3028950" y="4767263"/>
            <a:ext cx="3086100" cy="273900"/>
          </a:xfrm>
          <a:prstGeom prst="rect">
            <a:avLst/>
          </a:prstGeom>
          <a:noFill/>
          <a:ln>
            <a:noFill/>
          </a:ln>
        </p:spPr>
        <p:txBody>
          <a:bodyPr lIns="91425" tIns="91425" rIns="91425" bIns="91425" anchor="ctr" anchorCtr="0"/>
          <a:lstStyle>
            <a:lvl1pPr marL="0" marR="0" lvl="0" indent="0" algn="ctr"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02" name="Shape 102"/>
          <p:cNvSpPr txBox="1">
            <a:spLocks noGrp="1"/>
          </p:cNvSpPr>
          <p:nvPr>
            <p:ph type="sldNum" idx="12"/>
          </p:nvPr>
        </p:nvSpPr>
        <p:spPr>
          <a:xfrm>
            <a:off x="6457950" y="4767263"/>
            <a:ext cx="2057400" cy="273900"/>
          </a:xfrm>
          <a:prstGeom prst="rect">
            <a:avLst/>
          </a:prstGeom>
          <a:noFill/>
          <a:ln>
            <a:noFill/>
          </a:ln>
        </p:spPr>
        <p:txBody>
          <a:bodyPr lIns="91425" tIns="45700" rIns="91425" bIns="45700" anchor="ctr" anchorCtr="0">
            <a:noAutofit/>
          </a:bodyPr>
          <a:lstStyle/>
          <a:p>
            <a:pPr marL="0" marR="0" lvl="0" indent="0" algn="r" rtl="0">
              <a:spcBef>
                <a:spcPts val="0"/>
              </a:spcBef>
              <a:buClr>
                <a:srgbClr val="888888"/>
              </a:buClr>
              <a:buSzPct val="25000"/>
              <a:buFont typeface="Calibri"/>
              <a:buNone/>
            </a:pPr>
            <a:fld id="{00000000-1234-1234-1234-123412341234}" type="slidenum">
              <a:rPr lang="en-GB" sz="900">
                <a:solidFill>
                  <a:srgbClr val="888888"/>
                </a:solidFill>
                <a:latin typeface="Calibri"/>
                <a:ea typeface="Calibri"/>
                <a:cs typeface="Calibri"/>
                <a:sym typeface="Calibri"/>
              </a:rPr>
              <a:t>‹#›</a:t>
            </a:fld>
            <a:endParaRPr lang="en-GB" sz="900">
              <a:solidFill>
                <a:srgbClr val="888888"/>
              </a:solidFill>
              <a:latin typeface="Calibri"/>
              <a:ea typeface="Calibri"/>
              <a:cs typeface="Calibri"/>
              <a:sym typeface="Calibri"/>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103"/>
        <p:cNvGrpSpPr/>
        <p:nvPr/>
      </p:nvGrpSpPr>
      <p:grpSpPr>
        <a:xfrm>
          <a:off x="0" y="0"/>
          <a:ext cx="0" cy="0"/>
          <a:chOff x="0" y="0"/>
          <a:chExt cx="0" cy="0"/>
        </a:xfrm>
      </p:grpSpPr>
      <p:sp>
        <p:nvSpPr>
          <p:cNvPr id="104" name="Shape 104"/>
          <p:cNvSpPr txBox="1">
            <a:spLocks noGrp="1"/>
          </p:cNvSpPr>
          <p:nvPr>
            <p:ph type="title"/>
          </p:nvPr>
        </p:nvSpPr>
        <p:spPr>
          <a:xfrm>
            <a:off x="629841" y="342900"/>
            <a:ext cx="2949299" cy="1200300"/>
          </a:xfrm>
          <a:prstGeom prst="rect">
            <a:avLst/>
          </a:prstGeom>
          <a:noFill/>
          <a:ln>
            <a:noFill/>
          </a:ln>
        </p:spPr>
        <p:txBody>
          <a:bodyPr lIns="91425" tIns="91425" rIns="91425" bIns="91425" anchor="b" anchorCtr="0"/>
          <a:lstStyle>
            <a:lvl1pPr marL="0" marR="0" lvl="0" indent="0" algn="l" rtl="0">
              <a:lnSpc>
                <a:spcPct val="90000"/>
              </a:lnSpc>
              <a:spcBef>
                <a:spcPts val="0"/>
              </a:spcBef>
              <a:buClr>
                <a:schemeClr val="dk1"/>
              </a:buClr>
              <a:buFont typeface="Calibri"/>
              <a:buNone/>
              <a:defRPr sz="2400" b="0" i="0" u="none" strike="noStrike" cap="none">
                <a:solidFill>
                  <a:schemeClr val="dk1"/>
                </a:solidFill>
                <a:latin typeface="Calibri"/>
                <a:ea typeface="Calibri"/>
                <a:cs typeface="Calibri"/>
                <a:sym typeface="Calibri"/>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a:p>
        </p:txBody>
      </p:sp>
      <p:sp>
        <p:nvSpPr>
          <p:cNvPr id="105" name="Shape 105"/>
          <p:cNvSpPr txBox="1">
            <a:spLocks noGrp="1"/>
          </p:cNvSpPr>
          <p:nvPr>
            <p:ph type="body" idx="1"/>
          </p:nvPr>
        </p:nvSpPr>
        <p:spPr>
          <a:xfrm>
            <a:off x="3887391" y="740569"/>
            <a:ext cx="4629300" cy="3655200"/>
          </a:xfrm>
          <a:prstGeom prst="rect">
            <a:avLst/>
          </a:prstGeom>
          <a:noFill/>
          <a:ln>
            <a:noFill/>
          </a:ln>
        </p:spPr>
        <p:txBody>
          <a:bodyPr lIns="91425" tIns="91425" rIns="91425" bIns="91425" anchor="t" anchorCtr="0"/>
          <a:lstStyle>
            <a:lvl1pPr marL="171450" marR="0" lvl="0" indent="-19050" algn="l" rtl="0">
              <a:lnSpc>
                <a:spcPct val="90000"/>
              </a:lnSpc>
              <a:spcBef>
                <a:spcPts val="750"/>
              </a:spcBef>
              <a:buClr>
                <a:schemeClr val="dk1"/>
              </a:buClr>
              <a:buSzPct val="100000"/>
              <a:buFont typeface="Arial"/>
              <a:buChar char="•"/>
              <a:defRPr sz="2400" b="0" i="0" u="none" strike="noStrike" cap="none">
                <a:solidFill>
                  <a:schemeClr val="dk1"/>
                </a:solidFill>
                <a:latin typeface="Calibri"/>
                <a:ea typeface="Calibri"/>
                <a:cs typeface="Calibri"/>
                <a:sym typeface="Calibri"/>
              </a:defRPr>
            </a:lvl1pPr>
            <a:lvl2pPr marL="514350" marR="0" lvl="1" indent="-38100" algn="l" rtl="0">
              <a:lnSpc>
                <a:spcPct val="90000"/>
              </a:lnSpc>
              <a:spcBef>
                <a:spcPts val="375"/>
              </a:spcBef>
              <a:buClr>
                <a:schemeClr val="dk1"/>
              </a:buClr>
              <a:buSzPct val="100000"/>
              <a:buFont typeface="Arial"/>
              <a:buChar char="•"/>
              <a:defRPr sz="2100" b="0" i="0" u="none" strike="noStrike" cap="none">
                <a:solidFill>
                  <a:schemeClr val="dk1"/>
                </a:solidFill>
                <a:latin typeface="Calibri"/>
                <a:ea typeface="Calibri"/>
                <a:cs typeface="Calibri"/>
                <a:sym typeface="Calibri"/>
              </a:defRPr>
            </a:lvl2pPr>
            <a:lvl3pPr marL="857250" marR="0" lvl="2" indent="-57150" algn="l" rtl="0">
              <a:lnSpc>
                <a:spcPct val="90000"/>
              </a:lnSpc>
              <a:spcBef>
                <a:spcPts val="375"/>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3pPr>
            <a:lvl4pPr marL="1200150" marR="0" lvl="3"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4pPr>
            <a:lvl5pPr marL="1543050" marR="0" lvl="4"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5pPr>
            <a:lvl6pPr marL="1885950" marR="0" lvl="5"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6pPr>
            <a:lvl7pPr marL="2228850" marR="0" lvl="6"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7pPr>
            <a:lvl8pPr marL="2571750" marR="0" lvl="7"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8pPr>
            <a:lvl9pPr marL="2914650" marR="0" lvl="8"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9pPr>
          </a:lstStyle>
          <a:p>
            <a:endParaRPr/>
          </a:p>
        </p:txBody>
      </p:sp>
      <p:sp>
        <p:nvSpPr>
          <p:cNvPr id="106" name="Shape 106"/>
          <p:cNvSpPr txBox="1">
            <a:spLocks noGrp="1"/>
          </p:cNvSpPr>
          <p:nvPr>
            <p:ph type="body" idx="2"/>
          </p:nvPr>
        </p:nvSpPr>
        <p:spPr>
          <a:xfrm>
            <a:off x="629841" y="1543050"/>
            <a:ext cx="2949299" cy="2858700"/>
          </a:xfrm>
          <a:prstGeom prst="rect">
            <a:avLst/>
          </a:prstGeom>
          <a:noFill/>
          <a:ln>
            <a:noFill/>
          </a:ln>
        </p:spPr>
        <p:txBody>
          <a:bodyPr lIns="91425" tIns="91425" rIns="91425" bIns="91425" anchor="t" anchorCtr="0"/>
          <a:lstStyle>
            <a:lvl1pPr marL="0" marR="0" lvl="0" indent="0" algn="l" rtl="0">
              <a:lnSpc>
                <a:spcPct val="90000"/>
              </a:lnSpc>
              <a:spcBef>
                <a:spcPts val="750"/>
              </a:spcBef>
              <a:buClr>
                <a:schemeClr val="dk1"/>
              </a:buClr>
              <a:buFont typeface="Arial"/>
              <a:buNone/>
              <a:defRPr sz="1200" b="0" i="0" u="none" strike="noStrike" cap="none">
                <a:solidFill>
                  <a:schemeClr val="dk1"/>
                </a:solidFill>
                <a:latin typeface="Calibri"/>
                <a:ea typeface="Calibri"/>
                <a:cs typeface="Calibri"/>
                <a:sym typeface="Calibri"/>
              </a:defRPr>
            </a:lvl1pPr>
            <a:lvl2pPr marL="342900" marR="0" lvl="1" indent="0" algn="l" rtl="0">
              <a:lnSpc>
                <a:spcPct val="90000"/>
              </a:lnSpc>
              <a:spcBef>
                <a:spcPts val="375"/>
              </a:spcBef>
              <a:buClr>
                <a:schemeClr val="dk1"/>
              </a:buClr>
              <a:buFont typeface="Arial"/>
              <a:buNone/>
              <a:defRPr sz="1050" b="0" i="0" u="none" strike="noStrike" cap="none">
                <a:solidFill>
                  <a:schemeClr val="dk1"/>
                </a:solidFill>
                <a:latin typeface="Calibri"/>
                <a:ea typeface="Calibri"/>
                <a:cs typeface="Calibri"/>
                <a:sym typeface="Calibri"/>
              </a:defRPr>
            </a:lvl2pPr>
            <a:lvl3pPr marL="685800" marR="0" lvl="2" indent="0" algn="l" rtl="0">
              <a:lnSpc>
                <a:spcPct val="90000"/>
              </a:lnSpc>
              <a:spcBef>
                <a:spcPts val="375"/>
              </a:spcBef>
              <a:buClr>
                <a:schemeClr val="dk1"/>
              </a:buClr>
              <a:buFont typeface="Arial"/>
              <a:buNone/>
              <a:defRPr sz="900" b="0" i="0" u="none" strike="noStrike" cap="none">
                <a:solidFill>
                  <a:schemeClr val="dk1"/>
                </a:solidFill>
                <a:latin typeface="Calibri"/>
                <a:ea typeface="Calibri"/>
                <a:cs typeface="Calibri"/>
                <a:sym typeface="Calibri"/>
              </a:defRPr>
            </a:lvl3pPr>
            <a:lvl4pPr marL="1028700" marR="0" lvl="3" indent="0" algn="l" rtl="0">
              <a:lnSpc>
                <a:spcPct val="90000"/>
              </a:lnSpc>
              <a:spcBef>
                <a:spcPts val="375"/>
              </a:spcBef>
              <a:buClr>
                <a:schemeClr val="dk1"/>
              </a:buClr>
              <a:buFont typeface="Arial"/>
              <a:buNone/>
              <a:defRPr sz="750" b="0" i="0" u="none" strike="noStrike" cap="none">
                <a:solidFill>
                  <a:schemeClr val="dk1"/>
                </a:solidFill>
                <a:latin typeface="Calibri"/>
                <a:ea typeface="Calibri"/>
                <a:cs typeface="Calibri"/>
                <a:sym typeface="Calibri"/>
              </a:defRPr>
            </a:lvl4pPr>
            <a:lvl5pPr marL="1371600" marR="0" lvl="4" indent="0" algn="l" rtl="0">
              <a:lnSpc>
                <a:spcPct val="90000"/>
              </a:lnSpc>
              <a:spcBef>
                <a:spcPts val="375"/>
              </a:spcBef>
              <a:buClr>
                <a:schemeClr val="dk1"/>
              </a:buClr>
              <a:buFont typeface="Arial"/>
              <a:buNone/>
              <a:defRPr sz="750" b="0" i="0" u="none" strike="noStrike" cap="none">
                <a:solidFill>
                  <a:schemeClr val="dk1"/>
                </a:solidFill>
                <a:latin typeface="Calibri"/>
                <a:ea typeface="Calibri"/>
                <a:cs typeface="Calibri"/>
                <a:sym typeface="Calibri"/>
              </a:defRPr>
            </a:lvl5pPr>
            <a:lvl6pPr marL="1714500" marR="0" lvl="5" indent="0" algn="l" rtl="0">
              <a:lnSpc>
                <a:spcPct val="90000"/>
              </a:lnSpc>
              <a:spcBef>
                <a:spcPts val="375"/>
              </a:spcBef>
              <a:buClr>
                <a:schemeClr val="dk1"/>
              </a:buClr>
              <a:buFont typeface="Arial"/>
              <a:buNone/>
              <a:defRPr sz="750" b="0" i="0" u="none" strike="noStrike" cap="none">
                <a:solidFill>
                  <a:schemeClr val="dk1"/>
                </a:solidFill>
                <a:latin typeface="Calibri"/>
                <a:ea typeface="Calibri"/>
                <a:cs typeface="Calibri"/>
                <a:sym typeface="Calibri"/>
              </a:defRPr>
            </a:lvl6pPr>
            <a:lvl7pPr marL="2057400" marR="0" lvl="6" indent="0" algn="l" rtl="0">
              <a:lnSpc>
                <a:spcPct val="90000"/>
              </a:lnSpc>
              <a:spcBef>
                <a:spcPts val="375"/>
              </a:spcBef>
              <a:buClr>
                <a:schemeClr val="dk1"/>
              </a:buClr>
              <a:buFont typeface="Arial"/>
              <a:buNone/>
              <a:defRPr sz="750" b="0" i="0" u="none" strike="noStrike" cap="none">
                <a:solidFill>
                  <a:schemeClr val="dk1"/>
                </a:solidFill>
                <a:latin typeface="Calibri"/>
                <a:ea typeface="Calibri"/>
                <a:cs typeface="Calibri"/>
                <a:sym typeface="Calibri"/>
              </a:defRPr>
            </a:lvl7pPr>
            <a:lvl8pPr marL="2400300" marR="0" lvl="7" indent="0" algn="l" rtl="0">
              <a:lnSpc>
                <a:spcPct val="90000"/>
              </a:lnSpc>
              <a:spcBef>
                <a:spcPts val="375"/>
              </a:spcBef>
              <a:buClr>
                <a:schemeClr val="dk1"/>
              </a:buClr>
              <a:buFont typeface="Arial"/>
              <a:buNone/>
              <a:defRPr sz="750" b="0" i="0" u="none" strike="noStrike" cap="none">
                <a:solidFill>
                  <a:schemeClr val="dk1"/>
                </a:solidFill>
                <a:latin typeface="Calibri"/>
                <a:ea typeface="Calibri"/>
                <a:cs typeface="Calibri"/>
                <a:sym typeface="Calibri"/>
              </a:defRPr>
            </a:lvl8pPr>
            <a:lvl9pPr marL="2743200" marR="0" lvl="8" indent="0" algn="l" rtl="0">
              <a:lnSpc>
                <a:spcPct val="90000"/>
              </a:lnSpc>
              <a:spcBef>
                <a:spcPts val="375"/>
              </a:spcBef>
              <a:buClr>
                <a:schemeClr val="dk1"/>
              </a:buClr>
              <a:buFont typeface="Arial"/>
              <a:buNone/>
              <a:defRPr sz="750" b="0" i="0" u="none" strike="noStrike" cap="none">
                <a:solidFill>
                  <a:schemeClr val="dk1"/>
                </a:solidFill>
                <a:latin typeface="Calibri"/>
                <a:ea typeface="Calibri"/>
                <a:cs typeface="Calibri"/>
                <a:sym typeface="Calibri"/>
              </a:defRPr>
            </a:lvl9pPr>
          </a:lstStyle>
          <a:p>
            <a:endParaRPr/>
          </a:p>
        </p:txBody>
      </p:sp>
      <p:sp>
        <p:nvSpPr>
          <p:cNvPr id="107" name="Shape 107"/>
          <p:cNvSpPr txBox="1">
            <a:spLocks noGrp="1"/>
          </p:cNvSpPr>
          <p:nvPr>
            <p:ph type="dt" idx="10"/>
          </p:nvPr>
        </p:nvSpPr>
        <p:spPr>
          <a:xfrm>
            <a:off x="628650" y="4767263"/>
            <a:ext cx="2057400" cy="273900"/>
          </a:xfrm>
          <a:prstGeom prst="rect">
            <a:avLst/>
          </a:prstGeom>
          <a:noFill/>
          <a:ln>
            <a:noFill/>
          </a:ln>
        </p:spPr>
        <p:txBody>
          <a:bodyPr lIns="91425" tIns="91425" rIns="91425" bIns="91425" anchor="ctr" anchorCtr="0"/>
          <a:lstStyle>
            <a:lvl1pPr marL="0" marR="0" lvl="0" indent="0" algn="l"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08" name="Shape 108"/>
          <p:cNvSpPr txBox="1">
            <a:spLocks noGrp="1"/>
          </p:cNvSpPr>
          <p:nvPr>
            <p:ph type="ftr" idx="11"/>
          </p:nvPr>
        </p:nvSpPr>
        <p:spPr>
          <a:xfrm>
            <a:off x="3028950" y="4767263"/>
            <a:ext cx="3086100" cy="273900"/>
          </a:xfrm>
          <a:prstGeom prst="rect">
            <a:avLst/>
          </a:prstGeom>
          <a:noFill/>
          <a:ln>
            <a:noFill/>
          </a:ln>
        </p:spPr>
        <p:txBody>
          <a:bodyPr lIns="91425" tIns="91425" rIns="91425" bIns="91425" anchor="ctr" anchorCtr="0"/>
          <a:lstStyle>
            <a:lvl1pPr marL="0" marR="0" lvl="0" indent="0" algn="ctr"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09" name="Shape 109"/>
          <p:cNvSpPr txBox="1">
            <a:spLocks noGrp="1"/>
          </p:cNvSpPr>
          <p:nvPr>
            <p:ph type="sldNum" idx="12"/>
          </p:nvPr>
        </p:nvSpPr>
        <p:spPr>
          <a:xfrm>
            <a:off x="6457950" y="4767263"/>
            <a:ext cx="2057400" cy="273900"/>
          </a:xfrm>
          <a:prstGeom prst="rect">
            <a:avLst/>
          </a:prstGeom>
          <a:noFill/>
          <a:ln>
            <a:noFill/>
          </a:ln>
        </p:spPr>
        <p:txBody>
          <a:bodyPr lIns="91425" tIns="45700" rIns="91425" bIns="45700" anchor="ctr" anchorCtr="0">
            <a:noAutofit/>
          </a:bodyPr>
          <a:lstStyle/>
          <a:p>
            <a:pPr marL="0" marR="0" lvl="0" indent="0" algn="r" rtl="0">
              <a:spcBef>
                <a:spcPts val="0"/>
              </a:spcBef>
              <a:buClr>
                <a:schemeClr val="dk2"/>
              </a:buClr>
              <a:buSzPct val="25000"/>
              <a:buFont typeface="Georgia"/>
              <a:buNone/>
            </a:pPr>
            <a:fld id="{00000000-1234-1234-1234-123412341234}" type="slidenum">
              <a:rPr lang="en-GB" sz="1300">
                <a:solidFill>
                  <a:schemeClr val="dk2"/>
                </a:solidFill>
                <a:latin typeface="Georgia"/>
                <a:ea typeface="Georgia"/>
                <a:cs typeface="Georgia"/>
                <a:sym typeface="Georgia"/>
              </a:rPr>
              <a:t>‹#›</a:t>
            </a:fld>
            <a:endParaRPr lang="en-GB" sz="1300">
              <a:solidFill>
                <a:schemeClr val="dk2"/>
              </a:solidFill>
              <a:latin typeface="Georgia"/>
              <a:ea typeface="Georgia"/>
              <a:cs typeface="Georgia"/>
              <a:sym typeface="Georgia"/>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110"/>
        <p:cNvGrpSpPr/>
        <p:nvPr/>
      </p:nvGrpSpPr>
      <p:grpSpPr>
        <a:xfrm>
          <a:off x="0" y="0"/>
          <a:ext cx="0" cy="0"/>
          <a:chOff x="0" y="0"/>
          <a:chExt cx="0" cy="0"/>
        </a:xfrm>
      </p:grpSpPr>
      <p:sp>
        <p:nvSpPr>
          <p:cNvPr id="111" name="Shape 111"/>
          <p:cNvSpPr txBox="1">
            <a:spLocks noGrp="1"/>
          </p:cNvSpPr>
          <p:nvPr>
            <p:ph type="title"/>
          </p:nvPr>
        </p:nvSpPr>
        <p:spPr>
          <a:xfrm>
            <a:off x="629841" y="342900"/>
            <a:ext cx="2949299" cy="1200300"/>
          </a:xfrm>
          <a:prstGeom prst="rect">
            <a:avLst/>
          </a:prstGeom>
          <a:noFill/>
          <a:ln>
            <a:noFill/>
          </a:ln>
        </p:spPr>
        <p:txBody>
          <a:bodyPr lIns="91425" tIns="91425" rIns="91425" bIns="91425" anchor="b" anchorCtr="0"/>
          <a:lstStyle>
            <a:lvl1pPr marL="0" marR="0" lvl="0" indent="0" algn="l" rtl="0">
              <a:lnSpc>
                <a:spcPct val="90000"/>
              </a:lnSpc>
              <a:spcBef>
                <a:spcPts val="0"/>
              </a:spcBef>
              <a:buClr>
                <a:schemeClr val="dk1"/>
              </a:buClr>
              <a:buFont typeface="Calibri"/>
              <a:buNone/>
              <a:defRPr sz="2400" b="0" i="0" u="none" strike="noStrike" cap="none">
                <a:solidFill>
                  <a:schemeClr val="dk1"/>
                </a:solidFill>
                <a:latin typeface="Calibri"/>
                <a:ea typeface="Calibri"/>
                <a:cs typeface="Calibri"/>
                <a:sym typeface="Calibri"/>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a:p>
        </p:txBody>
      </p:sp>
      <p:sp>
        <p:nvSpPr>
          <p:cNvPr id="112" name="Shape 112"/>
          <p:cNvSpPr>
            <a:spLocks noGrp="1"/>
          </p:cNvSpPr>
          <p:nvPr>
            <p:ph type="pic" idx="2"/>
          </p:nvPr>
        </p:nvSpPr>
        <p:spPr>
          <a:xfrm>
            <a:off x="3887391" y="740569"/>
            <a:ext cx="4629300" cy="3655200"/>
          </a:xfrm>
          <a:prstGeom prst="rect">
            <a:avLst/>
          </a:prstGeom>
          <a:noFill/>
          <a:ln>
            <a:noFill/>
          </a:ln>
        </p:spPr>
        <p:txBody>
          <a:bodyPr lIns="91425" tIns="91425" rIns="91425" bIns="91425" anchor="t" anchorCtr="0"/>
          <a:lstStyle>
            <a:lvl1pPr marL="0" marR="0" lvl="0" indent="0" algn="l" rtl="0">
              <a:lnSpc>
                <a:spcPct val="90000"/>
              </a:lnSpc>
              <a:spcBef>
                <a:spcPts val="750"/>
              </a:spcBef>
              <a:buClr>
                <a:schemeClr val="dk1"/>
              </a:buClr>
              <a:buFont typeface="Arial"/>
              <a:buNone/>
              <a:defRPr sz="2400" b="0" i="0" u="none" strike="noStrike" cap="none">
                <a:solidFill>
                  <a:schemeClr val="dk1"/>
                </a:solidFill>
                <a:latin typeface="Calibri"/>
                <a:ea typeface="Calibri"/>
                <a:cs typeface="Calibri"/>
                <a:sym typeface="Calibri"/>
              </a:defRPr>
            </a:lvl1pPr>
            <a:lvl2pPr marL="342900" marR="0" lvl="1" indent="0" algn="l" rtl="0">
              <a:lnSpc>
                <a:spcPct val="90000"/>
              </a:lnSpc>
              <a:spcBef>
                <a:spcPts val="375"/>
              </a:spcBef>
              <a:buClr>
                <a:schemeClr val="dk1"/>
              </a:buClr>
              <a:buFont typeface="Arial"/>
              <a:buNone/>
              <a:defRPr sz="2100" b="0" i="0" u="none" strike="noStrike" cap="none">
                <a:solidFill>
                  <a:schemeClr val="dk1"/>
                </a:solidFill>
                <a:latin typeface="Calibri"/>
                <a:ea typeface="Calibri"/>
                <a:cs typeface="Calibri"/>
                <a:sym typeface="Calibri"/>
              </a:defRPr>
            </a:lvl2pPr>
            <a:lvl3pPr marL="685800" marR="0" lvl="2" indent="0" algn="l" rtl="0">
              <a:lnSpc>
                <a:spcPct val="90000"/>
              </a:lnSpc>
              <a:spcBef>
                <a:spcPts val="375"/>
              </a:spcBef>
              <a:buClr>
                <a:schemeClr val="dk1"/>
              </a:buClr>
              <a:buFont typeface="Arial"/>
              <a:buNone/>
              <a:defRPr sz="1800" b="0" i="0" u="none" strike="noStrike" cap="none">
                <a:solidFill>
                  <a:schemeClr val="dk1"/>
                </a:solidFill>
                <a:latin typeface="Calibri"/>
                <a:ea typeface="Calibri"/>
                <a:cs typeface="Calibri"/>
                <a:sym typeface="Calibri"/>
              </a:defRPr>
            </a:lvl3pPr>
            <a:lvl4pPr marL="1028700" marR="0" lvl="3" indent="0" algn="l" rtl="0">
              <a:lnSpc>
                <a:spcPct val="90000"/>
              </a:lnSpc>
              <a:spcBef>
                <a:spcPts val="375"/>
              </a:spcBef>
              <a:buClr>
                <a:schemeClr val="dk1"/>
              </a:buClr>
              <a:buFont typeface="Arial"/>
              <a:buNone/>
              <a:defRPr sz="1500" b="0" i="0" u="none" strike="noStrike" cap="none">
                <a:solidFill>
                  <a:schemeClr val="dk1"/>
                </a:solidFill>
                <a:latin typeface="Calibri"/>
                <a:ea typeface="Calibri"/>
                <a:cs typeface="Calibri"/>
                <a:sym typeface="Calibri"/>
              </a:defRPr>
            </a:lvl4pPr>
            <a:lvl5pPr marL="1371600" marR="0" lvl="4" indent="0" algn="l" rtl="0">
              <a:lnSpc>
                <a:spcPct val="90000"/>
              </a:lnSpc>
              <a:spcBef>
                <a:spcPts val="375"/>
              </a:spcBef>
              <a:buClr>
                <a:schemeClr val="dk1"/>
              </a:buClr>
              <a:buFont typeface="Arial"/>
              <a:buNone/>
              <a:defRPr sz="1500" b="0" i="0" u="none" strike="noStrike" cap="none">
                <a:solidFill>
                  <a:schemeClr val="dk1"/>
                </a:solidFill>
                <a:latin typeface="Calibri"/>
                <a:ea typeface="Calibri"/>
                <a:cs typeface="Calibri"/>
                <a:sym typeface="Calibri"/>
              </a:defRPr>
            </a:lvl5pPr>
            <a:lvl6pPr marL="1714500" marR="0" lvl="5" indent="0" algn="l" rtl="0">
              <a:lnSpc>
                <a:spcPct val="90000"/>
              </a:lnSpc>
              <a:spcBef>
                <a:spcPts val="375"/>
              </a:spcBef>
              <a:buClr>
                <a:schemeClr val="dk1"/>
              </a:buClr>
              <a:buFont typeface="Arial"/>
              <a:buNone/>
              <a:defRPr sz="1500" b="0" i="0" u="none" strike="noStrike" cap="none">
                <a:solidFill>
                  <a:schemeClr val="dk1"/>
                </a:solidFill>
                <a:latin typeface="Calibri"/>
                <a:ea typeface="Calibri"/>
                <a:cs typeface="Calibri"/>
                <a:sym typeface="Calibri"/>
              </a:defRPr>
            </a:lvl6pPr>
            <a:lvl7pPr marL="2057400" marR="0" lvl="6" indent="0" algn="l" rtl="0">
              <a:lnSpc>
                <a:spcPct val="90000"/>
              </a:lnSpc>
              <a:spcBef>
                <a:spcPts val="375"/>
              </a:spcBef>
              <a:buClr>
                <a:schemeClr val="dk1"/>
              </a:buClr>
              <a:buFont typeface="Arial"/>
              <a:buNone/>
              <a:defRPr sz="1500" b="0" i="0" u="none" strike="noStrike" cap="none">
                <a:solidFill>
                  <a:schemeClr val="dk1"/>
                </a:solidFill>
                <a:latin typeface="Calibri"/>
                <a:ea typeface="Calibri"/>
                <a:cs typeface="Calibri"/>
                <a:sym typeface="Calibri"/>
              </a:defRPr>
            </a:lvl7pPr>
            <a:lvl8pPr marL="2400300" marR="0" lvl="7" indent="0" algn="l" rtl="0">
              <a:lnSpc>
                <a:spcPct val="90000"/>
              </a:lnSpc>
              <a:spcBef>
                <a:spcPts val="375"/>
              </a:spcBef>
              <a:buClr>
                <a:schemeClr val="dk1"/>
              </a:buClr>
              <a:buFont typeface="Arial"/>
              <a:buNone/>
              <a:defRPr sz="1500" b="0" i="0" u="none" strike="noStrike" cap="none">
                <a:solidFill>
                  <a:schemeClr val="dk1"/>
                </a:solidFill>
                <a:latin typeface="Calibri"/>
                <a:ea typeface="Calibri"/>
                <a:cs typeface="Calibri"/>
                <a:sym typeface="Calibri"/>
              </a:defRPr>
            </a:lvl8pPr>
            <a:lvl9pPr marL="2743200" marR="0" lvl="8" indent="0" algn="l" rtl="0">
              <a:lnSpc>
                <a:spcPct val="90000"/>
              </a:lnSpc>
              <a:spcBef>
                <a:spcPts val="375"/>
              </a:spcBef>
              <a:buClr>
                <a:schemeClr val="dk1"/>
              </a:buClr>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113" name="Shape 113"/>
          <p:cNvSpPr txBox="1">
            <a:spLocks noGrp="1"/>
          </p:cNvSpPr>
          <p:nvPr>
            <p:ph type="body" idx="1"/>
          </p:nvPr>
        </p:nvSpPr>
        <p:spPr>
          <a:xfrm>
            <a:off x="629841" y="1543050"/>
            <a:ext cx="2949299" cy="2858700"/>
          </a:xfrm>
          <a:prstGeom prst="rect">
            <a:avLst/>
          </a:prstGeom>
          <a:noFill/>
          <a:ln>
            <a:noFill/>
          </a:ln>
        </p:spPr>
        <p:txBody>
          <a:bodyPr lIns="91425" tIns="91425" rIns="91425" bIns="91425" anchor="t" anchorCtr="0"/>
          <a:lstStyle>
            <a:lvl1pPr marL="0" marR="0" lvl="0" indent="0" algn="l" rtl="0">
              <a:lnSpc>
                <a:spcPct val="90000"/>
              </a:lnSpc>
              <a:spcBef>
                <a:spcPts val="750"/>
              </a:spcBef>
              <a:buClr>
                <a:schemeClr val="dk1"/>
              </a:buClr>
              <a:buFont typeface="Arial"/>
              <a:buNone/>
              <a:defRPr sz="1200" b="0" i="0" u="none" strike="noStrike" cap="none">
                <a:solidFill>
                  <a:schemeClr val="dk1"/>
                </a:solidFill>
                <a:latin typeface="Calibri"/>
                <a:ea typeface="Calibri"/>
                <a:cs typeface="Calibri"/>
                <a:sym typeface="Calibri"/>
              </a:defRPr>
            </a:lvl1pPr>
            <a:lvl2pPr marL="342900" marR="0" lvl="1" indent="0" algn="l" rtl="0">
              <a:lnSpc>
                <a:spcPct val="90000"/>
              </a:lnSpc>
              <a:spcBef>
                <a:spcPts val="375"/>
              </a:spcBef>
              <a:buClr>
                <a:schemeClr val="dk1"/>
              </a:buClr>
              <a:buFont typeface="Arial"/>
              <a:buNone/>
              <a:defRPr sz="1050" b="0" i="0" u="none" strike="noStrike" cap="none">
                <a:solidFill>
                  <a:schemeClr val="dk1"/>
                </a:solidFill>
                <a:latin typeface="Calibri"/>
                <a:ea typeface="Calibri"/>
                <a:cs typeface="Calibri"/>
                <a:sym typeface="Calibri"/>
              </a:defRPr>
            </a:lvl2pPr>
            <a:lvl3pPr marL="685800" marR="0" lvl="2" indent="0" algn="l" rtl="0">
              <a:lnSpc>
                <a:spcPct val="90000"/>
              </a:lnSpc>
              <a:spcBef>
                <a:spcPts val="375"/>
              </a:spcBef>
              <a:buClr>
                <a:schemeClr val="dk1"/>
              </a:buClr>
              <a:buFont typeface="Arial"/>
              <a:buNone/>
              <a:defRPr sz="900" b="0" i="0" u="none" strike="noStrike" cap="none">
                <a:solidFill>
                  <a:schemeClr val="dk1"/>
                </a:solidFill>
                <a:latin typeface="Calibri"/>
                <a:ea typeface="Calibri"/>
                <a:cs typeface="Calibri"/>
                <a:sym typeface="Calibri"/>
              </a:defRPr>
            </a:lvl3pPr>
            <a:lvl4pPr marL="1028700" marR="0" lvl="3" indent="0" algn="l" rtl="0">
              <a:lnSpc>
                <a:spcPct val="90000"/>
              </a:lnSpc>
              <a:spcBef>
                <a:spcPts val="375"/>
              </a:spcBef>
              <a:buClr>
                <a:schemeClr val="dk1"/>
              </a:buClr>
              <a:buFont typeface="Arial"/>
              <a:buNone/>
              <a:defRPr sz="750" b="0" i="0" u="none" strike="noStrike" cap="none">
                <a:solidFill>
                  <a:schemeClr val="dk1"/>
                </a:solidFill>
                <a:latin typeface="Calibri"/>
                <a:ea typeface="Calibri"/>
                <a:cs typeface="Calibri"/>
                <a:sym typeface="Calibri"/>
              </a:defRPr>
            </a:lvl4pPr>
            <a:lvl5pPr marL="1371600" marR="0" lvl="4" indent="0" algn="l" rtl="0">
              <a:lnSpc>
                <a:spcPct val="90000"/>
              </a:lnSpc>
              <a:spcBef>
                <a:spcPts val="375"/>
              </a:spcBef>
              <a:buClr>
                <a:schemeClr val="dk1"/>
              </a:buClr>
              <a:buFont typeface="Arial"/>
              <a:buNone/>
              <a:defRPr sz="750" b="0" i="0" u="none" strike="noStrike" cap="none">
                <a:solidFill>
                  <a:schemeClr val="dk1"/>
                </a:solidFill>
                <a:latin typeface="Calibri"/>
                <a:ea typeface="Calibri"/>
                <a:cs typeface="Calibri"/>
                <a:sym typeface="Calibri"/>
              </a:defRPr>
            </a:lvl5pPr>
            <a:lvl6pPr marL="1714500" marR="0" lvl="5" indent="0" algn="l" rtl="0">
              <a:lnSpc>
                <a:spcPct val="90000"/>
              </a:lnSpc>
              <a:spcBef>
                <a:spcPts val="375"/>
              </a:spcBef>
              <a:buClr>
                <a:schemeClr val="dk1"/>
              </a:buClr>
              <a:buFont typeface="Arial"/>
              <a:buNone/>
              <a:defRPr sz="750" b="0" i="0" u="none" strike="noStrike" cap="none">
                <a:solidFill>
                  <a:schemeClr val="dk1"/>
                </a:solidFill>
                <a:latin typeface="Calibri"/>
                <a:ea typeface="Calibri"/>
                <a:cs typeface="Calibri"/>
                <a:sym typeface="Calibri"/>
              </a:defRPr>
            </a:lvl6pPr>
            <a:lvl7pPr marL="2057400" marR="0" lvl="6" indent="0" algn="l" rtl="0">
              <a:lnSpc>
                <a:spcPct val="90000"/>
              </a:lnSpc>
              <a:spcBef>
                <a:spcPts val="375"/>
              </a:spcBef>
              <a:buClr>
                <a:schemeClr val="dk1"/>
              </a:buClr>
              <a:buFont typeface="Arial"/>
              <a:buNone/>
              <a:defRPr sz="750" b="0" i="0" u="none" strike="noStrike" cap="none">
                <a:solidFill>
                  <a:schemeClr val="dk1"/>
                </a:solidFill>
                <a:latin typeface="Calibri"/>
                <a:ea typeface="Calibri"/>
                <a:cs typeface="Calibri"/>
                <a:sym typeface="Calibri"/>
              </a:defRPr>
            </a:lvl7pPr>
            <a:lvl8pPr marL="2400300" marR="0" lvl="7" indent="0" algn="l" rtl="0">
              <a:lnSpc>
                <a:spcPct val="90000"/>
              </a:lnSpc>
              <a:spcBef>
                <a:spcPts val="375"/>
              </a:spcBef>
              <a:buClr>
                <a:schemeClr val="dk1"/>
              </a:buClr>
              <a:buFont typeface="Arial"/>
              <a:buNone/>
              <a:defRPr sz="750" b="0" i="0" u="none" strike="noStrike" cap="none">
                <a:solidFill>
                  <a:schemeClr val="dk1"/>
                </a:solidFill>
                <a:latin typeface="Calibri"/>
                <a:ea typeface="Calibri"/>
                <a:cs typeface="Calibri"/>
                <a:sym typeface="Calibri"/>
              </a:defRPr>
            </a:lvl8pPr>
            <a:lvl9pPr marL="2743200" marR="0" lvl="8" indent="0" algn="l" rtl="0">
              <a:lnSpc>
                <a:spcPct val="90000"/>
              </a:lnSpc>
              <a:spcBef>
                <a:spcPts val="375"/>
              </a:spcBef>
              <a:buClr>
                <a:schemeClr val="dk1"/>
              </a:buClr>
              <a:buFont typeface="Arial"/>
              <a:buNone/>
              <a:defRPr sz="750" b="0" i="0" u="none" strike="noStrike" cap="none">
                <a:solidFill>
                  <a:schemeClr val="dk1"/>
                </a:solidFill>
                <a:latin typeface="Calibri"/>
                <a:ea typeface="Calibri"/>
                <a:cs typeface="Calibri"/>
                <a:sym typeface="Calibri"/>
              </a:defRPr>
            </a:lvl9pPr>
          </a:lstStyle>
          <a:p>
            <a:endParaRPr/>
          </a:p>
        </p:txBody>
      </p:sp>
      <p:sp>
        <p:nvSpPr>
          <p:cNvPr id="114" name="Shape 114"/>
          <p:cNvSpPr txBox="1">
            <a:spLocks noGrp="1"/>
          </p:cNvSpPr>
          <p:nvPr>
            <p:ph type="dt" idx="10"/>
          </p:nvPr>
        </p:nvSpPr>
        <p:spPr>
          <a:xfrm>
            <a:off x="628650" y="4767263"/>
            <a:ext cx="2057400" cy="273900"/>
          </a:xfrm>
          <a:prstGeom prst="rect">
            <a:avLst/>
          </a:prstGeom>
          <a:noFill/>
          <a:ln>
            <a:noFill/>
          </a:ln>
        </p:spPr>
        <p:txBody>
          <a:bodyPr lIns="91425" tIns="91425" rIns="91425" bIns="91425" anchor="ctr" anchorCtr="0"/>
          <a:lstStyle>
            <a:lvl1pPr marL="0" marR="0" lvl="0" indent="0" algn="l"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15" name="Shape 115"/>
          <p:cNvSpPr txBox="1">
            <a:spLocks noGrp="1"/>
          </p:cNvSpPr>
          <p:nvPr>
            <p:ph type="ftr" idx="11"/>
          </p:nvPr>
        </p:nvSpPr>
        <p:spPr>
          <a:xfrm>
            <a:off x="3028950" y="4767263"/>
            <a:ext cx="3086100" cy="273900"/>
          </a:xfrm>
          <a:prstGeom prst="rect">
            <a:avLst/>
          </a:prstGeom>
          <a:noFill/>
          <a:ln>
            <a:noFill/>
          </a:ln>
        </p:spPr>
        <p:txBody>
          <a:bodyPr lIns="91425" tIns="91425" rIns="91425" bIns="91425" anchor="ctr" anchorCtr="0"/>
          <a:lstStyle>
            <a:lvl1pPr marL="0" marR="0" lvl="0" indent="0" algn="ctr"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16" name="Shape 116"/>
          <p:cNvSpPr txBox="1">
            <a:spLocks noGrp="1"/>
          </p:cNvSpPr>
          <p:nvPr>
            <p:ph type="sldNum" idx="12"/>
          </p:nvPr>
        </p:nvSpPr>
        <p:spPr>
          <a:xfrm>
            <a:off x="6457950" y="4767263"/>
            <a:ext cx="2057400" cy="273900"/>
          </a:xfrm>
          <a:prstGeom prst="rect">
            <a:avLst/>
          </a:prstGeom>
          <a:noFill/>
          <a:ln>
            <a:noFill/>
          </a:ln>
        </p:spPr>
        <p:txBody>
          <a:bodyPr lIns="91425" tIns="45700" rIns="91425" bIns="45700" anchor="ctr" anchorCtr="0">
            <a:noAutofit/>
          </a:bodyPr>
          <a:lstStyle/>
          <a:p>
            <a:pPr marL="0" marR="0" lvl="0" indent="0" algn="r" rtl="0">
              <a:spcBef>
                <a:spcPts val="0"/>
              </a:spcBef>
              <a:buClr>
                <a:schemeClr val="dk2"/>
              </a:buClr>
              <a:buSzPct val="25000"/>
              <a:buFont typeface="Georgia"/>
              <a:buNone/>
            </a:pPr>
            <a:fld id="{00000000-1234-1234-1234-123412341234}" type="slidenum">
              <a:rPr lang="en-GB" sz="1300">
                <a:solidFill>
                  <a:schemeClr val="dk2"/>
                </a:solidFill>
                <a:latin typeface="Georgia"/>
                <a:ea typeface="Georgia"/>
                <a:cs typeface="Georgia"/>
                <a:sym typeface="Georgia"/>
              </a:rPr>
              <a:t>‹#›</a:t>
            </a:fld>
            <a:endParaRPr lang="en-GB" sz="1300">
              <a:solidFill>
                <a:schemeClr val="dk2"/>
              </a:solidFill>
              <a:latin typeface="Georgia"/>
              <a:ea typeface="Georgia"/>
              <a:cs typeface="Georgia"/>
              <a:sym typeface="Georgia"/>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117"/>
        <p:cNvGrpSpPr/>
        <p:nvPr/>
      </p:nvGrpSpPr>
      <p:grpSpPr>
        <a:xfrm>
          <a:off x="0" y="0"/>
          <a:ext cx="0" cy="0"/>
          <a:chOff x="0" y="0"/>
          <a:chExt cx="0" cy="0"/>
        </a:xfrm>
      </p:grpSpPr>
      <p:sp>
        <p:nvSpPr>
          <p:cNvPr id="118" name="Shape 118"/>
          <p:cNvSpPr txBox="1">
            <a:spLocks noGrp="1"/>
          </p:cNvSpPr>
          <p:nvPr>
            <p:ph type="title"/>
          </p:nvPr>
        </p:nvSpPr>
        <p:spPr>
          <a:xfrm>
            <a:off x="628650" y="273844"/>
            <a:ext cx="7886700" cy="994200"/>
          </a:xfrm>
          <a:prstGeom prst="rect">
            <a:avLst/>
          </a:prstGeom>
          <a:noFill/>
          <a:ln>
            <a:noFill/>
          </a:ln>
        </p:spPr>
        <p:txBody>
          <a:bodyPr lIns="91425" tIns="91425" rIns="91425" bIns="91425" anchor="ctr" anchorCtr="0"/>
          <a:lstStyle>
            <a:lvl1pPr marL="0" marR="0" lvl="0" indent="0" algn="l" rtl="0">
              <a:lnSpc>
                <a:spcPct val="90000"/>
              </a:lnSpc>
              <a:spcBef>
                <a:spcPts val="0"/>
              </a:spcBef>
              <a:buClr>
                <a:schemeClr val="dk1"/>
              </a:buClr>
              <a:buFont typeface="Calibri"/>
              <a:buNone/>
              <a:defRPr sz="3300" b="0" i="0" u="none" strike="noStrike" cap="none">
                <a:solidFill>
                  <a:schemeClr val="dk1"/>
                </a:solidFill>
                <a:latin typeface="Calibri"/>
                <a:ea typeface="Calibri"/>
                <a:cs typeface="Calibri"/>
                <a:sym typeface="Calibri"/>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a:p>
        </p:txBody>
      </p:sp>
      <p:sp>
        <p:nvSpPr>
          <p:cNvPr id="119" name="Shape 119"/>
          <p:cNvSpPr txBox="1">
            <a:spLocks noGrp="1"/>
          </p:cNvSpPr>
          <p:nvPr>
            <p:ph type="body" idx="1"/>
          </p:nvPr>
        </p:nvSpPr>
        <p:spPr>
          <a:xfrm rot="5400000">
            <a:off x="2940300" y="-942431"/>
            <a:ext cx="3263400" cy="7886700"/>
          </a:xfrm>
          <a:prstGeom prst="rect">
            <a:avLst/>
          </a:prstGeom>
          <a:noFill/>
          <a:ln>
            <a:noFill/>
          </a:ln>
        </p:spPr>
        <p:txBody>
          <a:bodyPr lIns="91425" tIns="91425" rIns="91425" bIns="91425" anchor="t" anchorCtr="0"/>
          <a:lstStyle>
            <a:lvl1pPr marL="171450" marR="0" lvl="0" indent="-38100" algn="l" rtl="0">
              <a:lnSpc>
                <a:spcPct val="90000"/>
              </a:lnSpc>
              <a:spcBef>
                <a:spcPts val="750"/>
              </a:spcBef>
              <a:buClr>
                <a:schemeClr val="dk1"/>
              </a:buClr>
              <a:buSzPct val="100000"/>
              <a:buFont typeface="Arial"/>
              <a:buChar char="•"/>
              <a:defRPr sz="2100" b="0" i="0" u="none" strike="noStrike" cap="none">
                <a:solidFill>
                  <a:schemeClr val="dk1"/>
                </a:solidFill>
                <a:latin typeface="Calibri"/>
                <a:ea typeface="Calibri"/>
                <a:cs typeface="Calibri"/>
                <a:sym typeface="Calibri"/>
              </a:defRPr>
            </a:lvl1pPr>
            <a:lvl2pPr marL="514350" marR="0" lvl="1" indent="-57150" algn="l" rtl="0">
              <a:lnSpc>
                <a:spcPct val="90000"/>
              </a:lnSpc>
              <a:spcBef>
                <a:spcPts val="375"/>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2pPr>
            <a:lvl3pPr marL="857250" marR="0" lvl="2"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3pPr>
            <a:lvl4pPr marL="1200150" marR="0" lvl="3"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4pPr>
            <a:lvl5pPr marL="1543050" marR="0" lvl="4"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5pPr>
            <a:lvl6pPr marL="1885950" marR="0" lvl="5"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6pPr>
            <a:lvl7pPr marL="2228850" marR="0" lvl="6"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7pPr>
            <a:lvl8pPr marL="2571750" marR="0" lvl="7"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8pPr>
            <a:lvl9pPr marL="2914650" marR="0" lvl="8"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120" name="Shape 120"/>
          <p:cNvSpPr txBox="1">
            <a:spLocks noGrp="1"/>
          </p:cNvSpPr>
          <p:nvPr>
            <p:ph type="dt" idx="10"/>
          </p:nvPr>
        </p:nvSpPr>
        <p:spPr>
          <a:xfrm>
            <a:off x="628650" y="4767263"/>
            <a:ext cx="2057400" cy="273900"/>
          </a:xfrm>
          <a:prstGeom prst="rect">
            <a:avLst/>
          </a:prstGeom>
          <a:noFill/>
          <a:ln>
            <a:noFill/>
          </a:ln>
        </p:spPr>
        <p:txBody>
          <a:bodyPr lIns="91425" tIns="91425" rIns="91425" bIns="91425" anchor="ctr" anchorCtr="0"/>
          <a:lstStyle>
            <a:lvl1pPr marL="0" marR="0" lvl="0" indent="0" algn="l"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21" name="Shape 121"/>
          <p:cNvSpPr txBox="1">
            <a:spLocks noGrp="1"/>
          </p:cNvSpPr>
          <p:nvPr>
            <p:ph type="ftr" idx="11"/>
          </p:nvPr>
        </p:nvSpPr>
        <p:spPr>
          <a:xfrm>
            <a:off x="3028950" y="4767263"/>
            <a:ext cx="3086100" cy="273900"/>
          </a:xfrm>
          <a:prstGeom prst="rect">
            <a:avLst/>
          </a:prstGeom>
          <a:noFill/>
          <a:ln>
            <a:noFill/>
          </a:ln>
        </p:spPr>
        <p:txBody>
          <a:bodyPr lIns="91425" tIns="91425" rIns="91425" bIns="91425" anchor="ctr" anchorCtr="0"/>
          <a:lstStyle>
            <a:lvl1pPr marL="0" marR="0" lvl="0" indent="0" algn="ctr"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22" name="Shape 122"/>
          <p:cNvSpPr txBox="1">
            <a:spLocks noGrp="1"/>
          </p:cNvSpPr>
          <p:nvPr>
            <p:ph type="sldNum" idx="12"/>
          </p:nvPr>
        </p:nvSpPr>
        <p:spPr>
          <a:xfrm>
            <a:off x="6457950" y="4767263"/>
            <a:ext cx="2057400" cy="273900"/>
          </a:xfrm>
          <a:prstGeom prst="rect">
            <a:avLst/>
          </a:prstGeom>
          <a:noFill/>
          <a:ln>
            <a:noFill/>
          </a:ln>
        </p:spPr>
        <p:txBody>
          <a:bodyPr lIns="91425" tIns="45700" rIns="91425" bIns="45700" anchor="ctr" anchorCtr="0">
            <a:noAutofit/>
          </a:bodyPr>
          <a:lstStyle/>
          <a:p>
            <a:pPr marL="0" marR="0" lvl="0" indent="0" algn="r" rtl="0">
              <a:spcBef>
                <a:spcPts val="0"/>
              </a:spcBef>
              <a:buClr>
                <a:schemeClr val="dk2"/>
              </a:buClr>
              <a:buSzPct val="25000"/>
              <a:buFont typeface="Georgia"/>
              <a:buNone/>
            </a:pPr>
            <a:fld id="{00000000-1234-1234-1234-123412341234}" type="slidenum">
              <a:rPr lang="en-GB" sz="1300">
                <a:solidFill>
                  <a:schemeClr val="dk2"/>
                </a:solidFill>
                <a:latin typeface="Georgia"/>
                <a:ea typeface="Georgia"/>
                <a:cs typeface="Georgia"/>
                <a:sym typeface="Georgia"/>
              </a:rPr>
              <a:t>‹#›</a:t>
            </a:fld>
            <a:endParaRPr lang="en-GB" sz="1300">
              <a:solidFill>
                <a:schemeClr val="dk2"/>
              </a:solidFill>
              <a:latin typeface="Georgia"/>
              <a:ea typeface="Georgia"/>
              <a:cs typeface="Georgia"/>
              <a:sym typeface="Georgia"/>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123"/>
        <p:cNvGrpSpPr/>
        <p:nvPr/>
      </p:nvGrpSpPr>
      <p:grpSpPr>
        <a:xfrm>
          <a:off x="0" y="0"/>
          <a:ext cx="0" cy="0"/>
          <a:chOff x="0" y="0"/>
          <a:chExt cx="0" cy="0"/>
        </a:xfrm>
      </p:grpSpPr>
      <p:sp>
        <p:nvSpPr>
          <p:cNvPr id="124" name="Shape 124"/>
          <p:cNvSpPr txBox="1">
            <a:spLocks noGrp="1"/>
          </p:cNvSpPr>
          <p:nvPr>
            <p:ph type="title"/>
          </p:nvPr>
        </p:nvSpPr>
        <p:spPr>
          <a:xfrm rot="5400000">
            <a:off x="5350050" y="1467543"/>
            <a:ext cx="4359000" cy="1971600"/>
          </a:xfrm>
          <a:prstGeom prst="rect">
            <a:avLst/>
          </a:prstGeom>
          <a:noFill/>
          <a:ln>
            <a:noFill/>
          </a:ln>
        </p:spPr>
        <p:txBody>
          <a:bodyPr lIns="91425" tIns="91425" rIns="91425" bIns="91425" anchor="ctr" anchorCtr="0"/>
          <a:lstStyle>
            <a:lvl1pPr marL="0" marR="0" lvl="0" indent="0" algn="l" rtl="0">
              <a:lnSpc>
                <a:spcPct val="90000"/>
              </a:lnSpc>
              <a:spcBef>
                <a:spcPts val="0"/>
              </a:spcBef>
              <a:buClr>
                <a:schemeClr val="dk1"/>
              </a:buClr>
              <a:buFont typeface="Calibri"/>
              <a:buNone/>
              <a:defRPr sz="3300" b="0" i="0" u="none" strike="noStrike" cap="none">
                <a:solidFill>
                  <a:schemeClr val="dk1"/>
                </a:solidFill>
                <a:latin typeface="Calibri"/>
                <a:ea typeface="Calibri"/>
                <a:cs typeface="Calibri"/>
                <a:sym typeface="Calibri"/>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a:p>
        </p:txBody>
      </p:sp>
      <p:sp>
        <p:nvSpPr>
          <p:cNvPr id="125" name="Shape 125"/>
          <p:cNvSpPr txBox="1">
            <a:spLocks noGrp="1"/>
          </p:cNvSpPr>
          <p:nvPr>
            <p:ph type="body" idx="1"/>
          </p:nvPr>
        </p:nvSpPr>
        <p:spPr>
          <a:xfrm rot="5400000">
            <a:off x="1349475" y="-447056"/>
            <a:ext cx="4359000" cy="5800800"/>
          </a:xfrm>
          <a:prstGeom prst="rect">
            <a:avLst/>
          </a:prstGeom>
          <a:noFill/>
          <a:ln>
            <a:noFill/>
          </a:ln>
        </p:spPr>
        <p:txBody>
          <a:bodyPr lIns="91425" tIns="91425" rIns="91425" bIns="91425" anchor="t" anchorCtr="0"/>
          <a:lstStyle>
            <a:lvl1pPr marL="171450" marR="0" lvl="0" indent="-38100" algn="l" rtl="0">
              <a:lnSpc>
                <a:spcPct val="90000"/>
              </a:lnSpc>
              <a:spcBef>
                <a:spcPts val="750"/>
              </a:spcBef>
              <a:buClr>
                <a:schemeClr val="dk1"/>
              </a:buClr>
              <a:buSzPct val="100000"/>
              <a:buFont typeface="Arial"/>
              <a:buChar char="•"/>
              <a:defRPr sz="2100" b="0" i="0" u="none" strike="noStrike" cap="none">
                <a:solidFill>
                  <a:schemeClr val="dk1"/>
                </a:solidFill>
                <a:latin typeface="Calibri"/>
                <a:ea typeface="Calibri"/>
                <a:cs typeface="Calibri"/>
                <a:sym typeface="Calibri"/>
              </a:defRPr>
            </a:lvl1pPr>
            <a:lvl2pPr marL="514350" marR="0" lvl="1" indent="-57150" algn="l" rtl="0">
              <a:lnSpc>
                <a:spcPct val="90000"/>
              </a:lnSpc>
              <a:spcBef>
                <a:spcPts val="375"/>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2pPr>
            <a:lvl3pPr marL="857250" marR="0" lvl="2"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3pPr>
            <a:lvl4pPr marL="1200150" marR="0" lvl="3"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4pPr>
            <a:lvl5pPr marL="1543050" marR="0" lvl="4"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5pPr>
            <a:lvl6pPr marL="1885950" marR="0" lvl="5"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6pPr>
            <a:lvl7pPr marL="2228850" marR="0" lvl="6"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7pPr>
            <a:lvl8pPr marL="2571750" marR="0" lvl="7"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8pPr>
            <a:lvl9pPr marL="2914650" marR="0" lvl="8"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126" name="Shape 126"/>
          <p:cNvSpPr txBox="1">
            <a:spLocks noGrp="1"/>
          </p:cNvSpPr>
          <p:nvPr>
            <p:ph type="dt" idx="10"/>
          </p:nvPr>
        </p:nvSpPr>
        <p:spPr>
          <a:xfrm>
            <a:off x="628650" y="4767263"/>
            <a:ext cx="2057400" cy="273900"/>
          </a:xfrm>
          <a:prstGeom prst="rect">
            <a:avLst/>
          </a:prstGeom>
          <a:noFill/>
          <a:ln>
            <a:noFill/>
          </a:ln>
        </p:spPr>
        <p:txBody>
          <a:bodyPr lIns="91425" tIns="91425" rIns="91425" bIns="91425" anchor="ctr" anchorCtr="0"/>
          <a:lstStyle>
            <a:lvl1pPr marL="0" marR="0" lvl="0" indent="0" algn="l"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27" name="Shape 127"/>
          <p:cNvSpPr txBox="1">
            <a:spLocks noGrp="1"/>
          </p:cNvSpPr>
          <p:nvPr>
            <p:ph type="ftr" idx="11"/>
          </p:nvPr>
        </p:nvSpPr>
        <p:spPr>
          <a:xfrm>
            <a:off x="3028950" y="4767263"/>
            <a:ext cx="3086100" cy="273900"/>
          </a:xfrm>
          <a:prstGeom prst="rect">
            <a:avLst/>
          </a:prstGeom>
          <a:noFill/>
          <a:ln>
            <a:noFill/>
          </a:ln>
        </p:spPr>
        <p:txBody>
          <a:bodyPr lIns="91425" tIns="91425" rIns="91425" bIns="91425" anchor="ctr" anchorCtr="0"/>
          <a:lstStyle>
            <a:lvl1pPr marL="0" marR="0" lvl="0" indent="0" algn="ctr" rtl="0">
              <a:spcBef>
                <a:spcPts val="0"/>
              </a:spcBef>
              <a:buNone/>
              <a:defRPr sz="9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28" name="Shape 128"/>
          <p:cNvSpPr txBox="1">
            <a:spLocks noGrp="1"/>
          </p:cNvSpPr>
          <p:nvPr>
            <p:ph type="sldNum" idx="12"/>
          </p:nvPr>
        </p:nvSpPr>
        <p:spPr>
          <a:xfrm>
            <a:off x="6457950" y="4767263"/>
            <a:ext cx="2057400" cy="273900"/>
          </a:xfrm>
          <a:prstGeom prst="rect">
            <a:avLst/>
          </a:prstGeom>
          <a:noFill/>
          <a:ln>
            <a:noFill/>
          </a:ln>
        </p:spPr>
        <p:txBody>
          <a:bodyPr lIns="91425" tIns="45700" rIns="91425" bIns="45700" anchor="ctr" anchorCtr="0">
            <a:noAutofit/>
          </a:bodyPr>
          <a:lstStyle/>
          <a:p>
            <a:pPr marL="0" marR="0" lvl="0" indent="0" algn="r" rtl="0">
              <a:spcBef>
                <a:spcPts val="0"/>
              </a:spcBef>
              <a:buClr>
                <a:schemeClr val="dk2"/>
              </a:buClr>
              <a:buSzPct val="25000"/>
              <a:buFont typeface="Georgia"/>
              <a:buNone/>
            </a:pPr>
            <a:fld id="{00000000-1234-1234-1234-123412341234}" type="slidenum">
              <a:rPr lang="en-GB" sz="1300">
                <a:solidFill>
                  <a:schemeClr val="dk2"/>
                </a:solidFill>
                <a:latin typeface="Georgia"/>
                <a:ea typeface="Georgia"/>
                <a:cs typeface="Georgia"/>
                <a:sym typeface="Georgia"/>
              </a:rPr>
              <a:t>‹#›</a:t>
            </a:fld>
            <a:endParaRPr lang="en-GB" sz="1300">
              <a:solidFill>
                <a:schemeClr val="dk2"/>
              </a:solidFill>
              <a:latin typeface="Georgia"/>
              <a:ea typeface="Georgia"/>
              <a:cs typeface="Georgia"/>
              <a:sym typeface="Georgia"/>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11700" y="445025"/>
            <a:ext cx="8520600" cy="572700"/>
          </a:xfrm>
          <a:prstGeom prst="rect">
            <a:avLst/>
          </a:prstGeom>
          <a:noFill/>
          <a:ln>
            <a:noFill/>
          </a:ln>
        </p:spPr>
        <p:txBody>
          <a:bodyPr lIns="91425" tIns="91425" rIns="91425" bIns="91425" anchor="t" anchorCtr="0"/>
          <a:lstStyle>
            <a:lvl1pPr lvl="0">
              <a:spcBef>
                <a:spcPts val="0"/>
              </a:spcBef>
              <a:buClr>
                <a:schemeClr val="dk1"/>
              </a:buClr>
              <a:buSzPct val="100000"/>
              <a:buNone/>
              <a:defRPr sz="2800">
                <a:solidFill>
                  <a:schemeClr val="dk1"/>
                </a:solidFill>
              </a:defRPr>
            </a:lvl1pPr>
            <a:lvl2pPr lvl="1">
              <a:spcBef>
                <a:spcPts val="0"/>
              </a:spcBef>
              <a:buClr>
                <a:schemeClr val="dk1"/>
              </a:buClr>
              <a:buSzPct val="100000"/>
              <a:buNone/>
              <a:defRPr sz="2800">
                <a:solidFill>
                  <a:schemeClr val="dk1"/>
                </a:solidFill>
              </a:defRPr>
            </a:lvl2pPr>
            <a:lvl3pPr lvl="2">
              <a:spcBef>
                <a:spcPts val="0"/>
              </a:spcBef>
              <a:buClr>
                <a:schemeClr val="dk1"/>
              </a:buClr>
              <a:buSzPct val="100000"/>
              <a:buNone/>
              <a:defRPr sz="2800">
                <a:solidFill>
                  <a:schemeClr val="dk1"/>
                </a:solidFill>
              </a:defRPr>
            </a:lvl3pPr>
            <a:lvl4pPr lvl="3">
              <a:spcBef>
                <a:spcPts val="0"/>
              </a:spcBef>
              <a:buClr>
                <a:schemeClr val="dk1"/>
              </a:buClr>
              <a:buSzPct val="100000"/>
              <a:buNone/>
              <a:defRPr sz="2800">
                <a:solidFill>
                  <a:schemeClr val="dk1"/>
                </a:solidFill>
              </a:defRPr>
            </a:lvl4pPr>
            <a:lvl5pPr lvl="4">
              <a:spcBef>
                <a:spcPts val="0"/>
              </a:spcBef>
              <a:buClr>
                <a:schemeClr val="dk1"/>
              </a:buClr>
              <a:buSzPct val="100000"/>
              <a:buNone/>
              <a:defRPr sz="2800">
                <a:solidFill>
                  <a:schemeClr val="dk1"/>
                </a:solidFill>
              </a:defRPr>
            </a:lvl5pPr>
            <a:lvl6pPr lvl="5">
              <a:spcBef>
                <a:spcPts val="0"/>
              </a:spcBef>
              <a:buClr>
                <a:schemeClr val="dk1"/>
              </a:buClr>
              <a:buSzPct val="100000"/>
              <a:buNone/>
              <a:defRPr sz="2800">
                <a:solidFill>
                  <a:schemeClr val="dk1"/>
                </a:solidFill>
              </a:defRPr>
            </a:lvl6pPr>
            <a:lvl7pPr lvl="6">
              <a:spcBef>
                <a:spcPts val="0"/>
              </a:spcBef>
              <a:buClr>
                <a:schemeClr val="dk1"/>
              </a:buClr>
              <a:buSzPct val="100000"/>
              <a:buNone/>
              <a:defRPr sz="2800">
                <a:solidFill>
                  <a:schemeClr val="dk1"/>
                </a:solidFill>
              </a:defRPr>
            </a:lvl7pPr>
            <a:lvl8pPr lvl="7">
              <a:spcBef>
                <a:spcPts val="0"/>
              </a:spcBef>
              <a:buClr>
                <a:schemeClr val="dk1"/>
              </a:buClr>
              <a:buSzPct val="100000"/>
              <a:buNone/>
              <a:defRPr sz="2800">
                <a:solidFill>
                  <a:schemeClr val="dk1"/>
                </a:solidFill>
              </a:defRPr>
            </a:lvl8pPr>
            <a:lvl9pPr lvl="8">
              <a:spcBef>
                <a:spcPts val="0"/>
              </a:spcBef>
              <a:buClr>
                <a:schemeClr val="dk1"/>
              </a:buClr>
              <a:buSzPct val="100000"/>
              <a:buNone/>
              <a:defRPr sz="2800">
                <a:solidFill>
                  <a:schemeClr val="dk1"/>
                </a:solidFill>
              </a:defRPr>
            </a:lvl9pPr>
          </a:lstStyle>
          <a:p>
            <a:endParaRPr/>
          </a:p>
        </p:txBody>
      </p:sp>
      <p:sp>
        <p:nvSpPr>
          <p:cNvPr id="7" name="Shape 7"/>
          <p:cNvSpPr txBox="1">
            <a:spLocks noGrp="1"/>
          </p:cNvSpPr>
          <p:nvPr>
            <p:ph type="body" idx="1"/>
          </p:nvPr>
        </p:nvSpPr>
        <p:spPr>
          <a:xfrm>
            <a:off x="311700" y="1152475"/>
            <a:ext cx="8520600" cy="3416400"/>
          </a:xfrm>
          <a:prstGeom prst="rect">
            <a:avLst/>
          </a:prstGeom>
          <a:noFill/>
          <a:ln>
            <a:noFill/>
          </a:ln>
        </p:spPr>
        <p:txBody>
          <a:bodyPr lIns="91425" tIns="91425" rIns="91425" bIns="91425" anchor="t" anchorCtr="0"/>
          <a:lstStyle>
            <a:lvl1pPr lvl="0">
              <a:lnSpc>
                <a:spcPct val="115000"/>
              </a:lnSpc>
              <a:spcBef>
                <a:spcPts val="0"/>
              </a:spcBef>
              <a:spcAft>
                <a:spcPts val="1600"/>
              </a:spcAft>
              <a:buClr>
                <a:schemeClr val="dk2"/>
              </a:buClr>
              <a:buSzPct val="100000"/>
              <a:buChar char="●"/>
              <a:defRPr sz="1800">
                <a:solidFill>
                  <a:schemeClr val="dk2"/>
                </a:solidFill>
              </a:defRPr>
            </a:lvl1pPr>
            <a:lvl2pPr lvl="1">
              <a:lnSpc>
                <a:spcPct val="115000"/>
              </a:lnSpc>
              <a:spcBef>
                <a:spcPts val="0"/>
              </a:spcBef>
              <a:spcAft>
                <a:spcPts val="1600"/>
              </a:spcAft>
              <a:buClr>
                <a:schemeClr val="dk2"/>
              </a:buClr>
              <a:buChar char="○"/>
              <a:defRPr>
                <a:solidFill>
                  <a:schemeClr val="dk2"/>
                </a:solidFill>
              </a:defRPr>
            </a:lvl2pPr>
            <a:lvl3pPr lvl="2">
              <a:lnSpc>
                <a:spcPct val="115000"/>
              </a:lnSpc>
              <a:spcBef>
                <a:spcPts val="0"/>
              </a:spcBef>
              <a:spcAft>
                <a:spcPts val="1600"/>
              </a:spcAft>
              <a:buClr>
                <a:schemeClr val="dk2"/>
              </a:buClr>
              <a:buChar char="■"/>
              <a:defRPr>
                <a:solidFill>
                  <a:schemeClr val="dk2"/>
                </a:solidFill>
              </a:defRPr>
            </a:lvl3pPr>
            <a:lvl4pPr lvl="3">
              <a:lnSpc>
                <a:spcPct val="115000"/>
              </a:lnSpc>
              <a:spcBef>
                <a:spcPts val="0"/>
              </a:spcBef>
              <a:spcAft>
                <a:spcPts val="1600"/>
              </a:spcAft>
              <a:buClr>
                <a:schemeClr val="dk2"/>
              </a:buClr>
              <a:buChar char="●"/>
              <a:defRPr>
                <a:solidFill>
                  <a:schemeClr val="dk2"/>
                </a:solidFill>
              </a:defRPr>
            </a:lvl4pPr>
            <a:lvl5pPr lvl="4">
              <a:lnSpc>
                <a:spcPct val="115000"/>
              </a:lnSpc>
              <a:spcBef>
                <a:spcPts val="0"/>
              </a:spcBef>
              <a:spcAft>
                <a:spcPts val="1600"/>
              </a:spcAft>
              <a:buClr>
                <a:schemeClr val="dk2"/>
              </a:buClr>
              <a:buChar char="○"/>
              <a:defRPr>
                <a:solidFill>
                  <a:schemeClr val="dk2"/>
                </a:solidFill>
              </a:defRPr>
            </a:lvl5pPr>
            <a:lvl6pPr lvl="5">
              <a:lnSpc>
                <a:spcPct val="115000"/>
              </a:lnSpc>
              <a:spcBef>
                <a:spcPts val="0"/>
              </a:spcBef>
              <a:spcAft>
                <a:spcPts val="1600"/>
              </a:spcAft>
              <a:buClr>
                <a:schemeClr val="dk2"/>
              </a:buClr>
              <a:buChar char="■"/>
              <a:defRPr>
                <a:solidFill>
                  <a:schemeClr val="dk2"/>
                </a:solidFill>
              </a:defRPr>
            </a:lvl6pPr>
            <a:lvl7pPr lvl="6">
              <a:lnSpc>
                <a:spcPct val="115000"/>
              </a:lnSpc>
              <a:spcBef>
                <a:spcPts val="0"/>
              </a:spcBef>
              <a:spcAft>
                <a:spcPts val="1600"/>
              </a:spcAft>
              <a:buClr>
                <a:schemeClr val="dk2"/>
              </a:buClr>
              <a:buChar char="●"/>
              <a:defRPr>
                <a:solidFill>
                  <a:schemeClr val="dk2"/>
                </a:solidFill>
              </a:defRPr>
            </a:lvl7pPr>
            <a:lvl8pPr lvl="7">
              <a:lnSpc>
                <a:spcPct val="115000"/>
              </a:lnSpc>
              <a:spcBef>
                <a:spcPts val="0"/>
              </a:spcBef>
              <a:spcAft>
                <a:spcPts val="1600"/>
              </a:spcAft>
              <a:buClr>
                <a:schemeClr val="dk2"/>
              </a:buClr>
              <a:buChar char="○"/>
              <a:defRPr>
                <a:solidFill>
                  <a:schemeClr val="dk2"/>
                </a:solidFill>
              </a:defRPr>
            </a:lvl8pPr>
            <a:lvl9pPr lvl="8">
              <a:lnSpc>
                <a:spcPct val="115000"/>
              </a:lnSpc>
              <a:spcBef>
                <a:spcPts val="0"/>
              </a:spcBef>
              <a:spcAft>
                <a:spcPts val="1600"/>
              </a:spcAft>
              <a:buClr>
                <a:schemeClr val="dk2"/>
              </a:buClr>
              <a:buChar char="■"/>
              <a:defRPr>
                <a:solidFill>
                  <a:schemeClr val="dk2"/>
                </a:solidFill>
              </a:defRPr>
            </a:lvl9pPr>
          </a:lstStyle>
          <a:p>
            <a:endParaRPr/>
          </a:p>
        </p:txBody>
      </p:sp>
      <p:sp>
        <p:nvSpPr>
          <p:cNvPr id="8" name="Shape 8"/>
          <p:cNvSpPr txBox="1">
            <a:spLocks noGrp="1"/>
          </p:cNvSpPr>
          <p:nvPr>
            <p:ph type="sldNum" idx="12"/>
          </p:nvPr>
        </p:nvSpPr>
        <p:spPr>
          <a:xfrm>
            <a:off x="8472457" y="4663216"/>
            <a:ext cx="548700" cy="393600"/>
          </a:xfrm>
          <a:prstGeom prst="rect">
            <a:avLst/>
          </a:prstGeom>
          <a:noFill/>
          <a:ln>
            <a:noFill/>
          </a:ln>
        </p:spPr>
        <p:txBody>
          <a:bodyPr lIns="91425" tIns="91425" rIns="91425" bIns="91425" anchor="ctr" anchorCtr="0">
            <a:noAutofit/>
          </a:bodyPr>
          <a:lstStyle/>
          <a:p>
            <a:pPr lvl="0" algn="r">
              <a:spcBef>
                <a:spcPts val="0"/>
              </a:spcBef>
              <a:buNone/>
            </a:pPr>
            <a:fld id="{00000000-1234-1234-1234-123412341234}" type="slidenum">
              <a:rPr lang="en-GB" sz="1000">
                <a:solidFill>
                  <a:schemeClr val="dk2"/>
                </a:solidFill>
              </a:rPr>
              <a:t>‹#›</a:t>
            </a:fld>
            <a:endParaRPr lang="en-GB" sz="1000">
              <a:solidFill>
                <a:schemeClr val="dk2"/>
              </a:solidFil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
        <p:cNvGrpSpPr/>
        <p:nvPr/>
      </p:nvGrpSpPr>
      <p:grpSpPr>
        <a:xfrm>
          <a:off x="0" y="0"/>
          <a:ext cx="0" cy="0"/>
          <a:chOff x="0" y="0"/>
          <a:chExt cx="0" cy="0"/>
        </a:xfrm>
      </p:grpSpPr>
      <p:sp>
        <p:nvSpPr>
          <p:cNvPr id="51" name="Shape 51"/>
          <p:cNvSpPr txBox="1">
            <a:spLocks noGrp="1"/>
          </p:cNvSpPr>
          <p:nvPr>
            <p:ph type="title"/>
          </p:nvPr>
        </p:nvSpPr>
        <p:spPr>
          <a:xfrm>
            <a:off x="628650" y="273844"/>
            <a:ext cx="7886700" cy="994200"/>
          </a:xfrm>
          <a:prstGeom prst="rect">
            <a:avLst/>
          </a:prstGeom>
          <a:noFill/>
          <a:ln>
            <a:noFill/>
          </a:ln>
        </p:spPr>
        <p:txBody>
          <a:bodyPr lIns="91425" tIns="91425" rIns="91425" bIns="91425" anchor="ctr" anchorCtr="0"/>
          <a:lstStyle>
            <a:lvl1pPr marL="0" marR="0" lvl="0" indent="0" algn="l" rtl="0">
              <a:lnSpc>
                <a:spcPct val="90000"/>
              </a:lnSpc>
              <a:spcBef>
                <a:spcPts val="0"/>
              </a:spcBef>
              <a:buClr>
                <a:schemeClr val="dk1"/>
              </a:buClr>
              <a:buFont typeface="Calibri"/>
              <a:buNone/>
              <a:defRPr sz="3300" b="0" i="0" u="none" strike="noStrike" cap="none">
                <a:solidFill>
                  <a:schemeClr val="dk1"/>
                </a:solidFill>
                <a:latin typeface="Calibri"/>
                <a:ea typeface="Calibri"/>
                <a:cs typeface="Calibri"/>
                <a:sym typeface="Calibri"/>
              </a:defRPr>
            </a:lvl1pPr>
            <a:lvl2pPr lvl="1" indent="0" rtl="0">
              <a:spcBef>
                <a:spcPts val="0"/>
              </a:spcBef>
              <a:buNone/>
              <a:defRPr sz="1800"/>
            </a:lvl2pPr>
            <a:lvl3pPr lvl="2" indent="0" rtl="0">
              <a:spcBef>
                <a:spcPts val="0"/>
              </a:spcBef>
              <a:buNone/>
              <a:defRPr sz="1800"/>
            </a:lvl3pPr>
            <a:lvl4pPr lvl="3" indent="0" rtl="0">
              <a:spcBef>
                <a:spcPts val="0"/>
              </a:spcBef>
              <a:buNone/>
              <a:defRPr sz="1800"/>
            </a:lvl4pPr>
            <a:lvl5pPr lvl="4" indent="0" rtl="0">
              <a:spcBef>
                <a:spcPts val="0"/>
              </a:spcBef>
              <a:buNone/>
              <a:defRPr sz="1800"/>
            </a:lvl5pPr>
            <a:lvl6pPr lvl="5" indent="0" rtl="0">
              <a:spcBef>
                <a:spcPts val="0"/>
              </a:spcBef>
              <a:buNone/>
              <a:defRPr sz="1800"/>
            </a:lvl6pPr>
            <a:lvl7pPr lvl="6" indent="0" rtl="0">
              <a:spcBef>
                <a:spcPts val="0"/>
              </a:spcBef>
              <a:buNone/>
              <a:defRPr sz="1800"/>
            </a:lvl7pPr>
            <a:lvl8pPr lvl="7" indent="0" rtl="0">
              <a:spcBef>
                <a:spcPts val="0"/>
              </a:spcBef>
              <a:buNone/>
              <a:defRPr sz="1800"/>
            </a:lvl8pPr>
            <a:lvl9pPr lvl="8" indent="0" rtl="0">
              <a:spcBef>
                <a:spcPts val="0"/>
              </a:spcBef>
              <a:buNone/>
              <a:defRPr sz="1800"/>
            </a:lvl9pPr>
          </a:lstStyle>
          <a:p>
            <a:endParaRPr/>
          </a:p>
        </p:txBody>
      </p:sp>
      <p:sp>
        <p:nvSpPr>
          <p:cNvPr id="52" name="Shape 52"/>
          <p:cNvSpPr txBox="1">
            <a:spLocks noGrp="1"/>
          </p:cNvSpPr>
          <p:nvPr>
            <p:ph type="body" idx="1"/>
          </p:nvPr>
        </p:nvSpPr>
        <p:spPr>
          <a:xfrm>
            <a:off x="628650" y="1369218"/>
            <a:ext cx="7886700" cy="3263400"/>
          </a:xfrm>
          <a:prstGeom prst="rect">
            <a:avLst/>
          </a:prstGeom>
          <a:noFill/>
          <a:ln>
            <a:noFill/>
          </a:ln>
        </p:spPr>
        <p:txBody>
          <a:bodyPr lIns="91425" tIns="91425" rIns="91425" bIns="91425" anchor="t" anchorCtr="0"/>
          <a:lstStyle>
            <a:lvl1pPr marL="171450" marR="0" lvl="0" indent="-38100" algn="l" rtl="0">
              <a:lnSpc>
                <a:spcPct val="90000"/>
              </a:lnSpc>
              <a:spcBef>
                <a:spcPts val="750"/>
              </a:spcBef>
              <a:buClr>
                <a:schemeClr val="dk1"/>
              </a:buClr>
              <a:buSzPct val="100000"/>
              <a:buFont typeface="Arial"/>
              <a:buChar char="•"/>
              <a:defRPr sz="2100" b="0" i="0" u="none" strike="noStrike" cap="none">
                <a:solidFill>
                  <a:schemeClr val="dk1"/>
                </a:solidFill>
                <a:latin typeface="Calibri"/>
                <a:ea typeface="Calibri"/>
                <a:cs typeface="Calibri"/>
                <a:sym typeface="Calibri"/>
              </a:defRPr>
            </a:lvl1pPr>
            <a:lvl2pPr marL="514350" marR="0" lvl="1" indent="-57150" algn="l" rtl="0">
              <a:lnSpc>
                <a:spcPct val="90000"/>
              </a:lnSpc>
              <a:spcBef>
                <a:spcPts val="375"/>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2pPr>
            <a:lvl3pPr marL="857250" marR="0" lvl="2" indent="-76200" algn="l" rtl="0">
              <a:lnSpc>
                <a:spcPct val="90000"/>
              </a:lnSpc>
              <a:spcBef>
                <a:spcPts val="375"/>
              </a:spcBef>
              <a:buClr>
                <a:schemeClr val="dk1"/>
              </a:buClr>
              <a:buSzPct val="100000"/>
              <a:buFont typeface="Arial"/>
              <a:buChar char="•"/>
              <a:defRPr sz="1500" b="0" i="0" u="none" strike="noStrike" cap="none">
                <a:solidFill>
                  <a:schemeClr val="dk1"/>
                </a:solidFill>
                <a:latin typeface="Calibri"/>
                <a:ea typeface="Calibri"/>
                <a:cs typeface="Calibri"/>
                <a:sym typeface="Calibri"/>
              </a:defRPr>
            </a:lvl3pPr>
            <a:lvl4pPr marL="1200150" marR="0" lvl="3"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4pPr>
            <a:lvl5pPr marL="1543050" marR="0" lvl="4"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5pPr>
            <a:lvl6pPr marL="1885950" marR="0" lvl="5"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6pPr>
            <a:lvl7pPr marL="2228850" marR="0" lvl="6"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7pPr>
            <a:lvl8pPr marL="2571750" marR="0" lvl="7"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8pPr>
            <a:lvl9pPr marL="2914650" marR="0" lvl="8" indent="-85725" algn="l" rtl="0">
              <a:lnSpc>
                <a:spcPct val="90000"/>
              </a:lnSpc>
              <a:spcBef>
                <a:spcPts val="375"/>
              </a:spcBef>
              <a:buClr>
                <a:schemeClr val="dk1"/>
              </a:buClr>
              <a:buSzPct val="96428"/>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53" name="Shape 53"/>
          <p:cNvSpPr txBox="1">
            <a:spLocks noGrp="1"/>
          </p:cNvSpPr>
          <p:nvPr>
            <p:ph type="dt" idx="10"/>
          </p:nvPr>
        </p:nvSpPr>
        <p:spPr>
          <a:xfrm>
            <a:off x="628650" y="4767263"/>
            <a:ext cx="2057400" cy="273900"/>
          </a:xfrm>
          <a:prstGeom prst="rect">
            <a:avLst/>
          </a:prstGeom>
          <a:noFill/>
          <a:ln>
            <a:noFill/>
          </a:ln>
        </p:spPr>
        <p:txBody>
          <a:bodyPr lIns="91425" tIns="91425" rIns="91425" bIns="91425" anchor="ctr" anchorCtr="0"/>
          <a:lstStyle>
            <a:lvl1pPr marL="0" marR="0" lvl="0" indent="0" algn="l" rtl="0">
              <a:spcBef>
                <a:spcPts val="0"/>
              </a:spcBef>
              <a:buNone/>
              <a:defRPr sz="9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54" name="Shape 54"/>
          <p:cNvSpPr txBox="1">
            <a:spLocks noGrp="1"/>
          </p:cNvSpPr>
          <p:nvPr>
            <p:ph type="ftr" idx="11"/>
          </p:nvPr>
        </p:nvSpPr>
        <p:spPr>
          <a:xfrm>
            <a:off x="3028950" y="4767263"/>
            <a:ext cx="3086100" cy="273900"/>
          </a:xfrm>
          <a:prstGeom prst="rect">
            <a:avLst/>
          </a:prstGeom>
          <a:noFill/>
          <a:ln>
            <a:noFill/>
          </a:ln>
        </p:spPr>
        <p:txBody>
          <a:bodyPr lIns="91425" tIns="91425" rIns="91425" bIns="91425" anchor="ctr" anchorCtr="0"/>
          <a:lstStyle>
            <a:lvl1pPr marL="0" marR="0" lvl="0" indent="0" algn="ctr" rtl="0">
              <a:spcBef>
                <a:spcPts val="0"/>
              </a:spcBef>
              <a:buNone/>
              <a:defRPr sz="9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55" name="Shape 55"/>
          <p:cNvSpPr txBox="1">
            <a:spLocks noGrp="1"/>
          </p:cNvSpPr>
          <p:nvPr>
            <p:ph type="sldNum" idx="12"/>
          </p:nvPr>
        </p:nvSpPr>
        <p:spPr>
          <a:xfrm>
            <a:off x="6457950" y="4767263"/>
            <a:ext cx="2057400" cy="273900"/>
          </a:xfrm>
          <a:prstGeom prst="rect">
            <a:avLst/>
          </a:prstGeom>
          <a:noFill/>
          <a:ln>
            <a:noFill/>
          </a:ln>
        </p:spPr>
        <p:txBody>
          <a:bodyPr lIns="91425" tIns="45700" rIns="91425" bIns="45700" anchor="ctr" anchorCtr="0">
            <a:noAutofit/>
          </a:bodyPr>
          <a:lstStyle/>
          <a:p>
            <a:pPr marL="0" marR="0" lvl="0" indent="0" algn="r" rtl="0">
              <a:spcBef>
                <a:spcPts val="0"/>
              </a:spcBef>
              <a:buClr>
                <a:schemeClr val="dk2"/>
              </a:buClr>
              <a:buSzPct val="25000"/>
              <a:buFont typeface="Georgia"/>
              <a:buNone/>
            </a:pPr>
            <a:fld id="{00000000-1234-1234-1234-123412341234}" type="slidenum">
              <a:rPr lang="en-GB" sz="1300" b="0" i="0" u="none" strike="noStrike" cap="none">
                <a:solidFill>
                  <a:schemeClr val="dk2"/>
                </a:solidFill>
                <a:latin typeface="Georgia"/>
                <a:ea typeface="Georgia"/>
                <a:cs typeface="Georgia"/>
                <a:sym typeface="Georgia"/>
              </a:rPr>
              <a:t>‹#›</a:t>
            </a:fld>
            <a:endParaRPr lang="en-GB" sz="1300" b="0" i="0" u="none" strike="noStrike" cap="none">
              <a:solidFill>
                <a:schemeClr val="dk2"/>
              </a:solidFill>
              <a:latin typeface="Georgia"/>
              <a:ea typeface="Georgia"/>
              <a:cs typeface="Georgia"/>
              <a:sym typeface="Georgia"/>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hyperlink" Target="https://www.wikidata.org/wiki/Q42"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hyperlink" Target="https://tools.wmflabs.org/wikidata-todo/stats.php" TargetMode="External"/><Relationship Id="rId4" Type="http://schemas.openxmlformats.org/officeDocument/2006/relationships/hyperlink" Target="https://www.wikidata.org/wiki/Wikidata:Statistics"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docs.google.com/spreadsheets/d/1KpIYvNjHJlf10ORSVsvvXforbZsZU-1PIpvkzWQ5uZ8/edit?pli=1#gid=0"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https://tools.wmflabs.org/quickstatements/" TargetMode="External"/><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hyperlink" Target="https://docs.google.com/spreadsheets/d/1im7hQMhvd04ylfYUfuKPZI1cBxdRUmYreVk6voBnlCA/edit#gid=0" TargetMode="External"/><Relationship Id="rId5" Type="http://schemas.openxmlformats.org/officeDocument/2006/relationships/hyperlink" Target="https://chrome.google.com/webstore/detail/wikipedia-and-wikidata-to/aiilcelhmpllcgkhhpifagfehbddkdfp?hl=en" TargetMode="External"/><Relationship Id="rId4" Type="http://schemas.openxmlformats.org/officeDocument/2006/relationships/hyperlink" Target="http://tools.wmflabs.org/wikidata-todo/quick_statements.php"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docs.google.com/spreadsheets/d/1KpIYvNjHJlf10ORSVsvvXforbZsZU-1PIpvkzWQ5uZ8/edit?pli=1#gid=177230209" TargetMode="External"/><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hyperlink" Target="https://tools.wmflabs.org/quickstatements"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query.wikidata.org/" TargetMode="External"/><Relationship Id="rId7" Type="http://schemas.openxmlformats.org/officeDocument/2006/relationships/hyperlink" Target="https://en.wikipedia.org/wiki/User:NavinoEvans/Listeria_examples/Female_fellows_of_the_RSE" TargetMode="External"/><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hyperlink" Target="https://en.wikipedia.org/wiki/User:NavinoEvans/Listeria_examples/UNESCO_endangered_languages" TargetMode="External"/><Relationship Id="rId5" Type="http://schemas.openxmlformats.org/officeDocument/2006/relationships/hyperlink" Target="https://en.wikipedia.org/wiki/Template:Wikidata_list" TargetMode="External"/><Relationship Id="rId4" Type="http://schemas.openxmlformats.org/officeDocument/2006/relationships/hyperlink" Target="http://tinyurl.com/y8reofbs"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tinyurl.com/RSEmap" TargetMode="External"/><Relationship Id="rId7" Type="http://schemas.openxmlformats.org/officeDocument/2006/relationships/hyperlink" Target="http://tinyurl.com/RSEListeria" TargetMode="External"/><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hyperlink" Target="http://bit.ly/RSEquery" TargetMode="External"/><Relationship Id="rId5" Type="http://schemas.openxmlformats.org/officeDocument/2006/relationships/hyperlink" Target="http://tinyurl.com/RSEtimeline" TargetMode="External"/><Relationship Id="rId4" Type="http://schemas.openxmlformats.org/officeDocument/2006/relationships/hyperlink" Target="http://bit.ly/RSEmap2"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tools.wmflabs.org/reasonator/?q=Q42" TargetMode="External"/><Relationship Id="rId3" Type="http://schemas.openxmlformats.org/officeDocument/2006/relationships/hyperlink" Target="https://www.wikidata.org/wiki/Wikidata:Data_Import_Guide" TargetMode="External"/><Relationship Id="rId7" Type="http://schemas.openxmlformats.org/officeDocument/2006/relationships/hyperlink" Target="https://tools.wmflabs.org/reasonator/" TargetMode="External"/><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hyperlink" Target="https://www.wikidata.org/w/api.php" TargetMode="External"/><Relationship Id="rId11" Type="http://schemas.openxmlformats.org/officeDocument/2006/relationships/hyperlink" Target="https://media.ed.ac.uk/tag/tagid/wikidata" TargetMode="External"/><Relationship Id="rId5" Type="http://schemas.openxmlformats.org/officeDocument/2006/relationships/hyperlink" Target="https://www.wikidata.org/wiki/Property:P2966" TargetMode="External"/><Relationship Id="rId10" Type="http://schemas.openxmlformats.org/officeDocument/2006/relationships/hyperlink" Target="https://docs.google.com/presentation/d/1XX-yzT98fglAfFkHoixOI1XC1uwrS6f0u1xjdZT9TYI/edit#slide=id.g21d2403a1a_0_90" TargetMode="External"/><Relationship Id="rId4" Type="http://schemas.openxmlformats.org/officeDocument/2006/relationships/hyperlink" Target="https://www.wikidata.org/wiki/Wikidata:Database_download" TargetMode="External"/><Relationship Id="rId9" Type="http://schemas.openxmlformats.org/officeDocument/2006/relationships/hyperlink" Target="https://www.mediawiki.org/wiki/Extension:ArticlePlaceholder"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s://tools.wmflabs.org/wikidata-game/distributed/" TargetMode="External"/><Relationship Id="rId3" Type="http://schemas.openxmlformats.org/officeDocument/2006/relationships/hyperlink" Target="http://blogs.cccb.org/lab/en/article_la-nova-pedra-de-rosetta/" TargetMode="External"/><Relationship Id="rId7" Type="http://schemas.openxmlformats.org/officeDocument/2006/relationships/hyperlink" Target="http://wikidata.org/wiki/Special:ApiSandbox" TargetMode="External"/><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hyperlink" Target="http://wikidata.org/w/api.php" TargetMode="External"/><Relationship Id="rId5" Type="http://schemas.openxmlformats.org/officeDocument/2006/relationships/hyperlink" Target="https://www.washingtonpost.com/news/the-intersect/wp/2016/05/11/you-probably-havent-even-noticed-googles-sketchy-quest-to-control-the-worlds-knowledge/" TargetMode="External"/><Relationship Id="rId10" Type="http://schemas.openxmlformats.org/officeDocument/2006/relationships/hyperlink" Target="https://github.com/Benestar/asparagus" TargetMode="External"/><Relationship Id="rId4" Type="http://schemas.openxmlformats.org/officeDocument/2006/relationships/hyperlink" Target="http://searchengineland.com/google-close-freebase-helped-feed-knowledge-graph-211103" TargetMode="External"/><Relationship Id="rId9" Type="http://schemas.openxmlformats.org/officeDocument/2006/relationships/hyperlink" Target="http://github.com/addwiki/wikibase-ap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Shape 133"/>
          <p:cNvSpPr txBox="1">
            <a:spLocks noGrp="1"/>
          </p:cNvSpPr>
          <p:nvPr>
            <p:ph type="ctrTitle"/>
          </p:nvPr>
        </p:nvSpPr>
        <p:spPr>
          <a:xfrm>
            <a:off x="1143000" y="841772"/>
            <a:ext cx="6858000" cy="1790700"/>
          </a:xfrm>
          <a:prstGeom prst="rect">
            <a:avLst/>
          </a:prstGeom>
        </p:spPr>
        <p:txBody>
          <a:bodyPr lIns="91425" tIns="91425" rIns="91425" bIns="91425" anchor="b" anchorCtr="0">
            <a:noAutofit/>
          </a:bodyPr>
          <a:lstStyle/>
          <a:p>
            <a:pPr lvl="0" rtl="0">
              <a:spcBef>
                <a:spcPts val="0"/>
              </a:spcBef>
              <a:buNone/>
            </a:pPr>
            <a:endParaRPr/>
          </a:p>
        </p:txBody>
      </p:sp>
      <p:sp>
        <p:nvSpPr>
          <p:cNvPr id="134" name="Shape 134"/>
          <p:cNvSpPr txBox="1">
            <a:spLocks noGrp="1"/>
          </p:cNvSpPr>
          <p:nvPr>
            <p:ph type="subTitle" idx="1"/>
          </p:nvPr>
        </p:nvSpPr>
        <p:spPr>
          <a:xfrm>
            <a:off x="1143000" y="2701528"/>
            <a:ext cx="6858000" cy="1241700"/>
          </a:xfrm>
          <a:prstGeom prst="rect">
            <a:avLst/>
          </a:prstGeom>
        </p:spPr>
        <p:txBody>
          <a:bodyPr lIns="91425" tIns="91425" rIns="91425" bIns="91425" anchor="t" anchorCtr="0">
            <a:noAutofit/>
          </a:bodyPr>
          <a:lstStyle/>
          <a:p>
            <a:pPr lvl="0" rtl="0">
              <a:spcBef>
                <a:spcPts val="0"/>
              </a:spcBef>
              <a:buNone/>
            </a:pPr>
            <a:endParaRPr/>
          </a:p>
        </p:txBody>
      </p:sp>
      <p:pic>
        <p:nvPicPr>
          <p:cNvPr id="135" name="Shape 135" descr="Wikidata IO2.png"/>
          <p:cNvPicPr preferRelativeResize="0"/>
          <p:nvPr/>
        </p:nvPicPr>
        <p:blipFill rotWithShape="1">
          <a:blip r:embed="rId3">
            <a:alphaModFix/>
          </a:blip>
          <a:srcRect l="31966" t="46535" r="26748" b="23335"/>
          <a:stretch/>
        </p:blipFill>
        <p:spPr>
          <a:xfrm>
            <a:off x="0" y="0"/>
            <a:ext cx="9144000" cy="529019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Shape 140"/>
          <p:cNvSpPr txBox="1"/>
          <p:nvPr/>
        </p:nvSpPr>
        <p:spPr>
          <a:xfrm>
            <a:off x="1809000" y="186073"/>
            <a:ext cx="5152800" cy="1029900"/>
          </a:xfrm>
          <a:prstGeom prst="rect">
            <a:avLst/>
          </a:prstGeom>
          <a:noFill/>
          <a:ln>
            <a:noFill/>
          </a:ln>
        </p:spPr>
        <p:txBody>
          <a:bodyPr lIns="91425" tIns="91425" rIns="91425" bIns="91425" anchor="b" anchorCtr="0">
            <a:noAutofit/>
          </a:bodyPr>
          <a:lstStyle/>
          <a:p>
            <a:pPr marL="0" marR="0" lvl="0" indent="0" algn="ctr" rtl="0">
              <a:spcBef>
                <a:spcPts val="0"/>
              </a:spcBef>
              <a:buClr>
                <a:schemeClr val="dk1"/>
              </a:buClr>
              <a:buSzPct val="25000"/>
              <a:buFont typeface="Calibri"/>
              <a:buNone/>
            </a:pPr>
            <a:r>
              <a:rPr lang="en-GB" sz="4800" b="1" i="0" u="none" strike="noStrike" cap="none">
                <a:solidFill>
                  <a:schemeClr val="dk1"/>
                </a:solidFill>
              </a:rPr>
              <a:t>Wikidat</a:t>
            </a:r>
            <a:r>
              <a:rPr lang="en-GB" sz="4800" b="1">
                <a:solidFill>
                  <a:schemeClr val="dk1"/>
                </a:solidFill>
              </a:rPr>
              <a:t>a</a:t>
            </a:r>
          </a:p>
        </p:txBody>
      </p:sp>
      <p:sp>
        <p:nvSpPr>
          <p:cNvPr id="141" name="Shape 141"/>
          <p:cNvSpPr txBox="1"/>
          <p:nvPr/>
        </p:nvSpPr>
        <p:spPr>
          <a:xfrm>
            <a:off x="499200" y="1696299"/>
            <a:ext cx="7772400" cy="1393500"/>
          </a:xfrm>
          <a:prstGeom prst="rect">
            <a:avLst/>
          </a:prstGeom>
          <a:noFill/>
          <a:ln>
            <a:noFill/>
          </a:ln>
        </p:spPr>
        <p:txBody>
          <a:bodyPr lIns="91425" tIns="91425" rIns="91425" bIns="91425" anchor="ctr" anchorCtr="0">
            <a:noAutofit/>
          </a:bodyPr>
          <a:lstStyle/>
          <a:p>
            <a:pPr marL="0" marR="0" lvl="0" indent="0" algn="ctr" rtl="0">
              <a:spcBef>
                <a:spcPts val="0"/>
              </a:spcBef>
              <a:buClr>
                <a:srgbClr val="7F7F7F"/>
              </a:buClr>
              <a:buSzPct val="25000"/>
              <a:buFont typeface="Ubuntu"/>
              <a:buNone/>
            </a:pPr>
            <a:r>
              <a:rPr lang="en-GB" sz="3000">
                <a:latin typeface="Ubuntu"/>
                <a:ea typeface="Ubuntu"/>
                <a:cs typeface="Ubuntu"/>
                <a:sym typeface="Ubuntu"/>
              </a:rPr>
              <a:t>Part 1: How to add data to Wikidata</a:t>
            </a:r>
          </a:p>
          <a:p>
            <a:pPr marL="0" marR="0" lvl="0" indent="0" algn="ctr" rtl="0">
              <a:spcBef>
                <a:spcPts val="0"/>
              </a:spcBef>
              <a:buClr>
                <a:srgbClr val="7F7F7F"/>
              </a:buClr>
              <a:buFont typeface="Ubuntu"/>
              <a:buNone/>
            </a:pPr>
            <a:endParaRPr>
              <a:solidFill>
                <a:srgbClr val="7F7F7F"/>
              </a:solidFill>
              <a:latin typeface="Ubuntu"/>
              <a:ea typeface="Ubuntu"/>
              <a:cs typeface="Ubuntu"/>
              <a:sym typeface="Ubuntu"/>
            </a:endParaRPr>
          </a:p>
          <a:p>
            <a:pPr marL="0" marR="0" lvl="0" indent="0" algn="ctr" rtl="0">
              <a:spcBef>
                <a:spcPts val="0"/>
              </a:spcBef>
              <a:buClr>
                <a:srgbClr val="7F7F7F"/>
              </a:buClr>
              <a:buSzPct val="25000"/>
              <a:buFont typeface="Ubuntu"/>
              <a:buNone/>
            </a:pPr>
            <a:r>
              <a:rPr lang="en-GB" sz="3000" b="0" i="0" u="none" strike="noStrike" cap="none">
                <a:solidFill>
                  <a:srgbClr val="7F7F7F"/>
                </a:solidFill>
                <a:latin typeface="Ubuntu"/>
                <a:ea typeface="Ubuntu"/>
                <a:cs typeface="Ubuntu"/>
                <a:sym typeface="Ubuntu"/>
              </a:rPr>
              <a:t>Repo Fringe </a:t>
            </a:r>
            <a:r>
              <a:rPr lang="en-GB" sz="3000">
                <a:solidFill>
                  <a:srgbClr val="7F7F7F"/>
                </a:solidFill>
                <a:latin typeface="Ubuntu"/>
                <a:ea typeface="Ubuntu"/>
                <a:cs typeface="Ubuntu"/>
                <a:sym typeface="Ubuntu"/>
              </a:rPr>
              <a:t>2017</a:t>
            </a:r>
          </a:p>
        </p:txBody>
      </p:sp>
      <p:sp>
        <p:nvSpPr>
          <p:cNvPr id="142" name="Shape 142"/>
          <p:cNvSpPr txBox="1"/>
          <p:nvPr/>
        </p:nvSpPr>
        <p:spPr>
          <a:xfrm>
            <a:off x="1503000" y="3441851"/>
            <a:ext cx="6138000" cy="876900"/>
          </a:xfrm>
          <a:prstGeom prst="rect">
            <a:avLst/>
          </a:prstGeom>
          <a:noFill/>
          <a:ln>
            <a:noFill/>
          </a:ln>
        </p:spPr>
        <p:txBody>
          <a:bodyPr lIns="91425" tIns="91425" rIns="91425" bIns="91425" anchor="ctr" anchorCtr="0">
            <a:noAutofit/>
          </a:bodyPr>
          <a:lstStyle/>
          <a:p>
            <a:pPr marL="0" marR="0" lvl="0" indent="0" algn="ctr" rtl="0">
              <a:lnSpc>
                <a:spcPct val="150000"/>
              </a:lnSpc>
              <a:spcBef>
                <a:spcPts val="0"/>
              </a:spcBef>
              <a:spcAft>
                <a:spcPts val="0"/>
              </a:spcAft>
              <a:buClr>
                <a:srgbClr val="666666"/>
              </a:buClr>
              <a:buSzPct val="25000"/>
              <a:buFont typeface="Ubuntu"/>
              <a:buNone/>
            </a:pPr>
            <a:r>
              <a:rPr lang="en-GB" sz="2400" b="0" i="0" u="none" strike="noStrike" cap="none">
                <a:solidFill>
                  <a:srgbClr val="666666"/>
                </a:solidFill>
                <a:latin typeface="Ubuntu"/>
                <a:ea typeface="Ubuntu"/>
                <a:cs typeface="Ubuntu"/>
                <a:sym typeface="Ubuntu"/>
              </a:rPr>
              <a:t>Ewan McAndrew - @emcandre</a:t>
            </a:r>
          </a:p>
          <a:p>
            <a:pPr marL="0" marR="0" lvl="0" indent="0" algn="ctr" rtl="0">
              <a:lnSpc>
                <a:spcPct val="150000"/>
              </a:lnSpc>
              <a:spcBef>
                <a:spcPts val="0"/>
              </a:spcBef>
              <a:buClr>
                <a:srgbClr val="666666"/>
              </a:buClr>
              <a:buSzPct val="25000"/>
              <a:buFont typeface="Ubuntu"/>
              <a:buNone/>
            </a:pPr>
            <a:r>
              <a:rPr lang="en-GB" sz="2400" b="0" i="0" u="none" strike="noStrike" cap="none">
                <a:solidFill>
                  <a:srgbClr val="666666"/>
                </a:solidFill>
                <a:latin typeface="Ubuntu"/>
                <a:ea typeface="Ubuntu"/>
                <a:cs typeface="Ubuntu"/>
                <a:sym typeface="Ubuntu"/>
              </a:rPr>
              <a:t> Navino Evans - @NavinoEva</a:t>
            </a:r>
            <a:r>
              <a:rPr lang="en-GB" sz="2400">
                <a:solidFill>
                  <a:srgbClr val="666666"/>
                </a:solidFill>
                <a:latin typeface="Ubuntu"/>
                <a:ea typeface="Ubuntu"/>
                <a:cs typeface="Ubuntu"/>
                <a:sym typeface="Ubuntu"/>
              </a:rPr>
              <a:t>ns</a:t>
            </a:r>
          </a:p>
        </p:txBody>
      </p:sp>
      <p:cxnSp>
        <p:nvCxnSpPr>
          <p:cNvPr id="143" name="Shape 143"/>
          <p:cNvCxnSpPr/>
          <p:nvPr/>
        </p:nvCxnSpPr>
        <p:spPr>
          <a:xfrm>
            <a:off x="515100" y="4501475"/>
            <a:ext cx="8113800" cy="0"/>
          </a:xfrm>
          <a:prstGeom prst="straightConnector1">
            <a:avLst/>
          </a:prstGeom>
          <a:noFill/>
          <a:ln w="9525" cap="flat" cmpd="sng">
            <a:solidFill>
              <a:schemeClr val="dk2"/>
            </a:solidFill>
            <a:prstDash val="solid"/>
            <a:round/>
            <a:headEnd type="none" w="lg" len="lg"/>
            <a:tailEnd type="none" w="lg" len="lg"/>
          </a:ln>
        </p:spPr>
      </p:cxnSp>
      <p:sp>
        <p:nvSpPr>
          <p:cNvPr id="144" name="Shape 144"/>
          <p:cNvSpPr txBox="1"/>
          <p:nvPr/>
        </p:nvSpPr>
        <p:spPr>
          <a:xfrm>
            <a:off x="1065400" y="948475"/>
            <a:ext cx="6800100" cy="656100"/>
          </a:xfrm>
          <a:prstGeom prst="rect">
            <a:avLst/>
          </a:prstGeom>
          <a:noFill/>
          <a:ln>
            <a:noFill/>
          </a:ln>
        </p:spPr>
        <p:txBody>
          <a:bodyPr lIns="91425" tIns="91425" rIns="91425" bIns="91425" anchor="t" anchorCtr="0">
            <a:noAutofit/>
          </a:bodyPr>
          <a:lstStyle/>
          <a:p>
            <a:pPr lvl="0" algn="ctr" rtl="0">
              <a:spcBef>
                <a:spcPts val="0"/>
              </a:spcBef>
              <a:buClr>
                <a:srgbClr val="7F7F7F"/>
              </a:buClr>
              <a:buSzPct val="25000"/>
              <a:buFont typeface="Ubuntu"/>
              <a:buNone/>
            </a:pPr>
            <a:r>
              <a:rPr lang="en-GB" sz="2400">
                <a:solidFill>
                  <a:srgbClr val="7F7F7F"/>
                </a:solidFill>
                <a:latin typeface="Ubuntu"/>
                <a:ea typeface="Ubuntu"/>
                <a:cs typeface="Ubuntu"/>
                <a:sym typeface="Ubuntu"/>
              </a:rPr>
              <a:t>The free and open knowledge base</a:t>
            </a:r>
          </a:p>
          <a:p>
            <a:pPr lvl="0">
              <a:spcBef>
                <a:spcPts val="0"/>
              </a:spcBef>
              <a:buNone/>
            </a:pPr>
            <a:endParaRPr/>
          </a:p>
        </p:txBody>
      </p:sp>
      <p:pic>
        <p:nvPicPr>
          <p:cNvPr id="145" name="Shape 145"/>
          <p:cNvPicPr preferRelativeResize="0"/>
          <p:nvPr/>
        </p:nvPicPr>
        <p:blipFill rotWithShape="1">
          <a:blip r:embed="rId3">
            <a:alphaModFix/>
          </a:blip>
          <a:srcRect/>
          <a:stretch/>
        </p:blipFill>
        <p:spPr>
          <a:xfrm>
            <a:off x="7271756" y="233050"/>
            <a:ext cx="1716900" cy="1111200"/>
          </a:xfrm>
          <a:prstGeom prst="rect">
            <a:avLst/>
          </a:prstGeom>
          <a:noFill/>
          <a:ln>
            <a:noFill/>
          </a:ln>
        </p:spPr>
      </p:pic>
      <p:sp>
        <p:nvSpPr>
          <p:cNvPr id="146" name="Shape 146"/>
          <p:cNvSpPr txBox="1"/>
          <p:nvPr/>
        </p:nvSpPr>
        <p:spPr>
          <a:xfrm>
            <a:off x="401700" y="4599525"/>
            <a:ext cx="8227200" cy="399000"/>
          </a:xfrm>
          <a:prstGeom prst="rect">
            <a:avLst/>
          </a:prstGeom>
          <a:noFill/>
          <a:ln>
            <a:noFill/>
          </a:ln>
        </p:spPr>
        <p:txBody>
          <a:bodyPr lIns="91425" tIns="91425" rIns="91425" bIns="91425" anchor="ctr" anchorCtr="0">
            <a:noAutofit/>
          </a:bodyPr>
          <a:lstStyle/>
          <a:p>
            <a:pPr marL="0" marR="0" lvl="0" indent="0" algn="ctr" rtl="0">
              <a:spcBef>
                <a:spcPts val="0"/>
              </a:spcBef>
              <a:buClr>
                <a:srgbClr val="000000"/>
              </a:buClr>
              <a:buSzPct val="25000"/>
              <a:buFont typeface="Ubuntu"/>
              <a:buNone/>
            </a:pPr>
            <a:r>
              <a:rPr lang="en-GB" sz="3000" b="1">
                <a:solidFill>
                  <a:srgbClr val="000000"/>
                </a:solidFill>
                <a:highlight>
                  <a:srgbClr val="FFFFFF"/>
                </a:highlight>
                <a:latin typeface="Verdana"/>
                <a:ea typeface="Verdana"/>
                <a:cs typeface="Verdana"/>
                <a:sym typeface="Verdana"/>
              </a:rPr>
              <a:t>https://tinyurl.com/WikidataRepo1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Shape 151"/>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152" name="Shape 152"/>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a:spcBef>
                <a:spcPts val="0"/>
              </a:spcBef>
              <a:buNone/>
            </a:pPr>
            <a:endParaRPr/>
          </a:p>
        </p:txBody>
      </p:sp>
      <p:pic>
        <p:nvPicPr>
          <p:cNvPr id="153" name="Shape 153"/>
          <p:cNvPicPr preferRelativeResize="0"/>
          <p:nvPr/>
        </p:nvPicPr>
        <p:blipFill>
          <a:blip r:embed="rId3">
            <a:alphaModFix/>
          </a:blip>
          <a:stretch>
            <a:fillRect/>
          </a:stretch>
        </p:blipFill>
        <p:spPr>
          <a:xfrm>
            <a:off x="13800" y="0"/>
            <a:ext cx="9130200" cy="5143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159" name="Shape 159"/>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a:spcBef>
                <a:spcPts val="0"/>
              </a:spcBef>
              <a:buNone/>
            </a:pPr>
            <a:endParaRPr/>
          </a:p>
        </p:txBody>
      </p:sp>
      <p:pic>
        <p:nvPicPr>
          <p:cNvPr id="160" name="Shape 160"/>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pic>
        <p:nvPicPr>
          <p:cNvPr id="165" name="Shape 165"/>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166" name="Shape 166"/>
          <p:cNvPicPr preferRelativeResize="0"/>
          <p:nvPr/>
        </p:nvPicPr>
        <p:blipFill>
          <a:blip r:embed="rId4">
            <a:alphaModFix/>
          </a:blip>
          <a:stretch>
            <a:fillRect/>
          </a:stretch>
        </p:blipFill>
        <p:spPr>
          <a:xfrm>
            <a:off x="0" y="-152400"/>
            <a:ext cx="9144000" cy="51435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Shape 171"/>
          <p:cNvSpPr txBox="1"/>
          <p:nvPr/>
        </p:nvSpPr>
        <p:spPr>
          <a:xfrm>
            <a:off x="76200" y="4520608"/>
            <a:ext cx="8229600" cy="519600"/>
          </a:xfrm>
          <a:prstGeom prst="rect">
            <a:avLst/>
          </a:prstGeom>
          <a:noFill/>
          <a:ln>
            <a:noFill/>
          </a:ln>
        </p:spPr>
        <p:txBody>
          <a:bodyPr lIns="91425" tIns="91425" rIns="91425" bIns="91425" anchor="t" anchorCtr="0">
            <a:noAutofit/>
          </a:bodyPr>
          <a:lstStyle/>
          <a:p>
            <a:pPr marL="0" marR="0" lvl="0" indent="0" algn="ctr" rtl="0">
              <a:spcBef>
                <a:spcPts val="0"/>
              </a:spcBef>
              <a:buClr>
                <a:schemeClr val="dk1"/>
              </a:buClr>
              <a:buFont typeface="Calibri"/>
              <a:buNone/>
            </a:pPr>
            <a:endParaRPr sz="1800" b="0" i="0" u="none" strike="noStrike" cap="none">
              <a:solidFill>
                <a:srgbClr val="000000"/>
              </a:solidFill>
              <a:latin typeface="Calibri"/>
              <a:ea typeface="Calibri"/>
              <a:cs typeface="Calibri"/>
              <a:sym typeface="Calibri"/>
            </a:endParaRPr>
          </a:p>
        </p:txBody>
      </p:sp>
      <p:sp>
        <p:nvSpPr>
          <p:cNvPr id="172" name="Shape 172"/>
          <p:cNvSpPr txBox="1"/>
          <p:nvPr/>
        </p:nvSpPr>
        <p:spPr>
          <a:xfrm>
            <a:off x="311700" y="1062900"/>
            <a:ext cx="5338500" cy="3017700"/>
          </a:xfrm>
          <a:prstGeom prst="rect">
            <a:avLst/>
          </a:prstGeom>
          <a:noFill/>
          <a:ln>
            <a:noFill/>
          </a:ln>
        </p:spPr>
        <p:txBody>
          <a:bodyPr lIns="91425" tIns="91425" rIns="91425" bIns="91425" anchor="t" anchorCtr="0">
            <a:noAutofit/>
          </a:bodyPr>
          <a:lstStyle/>
          <a:p>
            <a:pPr marL="0" marR="0" lvl="0" indent="0" algn="l" rtl="0">
              <a:spcBef>
                <a:spcPts val="0"/>
              </a:spcBef>
              <a:spcAft>
                <a:spcPts val="0"/>
              </a:spcAft>
              <a:buClr>
                <a:srgbClr val="000000"/>
              </a:buClr>
              <a:buSzPct val="25000"/>
              <a:buFont typeface="Arial"/>
              <a:buNone/>
            </a:pPr>
            <a:r>
              <a:rPr lang="en-GB" sz="2700" b="0" i="0" u="none" strike="noStrike" cap="none">
                <a:solidFill>
                  <a:schemeClr val="dk1"/>
                </a:solidFill>
                <a:latin typeface="Calibri"/>
                <a:ea typeface="Calibri"/>
                <a:cs typeface="Calibri"/>
                <a:sym typeface="Calibri"/>
              </a:rPr>
              <a:t>Wikidata is a free linked database of secondary dat</a:t>
            </a:r>
            <a:r>
              <a:rPr lang="en-GB" sz="2700">
                <a:solidFill>
                  <a:schemeClr val="dk1"/>
                </a:solidFill>
                <a:latin typeface="Calibri"/>
                <a:ea typeface="Calibri"/>
                <a:cs typeface="Calibri"/>
                <a:sym typeface="Calibri"/>
              </a:rPr>
              <a:t>a </a:t>
            </a:r>
            <a:r>
              <a:rPr lang="en-GB" sz="2700" b="0" i="0" u="none" strike="noStrike" cap="none">
                <a:solidFill>
                  <a:schemeClr val="dk1"/>
                </a:solidFill>
                <a:latin typeface="Calibri"/>
                <a:ea typeface="Calibri"/>
                <a:cs typeface="Calibri"/>
                <a:sym typeface="Calibri"/>
              </a:rPr>
              <a:t>that can be read and edited by both humans and machines.</a:t>
            </a:r>
          </a:p>
          <a:p>
            <a:pPr marL="0" marR="0" lvl="0" indent="0" algn="l" rtl="0">
              <a:spcBef>
                <a:spcPts val="0"/>
              </a:spcBef>
              <a:spcAft>
                <a:spcPts val="0"/>
              </a:spcAft>
              <a:buClr>
                <a:srgbClr val="000000"/>
              </a:buClr>
              <a:buFont typeface="Arial"/>
              <a:buNone/>
            </a:pPr>
            <a:endParaRPr sz="2700">
              <a:solidFill>
                <a:schemeClr val="dk1"/>
              </a:solidFill>
              <a:latin typeface="Calibri"/>
              <a:ea typeface="Calibri"/>
              <a:cs typeface="Calibri"/>
              <a:sym typeface="Calibri"/>
            </a:endParaRPr>
          </a:p>
          <a:p>
            <a:pPr marL="0" marR="0" lvl="0" indent="0" algn="l" rtl="0">
              <a:spcBef>
                <a:spcPts val="0"/>
              </a:spcBef>
              <a:spcAft>
                <a:spcPts val="0"/>
              </a:spcAft>
              <a:buClr>
                <a:srgbClr val="000000"/>
              </a:buClr>
              <a:buSzPct val="25000"/>
              <a:buFont typeface="Arial"/>
              <a:buNone/>
            </a:pPr>
            <a:r>
              <a:rPr lang="en-GB" sz="2700" b="0" i="0" u="none" strike="noStrike" cap="none">
                <a:solidFill>
                  <a:schemeClr val="dk1"/>
                </a:solidFill>
                <a:latin typeface="Calibri"/>
                <a:ea typeface="Calibri"/>
                <a:cs typeface="Calibri"/>
                <a:sym typeface="Calibri"/>
              </a:rPr>
              <a:t>Wikidata acts as central storage for the structured data of its Wikimedia sister projects including Wikipedia, Wikivoyage, Wikisource, and others.</a:t>
            </a:r>
          </a:p>
          <a:p>
            <a:pPr marL="0" marR="0" lvl="0" indent="0" algn="l" rtl="0">
              <a:spcBef>
                <a:spcPts val="0"/>
              </a:spcBef>
              <a:buClr>
                <a:schemeClr val="dk1"/>
              </a:buClr>
              <a:buFont typeface="Calibri"/>
              <a:buNone/>
            </a:pPr>
            <a:endParaRPr sz="2700" b="0" i="0" u="none" strike="noStrike" cap="none">
              <a:solidFill>
                <a:schemeClr val="dk1"/>
              </a:solidFill>
              <a:latin typeface="Calibri"/>
              <a:ea typeface="Calibri"/>
              <a:cs typeface="Calibri"/>
              <a:sym typeface="Calibri"/>
            </a:endParaRPr>
          </a:p>
        </p:txBody>
      </p:sp>
      <p:pic>
        <p:nvPicPr>
          <p:cNvPr id="173" name="Shape 173"/>
          <p:cNvPicPr preferRelativeResize="0"/>
          <p:nvPr/>
        </p:nvPicPr>
        <p:blipFill rotWithShape="1">
          <a:blip r:embed="rId3">
            <a:alphaModFix/>
          </a:blip>
          <a:srcRect/>
          <a:stretch/>
        </p:blipFill>
        <p:spPr>
          <a:xfrm>
            <a:off x="4302775" y="121425"/>
            <a:ext cx="1467000" cy="930000"/>
          </a:xfrm>
          <a:prstGeom prst="rect">
            <a:avLst/>
          </a:prstGeom>
          <a:noFill/>
          <a:ln>
            <a:noFill/>
          </a:ln>
        </p:spPr>
      </p:pic>
      <p:sp>
        <p:nvSpPr>
          <p:cNvPr id="174" name="Shape 174"/>
          <p:cNvSpPr txBox="1">
            <a:spLocks noGrp="1"/>
          </p:cNvSpPr>
          <p:nvPr>
            <p:ph type="title"/>
          </p:nvPr>
        </p:nvSpPr>
        <p:spPr>
          <a:xfrm>
            <a:off x="311700" y="445025"/>
            <a:ext cx="8520600" cy="572700"/>
          </a:xfrm>
          <a:prstGeom prst="rect">
            <a:avLst/>
          </a:prstGeom>
        </p:spPr>
        <p:txBody>
          <a:bodyPr lIns="91425" tIns="91425" rIns="91425" bIns="91425" anchor="b" anchorCtr="0">
            <a:noAutofit/>
          </a:bodyPr>
          <a:lstStyle/>
          <a:p>
            <a:pPr lvl="0" rtl="0">
              <a:spcBef>
                <a:spcPts val="0"/>
              </a:spcBef>
              <a:buNone/>
            </a:pPr>
            <a:r>
              <a:rPr lang="en-GB" sz="3600" b="1"/>
              <a:t>What is Wikidata?</a:t>
            </a:r>
          </a:p>
        </p:txBody>
      </p:sp>
      <p:sp>
        <p:nvSpPr>
          <p:cNvPr id="175" name="Shape 175"/>
          <p:cNvSpPr txBox="1"/>
          <p:nvPr/>
        </p:nvSpPr>
        <p:spPr>
          <a:xfrm>
            <a:off x="5769775" y="1258650"/>
            <a:ext cx="3062400" cy="3261900"/>
          </a:xfrm>
          <a:prstGeom prst="rect">
            <a:avLst/>
          </a:prstGeom>
          <a:noFill/>
          <a:ln>
            <a:noFill/>
          </a:ln>
        </p:spPr>
        <p:txBody>
          <a:bodyPr lIns="91425" tIns="91425" rIns="91425" bIns="91425" anchor="t" anchorCtr="0">
            <a:noAutofit/>
          </a:bodyPr>
          <a:lstStyle/>
          <a:p>
            <a:pPr marL="457200" lvl="0" indent="-431800" rtl="0">
              <a:lnSpc>
                <a:spcPct val="115000"/>
              </a:lnSpc>
              <a:spcBef>
                <a:spcPts val="0"/>
              </a:spcBef>
              <a:buClr>
                <a:schemeClr val="dk1"/>
              </a:buClr>
              <a:buSzPct val="100000"/>
              <a:buFont typeface="Calibri"/>
              <a:buChar char="●"/>
            </a:pPr>
            <a:r>
              <a:rPr lang="en-GB" sz="3200">
                <a:solidFill>
                  <a:schemeClr val="dk1"/>
                </a:solidFill>
                <a:latin typeface="Calibri"/>
                <a:ea typeface="Calibri"/>
                <a:cs typeface="Calibri"/>
                <a:sym typeface="Calibri"/>
              </a:rPr>
              <a:t>Bibliographic</a:t>
            </a:r>
          </a:p>
          <a:p>
            <a:pPr marL="457200" lvl="0" indent="-431800" rtl="0">
              <a:lnSpc>
                <a:spcPct val="115000"/>
              </a:lnSpc>
              <a:spcBef>
                <a:spcPts val="0"/>
              </a:spcBef>
              <a:buClr>
                <a:schemeClr val="dk1"/>
              </a:buClr>
              <a:buSzPct val="100000"/>
              <a:buFont typeface="Calibri"/>
              <a:buChar char="●"/>
            </a:pPr>
            <a:r>
              <a:rPr lang="en-GB" sz="3200">
                <a:solidFill>
                  <a:schemeClr val="dk1"/>
                </a:solidFill>
                <a:latin typeface="Calibri"/>
                <a:ea typeface="Calibri"/>
                <a:cs typeface="Calibri"/>
                <a:sym typeface="Calibri"/>
              </a:rPr>
              <a:t>Biographic</a:t>
            </a:r>
          </a:p>
          <a:p>
            <a:pPr marL="457200" lvl="0" indent="-431800" rtl="0">
              <a:lnSpc>
                <a:spcPct val="115000"/>
              </a:lnSpc>
              <a:spcBef>
                <a:spcPts val="0"/>
              </a:spcBef>
              <a:buClr>
                <a:schemeClr val="dk1"/>
              </a:buClr>
              <a:buSzPct val="100000"/>
              <a:buFont typeface="Calibri"/>
              <a:buChar char="●"/>
            </a:pPr>
            <a:r>
              <a:rPr lang="en-GB" sz="3200">
                <a:solidFill>
                  <a:schemeClr val="dk1"/>
                </a:solidFill>
                <a:latin typeface="Calibri"/>
                <a:ea typeface="Calibri"/>
                <a:cs typeface="Calibri"/>
                <a:sym typeface="Calibri"/>
              </a:rPr>
              <a:t>Biomedical</a:t>
            </a:r>
          </a:p>
          <a:p>
            <a:pPr marL="457200" lvl="0" indent="-431800" rtl="0">
              <a:lnSpc>
                <a:spcPct val="115000"/>
              </a:lnSpc>
              <a:spcBef>
                <a:spcPts val="0"/>
              </a:spcBef>
              <a:buClr>
                <a:schemeClr val="dk1"/>
              </a:buClr>
              <a:buSzPct val="100000"/>
              <a:buFont typeface="Calibri"/>
              <a:buChar char="●"/>
            </a:pPr>
            <a:r>
              <a:rPr lang="en-GB" sz="3200">
                <a:solidFill>
                  <a:schemeClr val="dk1"/>
                </a:solidFill>
                <a:latin typeface="Calibri"/>
                <a:ea typeface="Calibri"/>
                <a:cs typeface="Calibri"/>
                <a:sym typeface="Calibri"/>
              </a:rPr>
              <a:t>Geographic</a:t>
            </a:r>
          </a:p>
          <a:p>
            <a:pPr marL="457200" lvl="0" indent="-431800" rtl="0">
              <a:lnSpc>
                <a:spcPct val="115000"/>
              </a:lnSpc>
              <a:spcBef>
                <a:spcPts val="0"/>
              </a:spcBef>
              <a:buClr>
                <a:schemeClr val="dk1"/>
              </a:buClr>
              <a:buSzPct val="100000"/>
              <a:buFont typeface="Calibri"/>
              <a:buChar char="●"/>
            </a:pPr>
            <a:r>
              <a:rPr lang="en-GB" sz="3200">
                <a:solidFill>
                  <a:schemeClr val="dk1"/>
                </a:solidFill>
                <a:latin typeface="Calibri"/>
                <a:ea typeface="Calibri"/>
                <a:cs typeface="Calibri"/>
                <a:sym typeface="Calibri"/>
              </a:rPr>
              <a:t>Taxonomic</a:t>
            </a:r>
          </a:p>
          <a:p>
            <a:pPr marL="457200" lvl="0" indent="-431800" rtl="0">
              <a:lnSpc>
                <a:spcPct val="115000"/>
              </a:lnSpc>
              <a:spcBef>
                <a:spcPts val="0"/>
              </a:spcBef>
              <a:buClr>
                <a:schemeClr val="dk1"/>
              </a:buClr>
              <a:buSzPct val="100000"/>
              <a:buFont typeface="Calibri"/>
              <a:buChar char="●"/>
            </a:pPr>
            <a:r>
              <a:rPr lang="en-GB" sz="3200">
                <a:solidFill>
                  <a:schemeClr val="dk1"/>
                </a:solidFill>
                <a:latin typeface="Calibri"/>
                <a:ea typeface="Calibri"/>
                <a:cs typeface="Calibri"/>
                <a:sym typeface="Calibri"/>
              </a:rPr>
              <a:t>Authority file</a:t>
            </a:r>
          </a:p>
          <a:p>
            <a:pPr lvl="0" rtl="0">
              <a:spcBef>
                <a:spcPts val="0"/>
              </a:spcBef>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Shape 180"/>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181" name="Shape 181"/>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a:spcBef>
                <a:spcPts val="0"/>
              </a:spcBef>
              <a:buNone/>
            </a:pPr>
            <a:endParaRPr/>
          </a:p>
        </p:txBody>
      </p:sp>
      <p:pic>
        <p:nvPicPr>
          <p:cNvPr id="182" name="Shape 182"/>
          <p:cNvPicPr preferRelativeResize="0"/>
          <p:nvPr/>
        </p:nvPicPr>
        <p:blipFill rotWithShape="1">
          <a:blip r:embed="rId3">
            <a:alphaModFix/>
          </a:blip>
          <a:srcRect l="14015" t="7039" r="15907" b="4409"/>
          <a:stretch/>
        </p:blipFill>
        <p:spPr>
          <a:xfrm>
            <a:off x="961324" y="0"/>
            <a:ext cx="7221350" cy="51435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Shape 187"/>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188" name="Shape 188"/>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a:spcBef>
                <a:spcPts val="0"/>
              </a:spcBef>
              <a:buNone/>
            </a:pPr>
            <a:endParaRPr/>
          </a:p>
        </p:txBody>
      </p:sp>
      <p:pic>
        <p:nvPicPr>
          <p:cNvPr id="189" name="Shape 189"/>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Shape 194"/>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195" name="Shape 195"/>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a:spcBef>
                <a:spcPts val="0"/>
              </a:spcBef>
              <a:buNone/>
            </a:pPr>
            <a:endParaRPr/>
          </a:p>
        </p:txBody>
      </p:sp>
      <p:pic>
        <p:nvPicPr>
          <p:cNvPr id="196" name="Shape 196"/>
          <p:cNvPicPr preferRelativeResize="0"/>
          <p:nvPr/>
        </p:nvPicPr>
        <p:blipFill>
          <a:blip r:embed="rId3">
            <a:alphaModFix/>
          </a:blip>
          <a:stretch>
            <a:fillRect/>
          </a:stretch>
        </p:blipFill>
        <p:spPr>
          <a:xfrm>
            <a:off x="0" y="0"/>
            <a:ext cx="9144000" cy="509559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Shape 201"/>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202" name="Shape 202"/>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a:spcBef>
                <a:spcPts val="0"/>
              </a:spcBef>
              <a:buNone/>
            </a:pPr>
            <a:endParaRPr/>
          </a:p>
        </p:txBody>
      </p:sp>
      <p:pic>
        <p:nvPicPr>
          <p:cNvPr id="203" name="Shape 203"/>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204" name="Shape 204"/>
          <p:cNvPicPr preferRelativeResize="0"/>
          <p:nvPr/>
        </p:nvPicPr>
        <p:blipFill rotWithShape="1">
          <a:blip r:embed="rId4">
            <a:alphaModFix/>
          </a:blip>
          <a:srcRect l="14024" t="69422" r="9505"/>
          <a:stretch/>
        </p:blipFill>
        <p:spPr>
          <a:xfrm>
            <a:off x="506900" y="3827100"/>
            <a:ext cx="6351126" cy="131639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Shape 209"/>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210" name="Shape 210"/>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a:spcBef>
                <a:spcPts val="0"/>
              </a:spcBef>
              <a:buNone/>
            </a:pPr>
            <a:endParaRPr/>
          </a:p>
        </p:txBody>
      </p:sp>
      <p:pic>
        <p:nvPicPr>
          <p:cNvPr id="211" name="Shape 211"/>
          <p:cNvPicPr preferRelativeResize="0"/>
          <p:nvPr/>
        </p:nvPicPr>
        <p:blipFill>
          <a:blip r:embed="rId3">
            <a:alphaModFix/>
          </a:blip>
          <a:stretch>
            <a:fillRect/>
          </a:stretch>
        </p:blipFill>
        <p:spPr>
          <a:xfrm>
            <a:off x="0" y="0"/>
            <a:ext cx="9144000" cy="52111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Shape 216"/>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217" name="Shape 217"/>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a:spcBef>
                <a:spcPts val="0"/>
              </a:spcBef>
              <a:buNone/>
            </a:pPr>
            <a:endParaRPr/>
          </a:p>
        </p:txBody>
      </p:sp>
      <p:pic>
        <p:nvPicPr>
          <p:cNvPr id="218" name="Shape 218"/>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222"/>
        <p:cNvGrpSpPr/>
        <p:nvPr/>
      </p:nvGrpSpPr>
      <p:grpSpPr>
        <a:xfrm>
          <a:off x="0" y="0"/>
          <a:ext cx="0" cy="0"/>
          <a:chOff x="0" y="0"/>
          <a:chExt cx="0" cy="0"/>
        </a:xfrm>
      </p:grpSpPr>
      <p:sp>
        <p:nvSpPr>
          <p:cNvPr id="223" name="Shape 223"/>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224" name="Shape 224"/>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a:spcBef>
                <a:spcPts val="0"/>
              </a:spcBef>
              <a:buNone/>
            </a:pPr>
            <a:endParaRPr/>
          </a:p>
        </p:txBody>
      </p:sp>
      <p:pic>
        <p:nvPicPr>
          <p:cNvPr id="225" name="Shape 225"/>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Shape 230"/>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231" name="Shape 231"/>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a:spcBef>
                <a:spcPts val="0"/>
              </a:spcBef>
              <a:buNone/>
            </a:pPr>
            <a:endParaRPr/>
          </a:p>
        </p:txBody>
      </p:sp>
      <p:pic>
        <p:nvPicPr>
          <p:cNvPr id="232" name="Shape 232"/>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Shape 237"/>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238" name="Shape 238"/>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a:spcBef>
                <a:spcPts val="0"/>
              </a:spcBef>
              <a:buNone/>
            </a:pPr>
            <a:endParaRPr/>
          </a:p>
        </p:txBody>
      </p:sp>
      <p:pic>
        <p:nvPicPr>
          <p:cNvPr id="239" name="Shape 239"/>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244" name="Shape 244" descr="File:WikidataTermDescriptorDiagram.png"/>
          <p:cNvPicPr preferRelativeResize="0"/>
          <p:nvPr/>
        </p:nvPicPr>
        <p:blipFill rotWithShape="1">
          <a:blip r:embed="rId3">
            <a:alphaModFix/>
          </a:blip>
          <a:srcRect/>
          <a:stretch/>
        </p:blipFill>
        <p:spPr>
          <a:xfrm>
            <a:off x="980250" y="964350"/>
            <a:ext cx="6583500" cy="3214800"/>
          </a:xfrm>
          <a:prstGeom prst="rect">
            <a:avLst/>
          </a:prstGeom>
          <a:noFill/>
          <a:ln>
            <a:noFill/>
          </a:ln>
        </p:spPr>
      </p:pic>
      <p:sp>
        <p:nvSpPr>
          <p:cNvPr id="245" name="Shape 245"/>
          <p:cNvSpPr txBox="1"/>
          <p:nvPr/>
        </p:nvSpPr>
        <p:spPr>
          <a:xfrm>
            <a:off x="0" y="3843337"/>
            <a:ext cx="8544000" cy="808200"/>
          </a:xfrm>
          <a:prstGeom prst="rect">
            <a:avLst/>
          </a:prstGeom>
          <a:noFill/>
          <a:ln>
            <a:noFill/>
          </a:ln>
        </p:spPr>
        <p:txBody>
          <a:bodyPr lIns="91425" tIns="91425" rIns="91425" bIns="91425" anchor="b" anchorCtr="0">
            <a:noAutofit/>
          </a:bodyPr>
          <a:lstStyle/>
          <a:p>
            <a:pPr marL="0" marR="0" lvl="0" indent="0" algn="ctr" rtl="0">
              <a:spcBef>
                <a:spcPts val="0"/>
              </a:spcBef>
              <a:buClr>
                <a:srgbClr val="1155CC"/>
              </a:buClr>
              <a:buSzPct val="25000"/>
              <a:buFont typeface="Calibri"/>
              <a:buNone/>
            </a:pPr>
            <a:r>
              <a:rPr lang="en-GB" sz="3200" b="1" i="0" u="sng" strike="noStrike" cap="none">
                <a:solidFill>
                  <a:schemeClr val="hlink"/>
                </a:solidFill>
                <a:latin typeface="Calibri"/>
                <a:ea typeface="Calibri"/>
                <a:cs typeface="Calibri"/>
                <a:sym typeface="Calibri"/>
                <a:hlinkClick r:id="rId4"/>
              </a:rPr>
              <a:t>wikidata.org/wiki/Q42</a:t>
            </a:r>
          </a:p>
        </p:txBody>
      </p:sp>
      <p:sp>
        <p:nvSpPr>
          <p:cNvPr id="246" name="Shape 246"/>
          <p:cNvSpPr txBox="1"/>
          <p:nvPr/>
        </p:nvSpPr>
        <p:spPr>
          <a:xfrm>
            <a:off x="473075" y="4521309"/>
            <a:ext cx="7772400" cy="784800"/>
          </a:xfrm>
          <a:prstGeom prst="rect">
            <a:avLst/>
          </a:prstGeom>
          <a:noFill/>
          <a:ln>
            <a:noFill/>
          </a:ln>
        </p:spPr>
        <p:txBody>
          <a:bodyPr lIns="91425" tIns="91425" rIns="91425" bIns="91425" anchor="t" anchorCtr="0">
            <a:noAutofit/>
          </a:bodyPr>
          <a:lstStyle/>
          <a:p>
            <a:pPr marL="0" marR="0" lvl="0" indent="0" algn="ctr" rtl="0">
              <a:spcBef>
                <a:spcPts val="0"/>
              </a:spcBef>
              <a:buClr>
                <a:srgbClr val="000000"/>
              </a:buClr>
              <a:buSzPct val="25000"/>
              <a:buFont typeface="Calibri"/>
              <a:buNone/>
            </a:pPr>
            <a:r>
              <a:rPr lang="en-GB" sz="3600" b="0" i="0" u="none" strike="noStrike" cap="none">
                <a:solidFill>
                  <a:srgbClr val="000000"/>
                </a:solidFill>
                <a:highlight>
                  <a:srgbClr val="FFFFFF"/>
                </a:highlight>
                <a:latin typeface="Calibri"/>
                <a:ea typeface="Calibri"/>
                <a:cs typeface="Calibri"/>
                <a:sym typeface="Calibri"/>
              </a:rPr>
              <a:t>Douglas Adams</a:t>
            </a:r>
          </a:p>
        </p:txBody>
      </p:sp>
      <p:sp>
        <p:nvSpPr>
          <p:cNvPr id="247" name="Shape 247"/>
          <p:cNvSpPr txBox="1">
            <a:spLocks noGrp="1"/>
          </p:cNvSpPr>
          <p:nvPr>
            <p:ph type="title"/>
          </p:nvPr>
        </p:nvSpPr>
        <p:spPr>
          <a:xfrm>
            <a:off x="311700" y="445025"/>
            <a:ext cx="8520600" cy="572700"/>
          </a:xfrm>
          <a:prstGeom prst="rect">
            <a:avLst/>
          </a:prstGeom>
        </p:spPr>
        <p:txBody>
          <a:bodyPr lIns="91425" tIns="91425" rIns="91425" bIns="91425" anchor="b" anchorCtr="0">
            <a:noAutofit/>
          </a:bodyPr>
          <a:lstStyle/>
          <a:p>
            <a:pPr lvl="0" rtl="0">
              <a:spcBef>
                <a:spcPts val="0"/>
              </a:spcBef>
              <a:buNone/>
            </a:pPr>
            <a:r>
              <a:rPr lang="en-GB" sz="3600" b="1"/>
              <a:t>Example Wikidata item &amp; statement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Shape 252"/>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253" name="Shape 253"/>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a:spcBef>
                <a:spcPts val="0"/>
              </a:spcBef>
              <a:buNone/>
            </a:pPr>
            <a:endParaRPr/>
          </a:p>
        </p:txBody>
      </p:sp>
      <p:pic>
        <p:nvPicPr>
          <p:cNvPr id="254" name="Shape 254"/>
          <p:cNvPicPr preferRelativeResize="0"/>
          <p:nvPr/>
        </p:nvPicPr>
        <p:blipFill>
          <a:blip r:embed="rId3">
            <a:alphaModFix/>
          </a:blip>
          <a:stretch>
            <a:fillRect/>
          </a:stretch>
        </p:blipFill>
        <p:spPr>
          <a:xfrm>
            <a:off x="0" y="0"/>
            <a:ext cx="9144000" cy="5143500"/>
          </a:xfrm>
          <a:prstGeom prst="rect">
            <a:avLst/>
          </a:prstGeom>
          <a:noFill/>
          <a:ln>
            <a:noFill/>
          </a:ln>
        </p:spPr>
      </p:pic>
      <p:sp>
        <p:nvSpPr>
          <p:cNvPr id="255" name="Shape 255"/>
          <p:cNvSpPr txBox="1"/>
          <p:nvPr/>
        </p:nvSpPr>
        <p:spPr>
          <a:xfrm>
            <a:off x="2851950" y="4568875"/>
            <a:ext cx="3440100" cy="572700"/>
          </a:xfrm>
          <a:prstGeom prst="rect">
            <a:avLst/>
          </a:prstGeom>
          <a:noFill/>
          <a:ln>
            <a:noFill/>
          </a:ln>
        </p:spPr>
        <p:txBody>
          <a:bodyPr lIns="91425" tIns="91425" rIns="91425" bIns="91425" anchor="t" anchorCtr="0">
            <a:noAutofit/>
          </a:bodyPr>
          <a:lstStyle/>
          <a:p>
            <a:pPr lvl="0">
              <a:spcBef>
                <a:spcPts val="0"/>
              </a:spcBef>
              <a:buNone/>
            </a:pPr>
            <a:r>
              <a:rPr lang="en-GB" u="sng">
                <a:solidFill>
                  <a:schemeClr val="hlink"/>
                </a:solidFill>
                <a:hlinkClick r:id="rId4"/>
              </a:rPr>
              <a:t>Official Wikidata stats</a:t>
            </a:r>
            <a:r>
              <a:rPr lang="en-GB"/>
              <a:t>       </a:t>
            </a:r>
            <a:r>
              <a:rPr lang="en-GB" u="sng">
                <a:solidFill>
                  <a:schemeClr val="hlink"/>
                </a:solidFill>
                <a:hlinkClick r:id="rId5"/>
              </a:rPr>
              <a:t>More stats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Shape 260"/>
          <p:cNvSpPr txBox="1">
            <a:spLocks noGrp="1"/>
          </p:cNvSpPr>
          <p:nvPr>
            <p:ph type="title"/>
          </p:nvPr>
        </p:nvSpPr>
        <p:spPr>
          <a:xfrm>
            <a:off x="1131600" y="767500"/>
            <a:ext cx="6564600" cy="3724200"/>
          </a:xfrm>
          <a:prstGeom prst="rect">
            <a:avLst/>
          </a:prstGeom>
        </p:spPr>
        <p:txBody>
          <a:bodyPr lIns="91425" tIns="91425" rIns="91425" bIns="91425" anchor="t" anchorCtr="0">
            <a:noAutofit/>
          </a:bodyPr>
          <a:lstStyle/>
          <a:p>
            <a:pPr lvl="0" algn="ctr" rtl="0">
              <a:spcBef>
                <a:spcPts val="0"/>
              </a:spcBef>
              <a:buNone/>
            </a:pPr>
            <a:r>
              <a:rPr lang="en-GB" sz="4800">
                <a:solidFill>
                  <a:srgbClr val="FF0000"/>
                </a:solidFill>
              </a:rPr>
              <a:t>SECTION</a:t>
            </a:r>
          </a:p>
          <a:p>
            <a:pPr lvl="0" algn="ctr" rtl="0">
              <a:spcBef>
                <a:spcPts val="0"/>
              </a:spcBef>
              <a:buNone/>
            </a:pPr>
            <a:endParaRPr sz="4800">
              <a:solidFill>
                <a:srgbClr val="FF0000"/>
              </a:solidFill>
            </a:endParaRPr>
          </a:p>
          <a:p>
            <a:pPr lvl="0" algn="ctr" rtl="0">
              <a:spcBef>
                <a:spcPts val="0"/>
              </a:spcBef>
              <a:buNone/>
            </a:pPr>
            <a:r>
              <a:rPr lang="en-GB" sz="4800">
                <a:solidFill>
                  <a:srgbClr val="FF0000"/>
                </a:solidFill>
              </a:rPr>
              <a:t> MANUAL EDITING</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Shape 265"/>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r>
              <a:rPr lang="en-GB"/>
              <a:t>Practical session - Adding data</a:t>
            </a:r>
          </a:p>
        </p:txBody>
      </p:sp>
      <p:sp>
        <p:nvSpPr>
          <p:cNvPr id="266" name="Shape 266"/>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marL="457200" lvl="0" indent="-228600" rtl="0">
              <a:spcBef>
                <a:spcPts val="0"/>
              </a:spcBef>
            </a:pPr>
            <a:r>
              <a:rPr lang="en-GB"/>
              <a:t>Open you selected batch from the </a:t>
            </a:r>
            <a:r>
              <a:rPr lang="en-GB" u="sng">
                <a:solidFill>
                  <a:schemeClr val="hlink"/>
                </a:solidFill>
                <a:hlinkClick r:id="rId3"/>
              </a:rPr>
              <a:t>batches spreadsheet</a:t>
            </a:r>
          </a:p>
          <a:p>
            <a:pPr marL="457200" lvl="0" indent="-228600" rtl="0">
              <a:spcBef>
                <a:spcPts val="0"/>
              </a:spcBef>
            </a:pPr>
            <a:r>
              <a:rPr lang="en-GB"/>
              <a:t>Show how to add ‘</a:t>
            </a:r>
            <a:r>
              <a:rPr lang="en-GB" i="1"/>
              <a:t>award received</a:t>
            </a:r>
            <a:r>
              <a:rPr lang="en-GB"/>
              <a:t>’ (P166) statement + reference. </a:t>
            </a:r>
          </a:p>
          <a:p>
            <a:pPr marL="457200" lvl="0" indent="-228600" rtl="0">
              <a:spcBef>
                <a:spcPts val="0"/>
              </a:spcBef>
            </a:pPr>
            <a:r>
              <a:rPr lang="en-GB"/>
              <a:t>Show how to create an item from scratch</a:t>
            </a:r>
          </a:p>
          <a:p>
            <a:pPr marL="914400" lvl="0" indent="-228600" rtl="0">
              <a:spcBef>
                <a:spcPts val="0"/>
              </a:spcBef>
              <a:buChar char="-"/>
            </a:pPr>
            <a:r>
              <a:rPr lang="en-GB"/>
              <a:t>‘Instance of’ = ‘human’</a:t>
            </a:r>
          </a:p>
          <a:p>
            <a:pPr marL="914400" lvl="0" indent="-228600" rtl="0">
              <a:spcBef>
                <a:spcPts val="0"/>
              </a:spcBef>
              <a:buChar char="-"/>
            </a:pPr>
            <a:r>
              <a:rPr lang="en-GB"/>
              <a:t>‘Gender’ = ‘female’</a:t>
            </a:r>
          </a:p>
          <a:p>
            <a:pPr marL="914400" lvl="0" indent="-228600" rtl="0">
              <a:spcBef>
                <a:spcPts val="0"/>
              </a:spcBef>
              <a:buChar char="-"/>
            </a:pPr>
            <a:r>
              <a:rPr lang="en-GB"/>
              <a:t>‘Award received’ = ‘Fellowship of the Royal Society of Edinburgh’</a:t>
            </a:r>
          </a:p>
          <a:p>
            <a:pPr marL="1371600" lvl="1" indent="-228600" rtl="0">
              <a:spcBef>
                <a:spcPts val="0"/>
              </a:spcBef>
              <a:buChar char="-"/>
            </a:pPr>
            <a:r>
              <a:rPr lang="en-GB" b="1"/>
              <a:t>Qualifier:</a:t>
            </a:r>
            <a:r>
              <a:rPr lang="en-GB"/>
              <a:t> Point in time = year of election</a:t>
            </a:r>
          </a:p>
          <a:p>
            <a:pPr marL="1371600" lvl="1" indent="-228600">
              <a:spcBef>
                <a:spcPts val="0"/>
              </a:spcBef>
              <a:buChar char="-"/>
            </a:pPr>
            <a:r>
              <a:rPr lang="en-GB" b="1"/>
              <a:t>Reference:</a:t>
            </a:r>
            <a:r>
              <a:rPr lang="en-GB"/>
              <a:t>  Reference URL =  Url of page on RSE website</a:t>
            </a:r>
          </a:p>
          <a:p>
            <a:pPr lvl="0">
              <a:spcBef>
                <a:spcPts val="0"/>
              </a:spcBef>
              <a:buNone/>
            </a:pPr>
            <a:endParaRPr/>
          </a:p>
        </p:txBody>
      </p:sp>
      <p:pic>
        <p:nvPicPr>
          <p:cNvPr id="267" name="Shape 267"/>
          <p:cNvPicPr preferRelativeResize="0"/>
          <p:nvPr/>
        </p:nvPicPr>
        <p:blipFill>
          <a:blip r:embed="rId4">
            <a:alphaModFix/>
          </a:blip>
          <a:stretch>
            <a:fillRect/>
          </a:stretch>
        </p:blipFill>
        <p:spPr>
          <a:xfrm>
            <a:off x="6593862" y="3412212"/>
            <a:ext cx="2162175" cy="1590675"/>
          </a:xfrm>
          <a:prstGeom prst="rect">
            <a:avLst/>
          </a:prstGeom>
          <a:noFill/>
          <a:ln>
            <a:noFill/>
          </a:ln>
        </p:spPr>
      </p:pic>
      <p:pic>
        <p:nvPicPr>
          <p:cNvPr id="268" name="Shape 268" descr="1024px-Wikidata-logo-en.svg.png"/>
          <p:cNvPicPr preferRelativeResize="0"/>
          <p:nvPr/>
        </p:nvPicPr>
        <p:blipFill>
          <a:blip r:embed="rId5">
            <a:alphaModFix/>
          </a:blip>
          <a:stretch>
            <a:fillRect/>
          </a:stretch>
        </p:blipFill>
        <p:spPr>
          <a:xfrm>
            <a:off x="6998525" y="155347"/>
            <a:ext cx="1966673" cy="13905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Shape 273"/>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endParaRPr/>
          </a:p>
        </p:txBody>
      </p:sp>
      <p:sp>
        <p:nvSpPr>
          <p:cNvPr id="274" name="Shape 274"/>
          <p:cNvSpPr txBox="1">
            <a:spLocks noGrp="1"/>
          </p:cNvSpPr>
          <p:nvPr>
            <p:ph type="body" idx="1"/>
          </p:nvPr>
        </p:nvSpPr>
        <p:spPr>
          <a:xfrm>
            <a:off x="311700" y="1152475"/>
            <a:ext cx="8752800" cy="3416400"/>
          </a:xfrm>
          <a:prstGeom prst="rect">
            <a:avLst/>
          </a:prstGeom>
        </p:spPr>
        <p:txBody>
          <a:bodyPr lIns="91425" tIns="91425" rIns="91425" bIns="91425" anchor="t" anchorCtr="0">
            <a:noAutofit/>
          </a:bodyPr>
          <a:lstStyle/>
          <a:p>
            <a:pPr lvl="0">
              <a:spcBef>
                <a:spcPts val="0"/>
              </a:spcBef>
              <a:buNone/>
            </a:pPr>
            <a:endParaRPr/>
          </a:p>
        </p:txBody>
      </p:sp>
      <p:pic>
        <p:nvPicPr>
          <p:cNvPr id="275" name="Shape 275"/>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Shape 280"/>
          <p:cNvSpPr txBox="1">
            <a:spLocks noGrp="1"/>
          </p:cNvSpPr>
          <p:nvPr>
            <p:ph type="title"/>
          </p:nvPr>
        </p:nvSpPr>
        <p:spPr>
          <a:xfrm>
            <a:off x="1131600" y="767500"/>
            <a:ext cx="6564600" cy="3724200"/>
          </a:xfrm>
          <a:prstGeom prst="rect">
            <a:avLst/>
          </a:prstGeom>
        </p:spPr>
        <p:txBody>
          <a:bodyPr lIns="91425" tIns="91425" rIns="91425" bIns="91425" anchor="t" anchorCtr="0">
            <a:noAutofit/>
          </a:bodyPr>
          <a:lstStyle/>
          <a:p>
            <a:pPr lvl="0" algn="ctr" rtl="0">
              <a:spcBef>
                <a:spcPts val="0"/>
              </a:spcBef>
              <a:buNone/>
            </a:pPr>
            <a:r>
              <a:rPr lang="en-GB" sz="4800">
                <a:solidFill>
                  <a:srgbClr val="FF0000"/>
                </a:solidFill>
              </a:rPr>
              <a:t>SECTION</a:t>
            </a:r>
          </a:p>
          <a:p>
            <a:pPr lvl="0" algn="ctr" rtl="0">
              <a:spcBef>
                <a:spcPts val="0"/>
              </a:spcBef>
              <a:buNone/>
            </a:pPr>
            <a:endParaRPr sz="4800">
              <a:solidFill>
                <a:srgbClr val="FF0000"/>
              </a:solidFill>
            </a:endParaRPr>
          </a:p>
          <a:p>
            <a:pPr lvl="0" algn="ctr" rtl="0">
              <a:spcBef>
                <a:spcPts val="0"/>
              </a:spcBef>
              <a:buNone/>
            </a:pPr>
            <a:r>
              <a:rPr lang="en-GB" sz="4800">
                <a:solidFill>
                  <a:srgbClr val="FF0000"/>
                </a:solidFill>
              </a:rPr>
              <a:t> MASS EDITING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Shape 285"/>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rtl="0">
              <a:spcBef>
                <a:spcPts val="0"/>
              </a:spcBef>
              <a:buNone/>
            </a:pPr>
            <a:r>
              <a:rPr lang="en-GB" sz="2400" u="sng">
                <a:solidFill>
                  <a:schemeClr val="hlink"/>
                </a:solidFill>
                <a:hlinkClick r:id="rId3"/>
              </a:rPr>
              <a:t>Quickstatements v.2</a:t>
            </a:r>
            <a:r>
              <a:rPr lang="en-GB"/>
              <a:t> </a:t>
            </a:r>
          </a:p>
          <a:p>
            <a:pPr marL="0" lvl="0" indent="0" rtl="0">
              <a:spcBef>
                <a:spcPts val="0"/>
              </a:spcBef>
              <a:buNone/>
            </a:pPr>
            <a:r>
              <a:rPr lang="en-GB"/>
              <a:t>For importing data from a spreadsheet into Wikidata. The syntax you need to use is explained in </a:t>
            </a:r>
            <a:r>
              <a:rPr lang="en-GB" u="sng">
                <a:solidFill>
                  <a:schemeClr val="hlink"/>
                </a:solidFill>
                <a:hlinkClick r:id="rId4"/>
              </a:rPr>
              <a:t>QuickStatements v.1</a:t>
            </a:r>
          </a:p>
          <a:p>
            <a:pPr marL="0" lvl="0" indent="0" rtl="0">
              <a:spcBef>
                <a:spcPts val="0"/>
              </a:spcBef>
              <a:buNone/>
            </a:pPr>
            <a:endParaRPr/>
          </a:p>
          <a:p>
            <a:pPr lvl="0" rtl="0">
              <a:spcBef>
                <a:spcPts val="0"/>
              </a:spcBef>
              <a:buNone/>
            </a:pPr>
            <a:r>
              <a:rPr lang="en-GB" sz="2400" u="sng">
                <a:solidFill>
                  <a:schemeClr val="hlink"/>
                </a:solidFill>
                <a:hlinkClick r:id="rId5"/>
              </a:rPr>
              <a:t>Wikipedia and Wikidata Tools for Google sheets </a:t>
            </a:r>
            <a:r>
              <a:rPr lang="en-GB" sz="2400"/>
              <a:t> (</a:t>
            </a:r>
            <a:r>
              <a:rPr lang="en-GB" sz="2400" i="1" u="sng">
                <a:solidFill>
                  <a:srgbClr val="6FA8DC"/>
                </a:solidFill>
                <a:hlinkClick r:id="rId6"/>
              </a:rPr>
              <a:t>Demo</a:t>
            </a:r>
            <a:r>
              <a:rPr lang="en-GB" sz="2400"/>
              <a:t>)</a:t>
            </a:r>
          </a:p>
          <a:p>
            <a:pPr marL="0" lvl="0" indent="0" rtl="0">
              <a:spcBef>
                <a:spcPts val="0"/>
              </a:spcBef>
              <a:buNone/>
            </a:pPr>
            <a:r>
              <a:rPr lang="en-GB"/>
              <a:t>Google sheets add-on for pulling data from Wikidata and Wikipedia directly into a spreadsheet (Note: you need a Google account to install this)</a:t>
            </a:r>
          </a:p>
          <a:p>
            <a:pPr lvl="0" rtl="0">
              <a:spcBef>
                <a:spcPts val="0"/>
              </a:spcBef>
              <a:buNone/>
            </a:pPr>
            <a:endParaRPr/>
          </a:p>
        </p:txBody>
      </p:sp>
      <p:sp>
        <p:nvSpPr>
          <p:cNvPr id="286" name="Shape 286"/>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rtl="0">
              <a:spcBef>
                <a:spcPts val="0"/>
              </a:spcBef>
              <a:buNone/>
            </a:pPr>
            <a:r>
              <a:rPr lang="en-GB"/>
              <a:t>Essential tools for mass editing Wikidata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Shape 291"/>
          <p:cNvSpPr txBox="1">
            <a:spLocks noGrp="1"/>
          </p:cNvSpPr>
          <p:nvPr>
            <p:ph type="title"/>
          </p:nvPr>
        </p:nvSpPr>
        <p:spPr>
          <a:xfrm>
            <a:off x="311700" y="113400"/>
            <a:ext cx="8520600" cy="572700"/>
          </a:xfrm>
          <a:prstGeom prst="rect">
            <a:avLst/>
          </a:prstGeom>
        </p:spPr>
        <p:txBody>
          <a:bodyPr lIns="91425" tIns="91425" rIns="91425" bIns="91425" anchor="t" anchorCtr="0">
            <a:noAutofit/>
          </a:bodyPr>
          <a:lstStyle/>
          <a:p>
            <a:pPr lvl="0">
              <a:spcBef>
                <a:spcPts val="0"/>
              </a:spcBef>
              <a:buNone/>
            </a:pPr>
            <a:r>
              <a:rPr lang="en-GB"/>
              <a:t>Practical - mass editing using QuickStatements</a:t>
            </a:r>
          </a:p>
        </p:txBody>
      </p:sp>
      <p:sp>
        <p:nvSpPr>
          <p:cNvPr id="292" name="Shape 292"/>
          <p:cNvSpPr txBox="1">
            <a:spLocks noGrp="1"/>
          </p:cNvSpPr>
          <p:nvPr>
            <p:ph type="body" idx="1"/>
          </p:nvPr>
        </p:nvSpPr>
        <p:spPr>
          <a:xfrm>
            <a:off x="311700" y="722100"/>
            <a:ext cx="8520600" cy="4343700"/>
          </a:xfrm>
          <a:prstGeom prst="rect">
            <a:avLst/>
          </a:prstGeom>
        </p:spPr>
        <p:txBody>
          <a:bodyPr lIns="91425" tIns="91425" rIns="91425" bIns="91425" anchor="t" anchorCtr="0">
            <a:noAutofit/>
          </a:bodyPr>
          <a:lstStyle/>
          <a:p>
            <a:pPr marL="457200" lvl="0" indent="-228600" rtl="0">
              <a:spcBef>
                <a:spcPts val="1000"/>
              </a:spcBef>
              <a:spcAft>
                <a:spcPts val="1000"/>
              </a:spcAft>
              <a:buClr>
                <a:schemeClr val="dk1"/>
              </a:buClr>
              <a:buFont typeface="Calibri"/>
              <a:buAutoNum type="arabicPeriod"/>
            </a:pPr>
            <a:r>
              <a:rPr lang="en-GB">
                <a:solidFill>
                  <a:schemeClr val="dk1"/>
                </a:solidFill>
                <a:highlight>
                  <a:srgbClr val="FFFFFF"/>
                </a:highlight>
                <a:latin typeface="Calibri"/>
                <a:ea typeface="Calibri"/>
                <a:cs typeface="Calibri"/>
                <a:sym typeface="Calibri"/>
              </a:rPr>
              <a:t>Go to the </a:t>
            </a:r>
            <a:r>
              <a:rPr lang="en-GB" u="sng">
                <a:solidFill>
                  <a:schemeClr val="hlink"/>
                </a:solidFill>
                <a:highlight>
                  <a:srgbClr val="FFFFFF"/>
                </a:highlight>
                <a:latin typeface="Calibri"/>
                <a:ea typeface="Calibri"/>
                <a:cs typeface="Calibri"/>
                <a:sym typeface="Calibri"/>
                <a:hlinkClick r:id="rId3"/>
              </a:rPr>
              <a:t>batches spreadsheet</a:t>
            </a:r>
            <a:r>
              <a:rPr lang="en-GB">
                <a:solidFill>
                  <a:schemeClr val="dk1"/>
                </a:solidFill>
                <a:highlight>
                  <a:srgbClr val="FFFFFF"/>
                </a:highlight>
                <a:latin typeface="Calibri"/>
                <a:ea typeface="Calibri"/>
                <a:cs typeface="Calibri"/>
                <a:sym typeface="Calibri"/>
              </a:rPr>
              <a:t>, then </a:t>
            </a:r>
            <a:r>
              <a:rPr lang="en-GB" b="1">
                <a:solidFill>
                  <a:schemeClr val="dk1"/>
                </a:solidFill>
                <a:highlight>
                  <a:srgbClr val="FFFFFF"/>
                </a:highlight>
                <a:latin typeface="Calibri"/>
                <a:ea typeface="Calibri"/>
                <a:cs typeface="Calibri"/>
                <a:sym typeface="Calibri"/>
              </a:rPr>
              <a:t>click the link with your selected batch number</a:t>
            </a:r>
            <a:r>
              <a:rPr lang="en-GB">
                <a:solidFill>
                  <a:schemeClr val="dk1"/>
                </a:solidFill>
                <a:highlight>
                  <a:srgbClr val="FFFFFF"/>
                </a:highlight>
                <a:latin typeface="Calibri"/>
                <a:ea typeface="Calibri"/>
                <a:cs typeface="Calibri"/>
                <a:sym typeface="Calibri"/>
              </a:rPr>
              <a:t> </a:t>
            </a:r>
          </a:p>
          <a:p>
            <a:pPr marL="457200" lvl="0" indent="-228600" rtl="0">
              <a:spcBef>
                <a:spcPts val="1000"/>
              </a:spcBef>
              <a:spcAft>
                <a:spcPts val="1000"/>
              </a:spcAft>
              <a:buClr>
                <a:schemeClr val="dk1"/>
              </a:buClr>
              <a:buFont typeface="Calibri"/>
              <a:buAutoNum type="arabicPeriod"/>
            </a:pPr>
            <a:r>
              <a:rPr lang="en-GB" b="1">
                <a:solidFill>
                  <a:schemeClr val="dk1"/>
                </a:solidFill>
                <a:highlight>
                  <a:srgbClr val="FFFFFF"/>
                </a:highlight>
                <a:latin typeface="Calibri"/>
                <a:ea typeface="Calibri"/>
                <a:cs typeface="Calibri"/>
                <a:sym typeface="Calibri"/>
              </a:rPr>
              <a:t>Select all cells highlighted orange </a:t>
            </a:r>
            <a:r>
              <a:rPr lang="en-GB">
                <a:solidFill>
                  <a:schemeClr val="dk1"/>
                </a:solidFill>
                <a:highlight>
                  <a:srgbClr val="FFFFFF"/>
                </a:highlight>
                <a:latin typeface="Calibri"/>
                <a:ea typeface="Calibri"/>
                <a:cs typeface="Calibri"/>
                <a:sym typeface="Calibri"/>
              </a:rPr>
              <a:t>(the QuickStatements commands), then </a:t>
            </a:r>
            <a:r>
              <a:rPr lang="en-GB" b="1">
                <a:solidFill>
                  <a:schemeClr val="dk1"/>
                </a:solidFill>
                <a:highlight>
                  <a:srgbClr val="FFFFFF"/>
                </a:highlight>
                <a:latin typeface="Calibri"/>
                <a:ea typeface="Calibri"/>
                <a:cs typeface="Calibri"/>
                <a:sym typeface="Calibri"/>
              </a:rPr>
              <a:t>copy them to your clipboard</a:t>
            </a:r>
            <a:r>
              <a:rPr lang="en-GB">
                <a:solidFill>
                  <a:schemeClr val="dk1"/>
                </a:solidFill>
                <a:highlight>
                  <a:srgbClr val="FFFFFF"/>
                </a:highlight>
                <a:latin typeface="Calibri"/>
                <a:ea typeface="Calibri"/>
                <a:cs typeface="Calibri"/>
                <a:sym typeface="Calibri"/>
              </a:rPr>
              <a:t> ( click edit then copy  </a:t>
            </a:r>
          </a:p>
          <a:p>
            <a:pPr marL="457200" lvl="0" indent="-228600" rtl="0">
              <a:spcBef>
                <a:spcPts val="1000"/>
              </a:spcBef>
              <a:spcAft>
                <a:spcPts val="1000"/>
              </a:spcAft>
              <a:buFont typeface="Calibri"/>
              <a:buAutoNum type="arabicPeriod"/>
            </a:pPr>
            <a:r>
              <a:rPr lang="en-GB" b="1">
                <a:solidFill>
                  <a:schemeClr val="dk1"/>
                </a:solidFill>
                <a:highlight>
                  <a:srgbClr val="FFFFFF"/>
                </a:highlight>
                <a:latin typeface="Calibri"/>
                <a:ea typeface="Calibri"/>
                <a:cs typeface="Calibri"/>
                <a:sym typeface="Calibri"/>
              </a:rPr>
              <a:t>Go to </a:t>
            </a:r>
            <a:r>
              <a:rPr lang="en-GB" b="1" u="sng">
                <a:solidFill>
                  <a:schemeClr val="hlink"/>
                </a:solidFill>
                <a:highlight>
                  <a:srgbClr val="FFFFFF"/>
                </a:highlight>
                <a:latin typeface="Calibri"/>
                <a:ea typeface="Calibri"/>
                <a:cs typeface="Calibri"/>
                <a:sym typeface="Calibri"/>
                <a:hlinkClick r:id="rId4"/>
              </a:rPr>
              <a:t>QuickStatements</a:t>
            </a:r>
            <a:r>
              <a:rPr lang="en-GB" b="1">
                <a:solidFill>
                  <a:schemeClr val="dk1"/>
                </a:solidFill>
                <a:highlight>
                  <a:srgbClr val="FFFFFF"/>
                </a:highlight>
                <a:latin typeface="Calibri"/>
                <a:ea typeface="Calibri"/>
                <a:cs typeface="Calibri"/>
                <a:sym typeface="Calibri"/>
              </a:rPr>
              <a:t> </a:t>
            </a:r>
            <a:r>
              <a:rPr lang="en-GB">
                <a:solidFill>
                  <a:schemeClr val="dk1"/>
                </a:solidFill>
                <a:highlight>
                  <a:srgbClr val="FFFFFF"/>
                </a:highlight>
                <a:latin typeface="Calibri"/>
                <a:ea typeface="Calibri"/>
                <a:cs typeface="Calibri"/>
                <a:sym typeface="Calibri"/>
              </a:rPr>
              <a:t> and click </a:t>
            </a:r>
          </a:p>
          <a:p>
            <a:pPr marL="457200" lvl="0" indent="-228600" rtl="0">
              <a:spcBef>
                <a:spcPts val="1000"/>
              </a:spcBef>
              <a:spcAft>
                <a:spcPts val="1000"/>
              </a:spcAft>
              <a:buFont typeface="Calibri"/>
              <a:buAutoNum type="arabicPeriod"/>
            </a:pPr>
            <a:r>
              <a:rPr lang="en-GB">
                <a:solidFill>
                  <a:schemeClr val="dk1"/>
                </a:solidFill>
                <a:highlight>
                  <a:srgbClr val="FFFFFF"/>
                </a:highlight>
                <a:latin typeface="Calibri"/>
                <a:ea typeface="Calibri"/>
                <a:cs typeface="Calibri"/>
                <a:sym typeface="Calibri"/>
              </a:rPr>
              <a:t>Click '</a:t>
            </a:r>
            <a:r>
              <a:rPr lang="en-GB" b="1">
                <a:solidFill>
                  <a:schemeClr val="dk1"/>
                </a:solidFill>
                <a:highlight>
                  <a:srgbClr val="FFFFFF"/>
                </a:highlight>
                <a:latin typeface="Calibri"/>
                <a:ea typeface="Calibri"/>
                <a:cs typeface="Calibri"/>
                <a:sym typeface="Calibri"/>
              </a:rPr>
              <a:t>Import commands</a:t>
            </a:r>
            <a:r>
              <a:rPr lang="en-GB">
                <a:solidFill>
                  <a:schemeClr val="dk1"/>
                </a:solidFill>
                <a:highlight>
                  <a:srgbClr val="FFFFFF"/>
                </a:highlight>
                <a:latin typeface="Calibri"/>
                <a:ea typeface="Calibri"/>
                <a:cs typeface="Calibri"/>
                <a:sym typeface="Calibri"/>
              </a:rPr>
              <a:t>' -&gt; '</a:t>
            </a:r>
            <a:r>
              <a:rPr lang="en-GB" b="1">
                <a:solidFill>
                  <a:schemeClr val="dk1"/>
                </a:solidFill>
                <a:highlight>
                  <a:srgbClr val="FFFFFF"/>
                </a:highlight>
                <a:latin typeface="Calibri"/>
                <a:ea typeface="Calibri"/>
                <a:cs typeface="Calibri"/>
                <a:sym typeface="Calibri"/>
              </a:rPr>
              <a:t>Version 1 format</a:t>
            </a:r>
            <a:r>
              <a:rPr lang="en-GB">
                <a:solidFill>
                  <a:schemeClr val="dk1"/>
                </a:solidFill>
                <a:highlight>
                  <a:srgbClr val="FFFFFF"/>
                </a:highlight>
                <a:latin typeface="Calibri"/>
                <a:ea typeface="Calibri"/>
                <a:cs typeface="Calibri"/>
                <a:sym typeface="Calibri"/>
              </a:rPr>
              <a:t>' </a:t>
            </a:r>
          </a:p>
          <a:p>
            <a:pPr marL="457200" lvl="0" indent="-228600" rtl="0">
              <a:spcBef>
                <a:spcPts val="1000"/>
              </a:spcBef>
              <a:spcAft>
                <a:spcPts val="1000"/>
              </a:spcAft>
              <a:buClr>
                <a:schemeClr val="dk1"/>
              </a:buClr>
              <a:buFont typeface="Calibri"/>
              <a:buAutoNum type="arabicPeriod"/>
            </a:pPr>
            <a:r>
              <a:rPr lang="en-GB" b="1">
                <a:solidFill>
                  <a:schemeClr val="dk1"/>
                </a:solidFill>
                <a:highlight>
                  <a:srgbClr val="FFFFFF"/>
                </a:highlight>
                <a:latin typeface="Calibri"/>
                <a:ea typeface="Calibri"/>
                <a:cs typeface="Calibri"/>
                <a:sym typeface="Calibri"/>
              </a:rPr>
              <a:t>Paste in the commands copied in step 2, </a:t>
            </a:r>
            <a:r>
              <a:rPr lang="en-GB">
                <a:solidFill>
                  <a:schemeClr val="dk1"/>
                </a:solidFill>
                <a:highlight>
                  <a:srgbClr val="FFFFFF"/>
                </a:highlight>
                <a:latin typeface="Calibri"/>
                <a:ea typeface="Calibri"/>
                <a:cs typeface="Calibri"/>
                <a:sym typeface="Calibri"/>
              </a:rPr>
              <a:t>then </a:t>
            </a:r>
            <a:r>
              <a:rPr lang="en-GB" b="1">
                <a:solidFill>
                  <a:schemeClr val="dk1"/>
                </a:solidFill>
                <a:highlight>
                  <a:srgbClr val="FFFFFF"/>
                </a:highlight>
                <a:latin typeface="Calibri"/>
                <a:ea typeface="Calibri"/>
                <a:cs typeface="Calibri"/>
                <a:sym typeface="Calibri"/>
              </a:rPr>
              <a:t>click ‘import’</a:t>
            </a:r>
          </a:p>
          <a:p>
            <a:pPr marL="457200" lvl="0" indent="-228600" rtl="0">
              <a:spcBef>
                <a:spcPts val="1000"/>
              </a:spcBef>
              <a:spcAft>
                <a:spcPts val="1000"/>
              </a:spcAft>
              <a:buClr>
                <a:schemeClr val="dk1"/>
              </a:buClr>
              <a:buFont typeface="Calibri"/>
              <a:buAutoNum type="arabicPeriod"/>
            </a:pPr>
            <a:r>
              <a:rPr lang="en-GB" b="1">
                <a:solidFill>
                  <a:schemeClr val="dk1"/>
                </a:solidFill>
                <a:highlight>
                  <a:srgbClr val="FFFFFF"/>
                </a:highlight>
                <a:latin typeface="Calibri"/>
                <a:ea typeface="Calibri"/>
                <a:cs typeface="Calibri"/>
                <a:sym typeface="Calibri"/>
              </a:rPr>
              <a:t>Check a selection of the commands</a:t>
            </a:r>
            <a:r>
              <a:rPr lang="en-GB">
                <a:solidFill>
                  <a:schemeClr val="dk1"/>
                </a:solidFill>
                <a:highlight>
                  <a:srgbClr val="FFFFFF"/>
                </a:highlight>
                <a:latin typeface="Calibri"/>
                <a:ea typeface="Calibri"/>
                <a:cs typeface="Calibri"/>
                <a:sym typeface="Calibri"/>
              </a:rPr>
              <a:t> to make sure they have imported correctly</a:t>
            </a:r>
          </a:p>
          <a:p>
            <a:pPr marL="457200" lvl="0" indent="-228600" rtl="0">
              <a:spcBef>
                <a:spcPts val="1000"/>
              </a:spcBef>
              <a:spcAft>
                <a:spcPts val="1000"/>
              </a:spcAft>
              <a:buClr>
                <a:schemeClr val="dk1"/>
              </a:buClr>
              <a:buFont typeface="Calibri"/>
              <a:buAutoNum type="arabicPeriod"/>
            </a:pPr>
            <a:r>
              <a:rPr lang="en-GB" b="1">
                <a:solidFill>
                  <a:schemeClr val="dk1"/>
                </a:solidFill>
                <a:highlight>
                  <a:srgbClr val="FFFFFF"/>
                </a:highlight>
                <a:latin typeface="Calibri"/>
                <a:ea typeface="Calibri"/>
                <a:cs typeface="Calibri"/>
                <a:sym typeface="Calibri"/>
              </a:rPr>
              <a:t>Click the “RUN” button</a:t>
            </a:r>
            <a:r>
              <a:rPr lang="en-GB">
                <a:solidFill>
                  <a:schemeClr val="dk1"/>
                </a:solidFill>
                <a:highlight>
                  <a:srgbClr val="FFFFFF"/>
                </a:highlight>
                <a:latin typeface="Calibri"/>
                <a:ea typeface="Calibri"/>
                <a:cs typeface="Calibri"/>
                <a:sym typeface="Calibri"/>
              </a:rPr>
              <a:t> at the bottom to launch your first mass edit!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Shape 297"/>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r>
              <a:rPr lang="en-GB"/>
              <a:t>Demo results</a:t>
            </a:r>
          </a:p>
        </p:txBody>
      </p:sp>
      <p:sp>
        <p:nvSpPr>
          <p:cNvPr id="298" name="Shape 298"/>
          <p:cNvSpPr txBox="1">
            <a:spLocks noGrp="1"/>
          </p:cNvSpPr>
          <p:nvPr>
            <p:ph type="body" idx="1"/>
          </p:nvPr>
        </p:nvSpPr>
        <p:spPr>
          <a:xfrm>
            <a:off x="311700" y="1152475"/>
            <a:ext cx="9010800" cy="3416400"/>
          </a:xfrm>
          <a:prstGeom prst="rect">
            <a:avLst/>
          </a:prstGeom>
        </p:spPr>
        <p:txBody>
          <a:bodyPr lIns="91425" tIns="91425" rIns="91425" bIns="91425" anchor="t" anchorCtr="0">
            <a:noAutofit/>
          </a:bodyPr>
          <a:lstStyle/>
          <a:p>
            <a:pPr lvl="0">
              <a:spcBef>
                <a:spcPts val="0"/>
              </a:spcBef>
              <a:buNone/>
            </a:pPr>
            <a:r>
              <a:rPr lang="en-GB" sz="2400" b="1"/>
              <a:t>Using the </a:t>
            </a:r>
            <a:r>
              <a:rPr lang="en-GB" sz="2400" b="1" u="sng">
                <a:solidFill>
                  <a:schemeClr val="hlink"/>
                </a:solidFill>
                <a:hlinkClick r:id="rId3"/>
              </a:rPr>
              <a:t>Wikidata Query Service</a:t>
            </a:r>
          </a:p>
          <a:p>
            <a:pPr marL="457200" lvl="0" indent="-228600">
              <a:spcBef>
                <a:spcPts val="0"/>
              </a:spcBef>
            </a:pPr>
            <a:r>
              <a:rPr lang="en-GB" u="sng">
                <a:solidFill>
                  <a:schemeClr val="hlink"/>
                </a:solidFill>
                <a:hlinkClick r:id="rId4"/>
              </a:rPr>
              <a:t>Bubble chart - countries with the most UNESCO endangered languages</a:t>
            </a:r>
          </a:p>
          <a:p>
            <a:pPr lvl="0">
              <a:spcBef>
                <a:spcPts val="0"/>
              </a:spcBef>
              <a:buNone/>
            </a:pPr>
            <a:endParaRPr/>
          </a:p>
          <a:p>
            <a:pPr lvl="0">
              <a:spcBef>
                <a:spcPts val="0"/>
              </a:spcBef>
              <a:buNone/>
            </a:pPr>
            <a:r>
              <a:rPr lang="en-GB" sz="2400" b="1"/>
              <a:t>Using </a:t>
            </a:r>
            <a:r>
              <a:rPr lang="en-GB" sz="2400" b="1" u="sng">
                <a:solidFill>
                  <a:schemeClr val="accent5"/>
                </a:solidFill>
                <a:hlinkClick r:id="rId5"/>
              </a:rPr>
              <a:t>Listeria</a:t>
            </a:r>
            <a:r>
              <a:rPr lang="en-GB" sz="2400" b="1"/>
              <a:t> to generate a Wikipedia list</a:t>
            </a:r>
          </a:p>
          <a:p>
            <a:pPr marL="457200" lvl="0" indent="-228600" rtl="0">
              <a:spcBef>
                <a:spcPts val="0"/>
              </a:spcBef>
            </a:pPr>
            <a:r>
              <a:rPr lang="en-GB" u="sng">
                <a:solidFill>
                  <a:schemeClr val="hlink"/>
                </a:solidFill>
                <a:hlinkClick r:id="rId6"/>
              </a:rPr>
              <a:t>List of UNESCO endangered languages</a:t>
            </a:r>
            <a:r>
              <a:rPr lang="en-GB"/>
              <a:t> </a:t>
            </a:r>
          </a:p>
          <a:p>
            <a:pPr marL="457200" lvl="0" indent="-228600">
              <a:spcBef>
                <a:spcPts val="0"/>
              </a:spcBef>
            </a:pPr>
            <a:r>
              <a:rPr lang="en-GB" u="sng">
                <a:solidFill>
                  <a:schemeClr val="hlink"/>
                </a:solidFill>
                <a:hlinkClick r:id="rId7"/>
              </a:rPr>
              <a:t>List of female fellows of the Royal Society of Edinburgh</a:t>
            </a:r>
          </a:p>
          <a:p>
            <a:pPr lvl="0">
              <a:spcBef>
                <a:spcPts val="0"/>
              </a:spcBef>
              <a:buNone/>
            </a:pP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Shape 303"/>
          <p:cNvSpPr txBox="1">
            <a:spLocks noGrp="1"/>
          </p:cNvSpPr>
          <p:nvPr>
            <p:ph type="title"/>
          </p:nvPr>
        </p:nvSpPr>
        <p:spPr>
          <a:xfrm>
            <a:off x="311700" y="445025"/>
            <a:ext cx="8520600" cy="572700"/>
          </a:xfrm>
          <a:prstGeom prst="rect">
            <a:avLst/>
          </a:prstGeom>
        </p:spPr>
        <p:txBody>
          <a:bodyPr lIns="91425" tIns="91425" rIns="91425" bIns="91425" anchor="t" anchorCtr="0">
            <a:noAutofit/>
          </a:bodyPr>
          <a:lstStyle/>
          <a:p>
            <a:pPr lvl="0">
              <a:spcBef>
                <a:spcPts val="0"/>
              </a:spcBef>
              <a:buNone/>
            </a:pPr>
            <a:r>
              <a:rPr lang="en-GB" sz="3300" b="1">
                <a:latin typeface="Calibri"/>
                <a:ea typeface="Calibri"/>
                <a:cs typeface="Calibri"/>
                <a:sym typeface="Calibri"/>
              </a:rPr>
              <a:t>End of practical - let’s see the improved results!</a:t>
            </a:r>
          </a:p>
        </p:txBody>
      </p:sp>
      <p:sp>
        <p:nvSpPr>
          <p:cNvPr id="304" name="Shape 304"/>
          <p:cNvSpPr txBox="1">
            <a:spLocks noGrp="1"/>
          </p:cNvSpPr>
          <p:nvPr>
            <p:ph type="body" idx="1"/>
          </p:nvPr>
        </p:nvSpPr>
        <p:spPr>
          <a:xfrm>
            <a:off x="311700" y="1152475"/>
            <a:ext cx="8520600" cy="3416400"/>
          </a:xfrm>
          <a:prstGeom prst="rect">
            <a:avLst/>
          </a:prstGeom>
        </p:spPr>
        <p:txBody>
          <a:bodyPr lIns="91425" tIns="91425" rIns="91425" bIns="91425" anchor="t" anchorCtr="0">
            <a:noAutofit/>
          </a:bodyPr>
          <a:lstStyle/>
          <a:p>
            <a:pPr lvl="0" rtl="0">
              <a:lnSpc>
                <a:spcPct val="90000"/>
              </a:lnSpc>
              <a:spcBef>
                <a:spcPts val="0"/>
              </a:spcBef>
              <a:spcAft>
                <a:spcPts val="0"/>
              </a:spcAft>
              <a:buClr>
                <a:schemeClr val="dk1"/>
              </a:buClr>
              <a:buSzPct val="44000"/>
              <a:buFont typeface="Arial"/>
              <a:buNone/>
            </a:pPr>
            <a:r>
              <a:rPr lang="en-GB" sz="2500" b="1">
                <a:solidFill>
                  <a:srgbClr val="BF9000"/>
                </a:solidFill>
                <a:latin typeface="Century Gothic"/>
                <a:ea typeface="Century Gothic"/>
                <a:cs typeface="Century Gothic"/>
                <a:sym typeface="Century Gothic"/>
              </a:rPr>
              <a:t>Map query </a:t>
            </a:r>
            <a:r>
              <a:rPr lang="en-GB" sz="2500" b="1">
                <a:solidFill>
                  <a:srgbClr val="0563C1"/>
                </a:solidFill>
                <a:latin typeface="Century Gothic"/>
                <a:ea typeface="Century Gothic"/>
                <a:cs typeface="Century Gothic"/>
                <a:sym typeface="Century Gothic"/>
              </a:rPr>
              <a:t>-</a:t>
            </a:r>
            <a:r>
              <a:rPr lang="en-GB" sz="2500" b="1">
                <a:solidFill>
                  <a:srgbClr val="0563C1"/>
                </a:solidFill>
                <a:latin typeface="Century Gothic"/>
                <a:ea typeface="Century Gothic"/>
                <a:cs typeface="Century Gothic"/>
                <a:sym typeface="Century Gothic"/>
                <a:hlinkClick r:id="rId3"/>
              </a:rPr>
              <a:t> </a:t>
            </a:r>
            <a:r>
              <a:rPr lang="en-GB" sz="2500" b="1" u="sng">
                <a:solidFill>
                  <a:schemeClr val="hlink"/>
                </a:solidFill>
                <a:latin typeface="Century Gothic"/>
                <a:ea typeface="Century Gothic"/>
                <a:cs typeface="Century Gothic"/>
                <a:sym typeface="Century Gothic"/>
                <a:hlinkClick r:id="rId3"/>
              </a:rPr>
              <a:t>http://tinyurl.com/RSEmap</a:t>
            </a:r>
          </a:p>
          <a:p>
            <a:pPr lvl="0" rtl="0">
              <a:lnSpc>
                <a:spcPct val="90000"/>
              </a:lnSpc>
              <a:spcBef>
                <a:spcPts val="0"/>
              </a:spcBef>
              <a:spcAft>
                <a:spcPts val="0"/>
              </a:spcAft>
              <a:buClr>
                <a:schemeClr val="dk1"/>
              </a:buClr>
              <a:buSzPct val="44000"/>
              <a:buFont typeface="Arial"/>
              <a:buNone/>
            </a:pPr>
            <a:r>
              <a:rPr lang="en-GB" sz="2500" b="1">
                <a:solidFill>
                  <a:srgbClr val="00B050"/>
                </a:solidFill>
                <a:latin typeface="Century Gothic"/>
                <a:ea typeface="Century Gothic"/>
                <a:cs typeface="Century Gothic"/>
                <a:sym typeface="Century Gothic"/>
              </a:rPr>
              <a:t>Link straight to map -</a:t>
            </a:r>
            <a:r>
              <a:rPr lang="en-GB" sz="2500" b="1">
                <a:solidFill>
                  <a:srgbClr val="00B050"/>
                </a:solidFill>
                <a:latin typeface="Century Gothic"/>
                <a:ea typeface="Century Gothic"/>
                <a:cs typeface="Century Gothic"/>
                <a:sym typeface="Century Gothic"/>
                <a:hlinkClick r:id="rId4"/>
              </a:rPr>
              <a:t> </a:t>
            </a:r>
            <a:r>
              <a:rPr lang="en-GB" sz="2500" b="1" u="sng">
                <a:solidFill>
                  <a:schemeClr val="hlink"/>
                </a:solidFill>
                <a:latin typeface="Century Gothic"/>
                <a:ea typeface="Century Gothic"/>
                <a:cs typeface="Century Gothic"/>
                <a:sym typeface="Century Gothic"/>
                <a:hlinkClick r:id="rId4"/>
              </a:rPr>
              <a:t>http://bit.ly/RSEmap2</a:t>
            </a:r>
          </a:p>
          <a:p>
            <a:pPr lvl="0" rtl="0">
              <a:lnSpc>
                <a:spcPct val="90000"/>
              </a:lnSpc>
              <a:spcBef>
                <a:spcPts val="0"/>
              </a:spcBef>
              <a:spcAft>
                <a:spcPts val="0"/>
              </a:spcAft>
              <a:buClr>
                <a:schemeClr val="dk1"/>
              </a:buClr>
              <a:buSzPct val="44000"/>
              <a:buFont typeface="Arial"/>
              <a:buNone/>
            </a:pPr>
            <a:r>
              <a:rPr lang="en-GB" sz="2500" b="1">
                <a:solidFill>
                  <a:srgbClr val="ED7D31"/>
                </a:solidFill>
                <a:latin typeface="Century Gothic"/>
                <a:ea typeface="Century Gothic"/>
                <a:cs typeface="Century Gothic"/>
                <a:sym typeface="Century Gothic"/>
              </a:rPr>
              <a:t>Timeline</a:t>
            </a:r>
            <a:r>
              <a:rPr lang="en-GB" sz="2500" b="1">
                <a:solidFill>
                  <a:srgbClr val="0563C1"/>
                </a:solidFill>
                <a:latin typeface="Century Gothic"/>
                <a:ea typeface="Century Gothic"/>
                <a:cs typeface="Century Gothic"/>
                <a:sym typeface="Century Gothic"/>
              </a:rPr>
              <a:t> –</a:t>
            </a:r>
            <a:r>
              <a:rPr lang="en-GB" sz="2500" b="1">
                <a:solidFill>
                  <a:srgbClr val="0563C1"/>
                </a:solidFill>
                <a:latin typeface="Century Gothic"/>
                <a:ea typeface="Century Gothic"/>
                <a:cs typeface="Century Gothic"/>
                <a:sym typeface="Century Gothic"/>
                <a:hlinkClick r:id="rId5"/>
              </a:rPr>
              <a:t> </a:t>
            </a:r>
            <a:r>
              <a:rPr lang="en-GB" sz="2500" b="1" u="sng">
                <a:solidFill>
                  <a:schemeClr val="hlink"/>
                </a:solidFill>
                <a:latin typeface="Century Gothic"/>
                <a:ea typeface="Century Gothic"/>
                <a:cs typeface="Century Gothic"/>
                <a:sym typeface="Century Gothic"/>
                <a:hlinkClick r:id="rId5"/>
              </a:rPr>
              <a:t>http://tinyurl.com/RSEtimeline</a:t>
            </a:r>
          </a:p>
          <a:p>
            <a:pPr lvl="0" rtl="0">
              <a:lnSpc>
                <a:spcPct val="90000"/>
              </a:lnSpc>
              <a:spcBef>
                <a:spcPts val="0"/>
              </a:spcBef>
              <a:spcAft>
                <a:spcPts val="0"/>
              </a:spcAft>
              <a:buClr>
                <a:schemeClr val="dk1"/>
              </a:buClr>
              <a:buSzPct val="44000"/>
              <a:buFont typeface="Arial"/>
              <a:buNone/>
            </a:pPr>
            <a:r>
              <a:rPr lang="en-GB" sz="2500" b="1">
                <a:solidFill>
                  <a:srgbClr val="FF0000"/>
                </a:solidFill>
                <a:latin typeface="Century Gothic"/>
                <a:ea typeface="Century Gothic"/>
                <a:cs typeface="Century Gothic"/>
                <a:sym typeface="Century Gothic"/>
              </a:rPr>
              <a:t>Wikidata query itself </a:t>
            </a:r>
            <a:r>
              <a:rPr lang="en-GB" sz="2500" b="1">
                <a:solidFill>
                  <a:srgbClr val="0563C1"/>
                </a:solidFill>
                <a:latin typeface="Century Gothic"/>
                <a:ea typeface="Century Gothic"/>
                <a:cs typeface="Century Gothic"/>
                <a:sym typeface="Century Gothic"/>
              </a:rPr>
              <a:t>–</a:t>
            </a:r>
            <a:r>
              <a:rPr lang="en-GB" sz="2500" b="1">
                <a:solidFill>
                  <a:srgbClr val="0563C1"/>
                </a:solidFill>
                <a:latin typeface="Century Gothic"/>
                <a:ea typeface="Century Gothic"/>
                <a:cs typeface="Century Gothic"/>
                <a:sym typeface="Century Gothic"/>
                <a:hlinkClick r:id="rId6"/>
              </a:rPr>
              <a:t> </a:t>
            </a:r>
            <a:r>
              <a:rPr lang="en-GB" sz="2500" b="1" u="sng">
                <a:solidFill>
                  <a:schemeClr val="hlink"/>
                </a:solidFill>
                <a:latin typeface="Century Gothic"/>
                <a:ea typeface="Century Gothic"/>
                <a:cs typeface="Century Gothic"/>
                <a:sym typeface="Century Gothic"/>
                <a:hlinkClick r:id="rId6"/>
              </a:rPr>
              <a:t>http://bit.ly/RSEquery</a:t>
            </a:r>
          </a:p>
          <a:p>
            <a:pPr lvl="0" rtl="0">
              <a:lnSpc>
                <a:spcPct val="90000"/>
              </a:lnSpc>
              <a:spcBef>
                <a:spcPts val="0"/>
              </a:spcBef>
              <a:spcAft>
                <a:spcPts val="0"/>
              </a:spcAft>
              <a:buClr>
                <a:schemeClr val="dk1"/>
              </a:buClr>
              <a:buSzPct val="44000"/>
              <a:buFont typeface="Arial"/>
              <a:buNone/>
            </a:pPr>
            <a:r>
              <a:rPr lang="en-GB" sz="2500" b="1">
                <a:solidFill>
                  <a:srgbClr val="7030A0"/>
                </a:solidFill>
                <a:latin typeface="Century Gothic"/>
                <a:ea typeface="Century Gothic"/>
                <a:cs typeface="Century Gothic"/>
                <a:sym typeface="Century Gothic"/>
              </a:rPr>
              <a:t>Listeria list </a:t>
            </a:r>
            <a:r>
              <a:rPr lang="en-GB" sz="2500" b="1">
                <a:solidFill>
                  <a:srgbClr val="0563C1"/>
                </a:solidFill>
                <a:latin typeface="Century Gothic"/>
                <a:ea typeface="Century Gothic"/>
                <a:cs typeface="Century Gothic"/>
                <a:sym typeface="Century Gothic"/>
              </a:rPr>
              <a:t>–</a:t>
            </a:r>
            <a:r>
              <a:rPr lang="en-GB" sz="2500" b="1">
                <a:solidFill>
                  <a:srgbClr val="0563C1"/>
                </a:solidFill>
                <a:latin typeface="Century Gothic"/>
                <a:ea typeface="Century Gothic"/>
                <a:cs typeface="Century Gothic"/>
                <a:sym typeface="Century Gothic"/>
                <a:hlinkClick r:id="rId7"/>
              </a:rPr>
              <a:t> </a:t>
            </a:r>
            <a:r>
              <a:rPr lang="en-GB" sz="2500" b="1" u="sng">
                <a:solidFill>
                  <a:schemeClr val="hlink"/>
                </a:solidFill>
                <a:latin typeface="Century Gothic"/>
                <a:ea typeface="Century Gothic"/>
                <a:cs typeface="Century Gothic"/>
                <a:sym typeface="Century Gothic"/>
                <a:hlinkClick r:id="rId7"/>
              </a:rPr>
              <a:t>http://tinyurl.com/RSEListeria</a:t>
            </a:r>
          </a:p>
          <a:p>
            <a:pPr lvl="0">
              <a:spcBef>
                <a:spcPts val="0"/>
              </a:spcBef>
              <a:buNone/>
            </a:pPr>
            <a:endParaRPr/>
          </a:p>
        </p:txBody>
      </p:sp>
      <p:pic>
        <p:nvPicPr>
          <p:cNvPr id="305" name="Shape 305"/>
          <p:cNvPicPr preferRelativeResize="0"/>
          <p:nvPr/>
        </p:nvPicPr>
        <p:blipFill>
          <a:blip r:embed="rId8">
            <a:alphaModFix/>
          </a:blip>
          <a:stretch>
            <a:fillRect/>
          </a:stretch>
        </p:blipFill>
        <p:spPr>
          <a:xfrm>
            <a:off x="6896975" y="2780875"/>
            <a:ext cx="1935325" cy="2166974"/>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Shape 310"/>
          <p:cNvSpPr txBox="1">
            <a:spLocks noGrp="1"/>
          </p:cNvSpPr>
          <p:nvPr>
            <p:ph type="title"/>
          </p:nvPr>
        </p:nvSpPr>
        <p:spPr>
          <a:xfrm>
            <a:off x="311700" y="212425"/>
            <a:ext cx="8520600" cy="572700"/>
          </a:xfrm>
          <a:prstGeom prst="rect">
            <a:avLst/>
          </a:prstGeom>
        </p:spPr>
        <p:txBody>
          <a:bodyPr lIns="91425" tIns="91425" rIns="91425" bIns="91425" anchor="t" anchorCtr="0">
            <a:noAutofit/>
          </a:bodyPr>
          <a:lstStyle/>
          <a:p>
            <a:pPr lvl="0">
              <a:spcBef>
                <a:spcPts val="0"/>
              </a:spcBef>
              <a:buNone/>
            </a:pPr>
            <a:r>
              <a:rPr lang="en-GB" sz="4800" b="1" i="1">
                <a:latin typeface="Calibri"/>
                <a:ea typeface="Calibri"/>
                <a:cs typeface="Calibri"/>
                <a:sym typeface="Calibri"/>
              </a:rPr>
              <a:t>Links and further reading</a:t>
            </a:r>
          </a:p>
        </p:txBody>
      </p:sp>
      <p:sp>
        <p:nvSpPr>
          <p:cNvPr id="311" name="Shape 311"/>
          <p:cNvSpPr txBox="1">
            <a:spLocks noGrp="1"/>
          </p:cNvSpPr>
          <p:nvPr>
            <p:ph type="body" idx="1"/>
          </p:nvPr>
        </p:nvSpPr>
        <p:spPr>
          <a:xfrm>
            <a:off x="29400" y="1198650"/>
            <a:ext cx="9085200" cy="3416400"/>
          </a:xfrm>
          <a:prstGeom prst="rect">
            <a:avLst/>
          </a:prstGeom>
        </p:spPr>
        <p:txBody>
          <a:bodyPr lIns="91425" tIns="91425" rIns="91425" bIns="91425" anchor="t" anchorCtr="0">
            <a:noAutofit/>
          </a:bodyPr>
          <a:lstStyle/>
          <a:p>
            <a:pPr marL="457200" lvl="0" indent="-228600" rtl="0">
              <a:lnSpc>
                <a:spcPct val="90000"/>
              </a:lnSpc>
              <a:spcBef>
                <a:spcPts val="800"/>
              </a:spcBef>
              <a:spcAft>
                <a:spcPts val="0"/>
              </a:spcAft>
            </a:pPr>
            <a:r>
              <a:rPr lang="en-GB" sz="1900" u="sng">
                <a:solidFill>
                  <a:schemeClr val="hlink"/>
                </a:solidFill>
                <a:latin typeface="Calibri"/>
                <a:ea typeface="Calibri"/>
                <a:cs typeface="Calibri"/>
                <a:sym typeface="Calibri"/>
                <a:hlinkClick r:id="rId3"/>
              </a:rPr>
              <a:t>https://www.wikidata.org/wiki/Wikidata:Data_Import_Guide</a:t>
            </a:r>
          </a:p>
          <a:p>
            <a:pPr marL="457200" lvl="0" indent="-228600" rtl="0">
              <a:lnSpc>
                <a:spcPct val="90000"/>
              </a:lnSpc>
              <a:spcBef>
                <a:spcPts val="800"/>
              </a:spcBef>
              <a:spcAft>
                <a:spcPts val="0"/>
              </a:spcAft>
            </a:pPr>
            <a:r>
              <a:rPr lang="en-GB" sz="1900" u="sng">
                <a:solidFill>
                  <a:schemeClr val="hlink"/>
                </a:solidFill>
                <a:latin typeface="Calibri"/>
                <a:ea typeface="Calibri"/>
                <a:cs typeface="Calibri"/>
                <a:sym typeface="Calibri"/>
                <a:hlinkClick r:id="rId4"/>
              </a:rPr>
              <a:t>https://www.wikidata.org/wiki/Wikidata:Database_download</a:t>
            </a:r>
          </a:p>
          <a:p>
            <a:pPr marL="457200" lvl="0" indent="-228600" rtl="0">
              <a:lnSpc>
                <a:spcPct val="90000"/>
              </a:lnSpc>
              <a:spcBef>
                <a:spcPts val="800"/>
              </a:spcBef>
              <a:spcAft>
                <a:spcPts val="0"/>
              </a:spcAft>
            </a:pPr>
            <a:r>
              <a:rPr lang="en-GB" sz="500">
                <a:solidFill>
                  <a:schemeClr val="dk1"/>
                </a:solidFill>
              </a:rPr>
              <a:t>.</a:t>
            </a:r>
            <a:r>
              <a:rPr lang="en-GB" sz="1900" u="sng">
                <a:solidFill>
                  <a:schemeClr val="hlink"/>
                </a:solidFill>
                <a:latin typeface="Calibri"/>
                <a:ea typeface="Calibri"/>
                <a:cs typeface="Calibri"/>
                <a:sym typeface="Calibri"/>
                <a:hlinkClick r:id="rId5"/>
              </a:rPr>
              <a:t>https://www.wikidata.org/wiki/Property:P2966</a:t>
            </a:r>
            <a:r>
              <a:rPr lang="en-GB" sz="1900">
                <a:solidFill>
                  <a:schemeClr val="dk1"/>
                </a:solidFill>
                <a:latin typeface="Calibri"/>
                <a:ea typeface="Calibri"/>
                <a:cs typeface="Calibri"/>
                <a:sym typeface="Calibri"/>
              </a:rPr>
              <a:t> – National Library of Wales ID for collection items.</a:t>
            </a:r>
          </a:p>
          <a:p>
            <a:pPr marL="457200" lvl="0" indent="-228600" rtl="0">
              <a:lnSpc>
                <a:spcPct val="90000"/>
              </a:lnSpc>
              <a:spcBef>
                <a:spcPts val="800"/>
              </a:spcBef>
              <a:spcAft>
                <a:spcPts val="0"/>
              </a:spcAft>
            </a:pPr>
            <a:r>
              <a:rPr lang="en-GB" sz="500">
                <a:solidFill>
                  <a:schemeClr val="dk1"/>
                </a:solidFill>
              </a:rPr>
              <a:t>.</a:t>
            </a:r>
            <a:r>
              <a:rPr lang="en-GB" sz="1900" u="sng">
                <a:solidFill>
                  <a:schemeClr val="hlink"/>
                </a:solidFill>
                <a:latin typeface="Calibri"/>
                <a:ea typeface="Calibri"/>
                <a:cs typeface="Calibri"/>
                <a:sym typeface="Calibri"/>
                <a:hlinkClick r:id="rId6"/>
              </a:rPr>
              <a:t>https://www.wikidata.org/w/api.php</a:t>
            </a:r>
          </a:p>
          <a:p>
            <a:pPr marL="457200" lvl="0" indent="-228600" rtl="0">
              <a:lnSpc>
                <a:spcPct val="90000"/>
              </a:lnSpc>
              <a:spcBef>
                <a:spcPts val="800"/>
              </a:spcBef>
              <a:spcAft>
                <a:spcPts val="0"/>
              </a:spcAft>
            </a:pPr>
            <a:r>
              <a:rPr lang="en-GB" sz="500">
                <a:solidFill>
                  <a:schemeClr val="dk1"/>
                </a:solidFill>
              </a:rPr>
              <a:t>.</a:t>
            </a:r>
            <a:r>
              <a:rPr lang="en-GB" sz="1900" u="sng">
                <a:solidFill>
                  <a:schemeClr val="hlink"/>
                </a:solidFill>
                <a:latin typeface="Calibri"/>
                <a:ea typeface="Calibri"/>
                <a:cs typeface="Calibri"/>
                <a:sym typeface="Calibri"/>
                <a:hlinkClick r:id="rId7"/>
              </a:rPr>
              <a:t>https://tools.wmflabs.org/reasonator/</a:t>
            </a:r>
            <a:r>
              <a:rPr lang="en-GB" sz="1900">
                <a:solidFill>
                  <a:schemeClr val="dk1"/>
                </a:solidFill>
                <a:latin typeface="Calibri"/>
                <a:ea typeface="Calibri"/>
                <a:cs typeface="Calibri"/>
                <a:sym typeface="Calibri"/>
              </a:rPr>
              <a:t> - Wikidata made ‘pretty’</a:t>
            </a:r>
          </a:p>
          <a:p>
            <a:pPr marL="457200" lvl="0" indent="-228600" rtl="0">
              <a:lnSpc>
                <a:spcPct val="90000"/>
              </a:lnSpc>
              <a:spcBef>
                <a:spcPts val="800"/>
              </a:spcBef>
              <a:spcAft>
                <a:spcPts val="0"/>
              </a:spcAft>
            </a:pPr>
            <a:r>
              <a:rPr lang="en-GB" sz="1900" u="sng">
                <a:solidFill>
                  <a:schemeClr val="hlink"/>
                </a:solidFill>
                <a:latin typeface="Calibri"/>
                <a:ea typeface="Calibri"/>
                <a:cs typeface="Calibri"/>
                <a:sym typeface="Calibri"/>
                <a:hlinkClick r:id="rId8"/>
              </a:rPr>
              <a:t>https://tools.wmflabs.org/reasonator/?q=Q42</a:t>
            </a:r>
            <a:r>
              <a:rPr lang="en-GB" sz="1900">
                <a:solidFill>
                  <a:schemeClr val="dk1"/>
                </a:solidFill>
                <a:latin typeface="Calibri"/>
                <a:ea typeface="Calibri"/>
                <a:cs typeface="Calibri"/>
                <a:sym typeface="Calibri"/>
              </a:rPr>
              <a:t> – Reasonator page for Douglas Adams (Q42) by way of example.</a:t>
            </a:r>
          </a:p>
          <a:p>
            <a:pPr marL="457200" lvl="0" indent="-228600" rtl="0">
              <a:lnSpc>
                <a:spcPct val="90000"/>
              </a:lnSpc>
              <a:spcBef>
                <a:spcPts val="800"/>
              </a:spcBef>
              <a:spcAft>
                <a:spcPts val="0"/>
              </a:spcAft>
            </a:pPr>
            <a:r>
              <a:rPr lang="en-GB" sz="1900" u="sng">
                <a:solidFill>
                  <a:schemeClr val="hlink"/>
                </a:solidFill>
                <a:latin typeface="Calibri"/>
                <a:ea typeface="Calibri"/>
                <a:cs typeface="Calibri"/>
                <a:sym typeface="Calibri"/>
                <a:hlinkClick r:id="rId9"/>
              </a:rPr>
              <a:t>https://www.mediawiki.org/wiki/Extension:ArticlePlaceholder</a:t>
            </a:r>
            <a:r>
              <a:rPr lang="en-GB" sz="1900">
                <a:solidFill>
                  <a:schemeClr val="dk1"/>
                </a:solidFill>
                <a:latin typeface="Calibri"/>
                <a:ea typeface="Calibri"/>
                <a:cs typeface="Calibri"/>
                <a:sym typeface="Calibri"/>
              </a:rPr>
              <a:t> – another way of placeholding articles using structured data from wikidata to populate information in the meantime until an article can be created.</a:t>
            </a:r>
          </a:p>
          <a:p>
            <a:pPr marL="457200" lvl="0" indent="-349250" rtl="0">
              <a:lnSpc>
                <a:spcPct val="90000"/>
              </a:lnSpc>
              <a:spcBef>
                <a:spcPts val="800"/>
              </a:spcBef>
              <a:spcAft>
                <a:spcPts val="0"/>
              </a:spcAft>
              <a:buClr>
                <a:schemeClr val="dk1"/>
              </a:buClr>
              <a:buSzPct val="100000"/>
              <a:buFont typeface="Calibri"/>
            </a:pPr>
            <a:r>
              <a:rPr lang="en-GB" sz="1900" u="sng">
                <a:solidFill>
                  <a:schemeClr val="hlink"/>
                </a:solidFill>
                <a:latin typeface="Calibri"/>
                <a:ea typeface="Calibri"/>
                <a:cs typeface="Calibri"/>
                <a:sym typeface="Calibri"/>
                <a:hlinkClick r:id="rId10"/>
              </a:rPr>
              <a:t>Wikidata: Current trends and priorities</a:t>
            </a:r>
            <a:r>
              <a:rPr lang="en-GB" sz="1900">
                <a:solidFill>
                  <a:schemeClr val="dk1"/>
                </a:solidFill>
                <a:latin typeface="Calibri"/>
                <a:ea typeface="Calibri"/>
                <a:cs typeface="Calibri"/>
                <a:sym typeface="Calibri"/>
              </a:rPr>
              <a:t> (May 2017 presentation with current statistics)</a:t>
            </a:r>
          </a:p>
          <a:p>
            <a:pPr marL="457200" lvl="0" indent="-349250" rtl="0">
              <a:lnSpc>
                <a:spcPct val="90000"/>
              </a:lnSpc>
              <a:spcBef>
                <a:spcPts val="800"/>
              </a:spcBef>
              <a:spcAft>
                <a:spcPts val="0"/>
              </a:spcAft>
              <a:buClr>
                <a:schemeClr val="dk1"/>
              </a:buClr>
              <a:buSzPct val="100000"/>
              <a:buFont typeface="Calibri"/>
            </a:pPr>
            <a:r>
              <a:rPr lang="en-GB" sz="1900" u="sng">
                <a:solidFill>
                  <a:schemeClr val="hlink"/>
                </a:solidFill>
                <a:latin typeface="Calibri"/>
                <a:ea typeface="Calibri"/>
                <a:cs typeface="Calibri"/>
                <a:sym typeface="Calibri"/>
                <a:hlinkClick r:id="rId11"/>
              </a:rPr>
              <a:t>Wikidata video presentations on Media Hopper.</a:t>
            </a:r>
          </a:p>
          <a:p>
            <a:pPr lvl="0">
              <a:spcBef>
                <a:spcPts val="0"/>
              </a:spcBef>
              <a:buNone/>
            </a:pP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Shape 316"/>
          <p:cNvSpPr txBox="1">
            <a:spLocks noGrp="1"/>
          </p:cNvSpPr>
          <p:nvPr>
            <p:ph type="title"/>
          </p:nvPr>
        </p:nvSpPr>
        <p:spPr>
          <a:xfrm>
            <a:off x="311700" y="150025"/>
            <a:ext cx="8520600" cy="572700"/>
          </a:xfrm>
          <a:prstGeom prst="rect">
            <a:avLst/>
          </a:prstGeom>
        </p:spPr>
        <p:txBody>
          <a:bodyPr lIns="91425" tIns="91425" rIns="91425" bIns="91425" anchor="t" anchorCtr="0">
            <a:noAutofit/>
          </a:bodyPr>
          <a:lstStyle/>
          <a:p>
            <a:pPr lvl="0" rtl="0">
              <a:lnSpc>
                <a:spcPct val="115000"/>
              </a:lnSpc>
              <a:spcBef>
                <a:spcPts val="0"/>
              </a:spcBef>
              <a:buClr>
                <a:schemeClr val="dk1"/>
              </a:buClr>
              <a:buSzPct val="30555"/>
              <a:buFont typeface="Arial"/>
              <a:buNone/>
            </a:pPr>
            <a:r>
              <a:rPr lang="en-GB" sz="3600" b="1">
                <a:latin typeface="Calibri"/>
                <a:ea typeface="Calibri"/>
                <a:cs typeface="Calibri"/>
                <a:sym typeface="Calibri"/>
              </a:rPr>
              <a:t>Developer links</a:t>
            </a:r>
          </a:p>
          <a:p>
            <a:pPr lvl="0">
              <a:spcBef>
                <a:spcPts val="0"/>
              </a:spcBef>
              <a:buNone/>
            </a:pPr>
            <a:endParaRPr/>
          </a:p>
        </p:txBody>
      </p:sp>
      <p:sp>
        <p:nvSpPr>
          <p:cNvPr id="317" name="Shape 317"/>
          <p:cNvSpPr txBox="1">
            <a:spLocks noGrp="1"/>
          </p:cNvSpPr>
          <p:nvPr>
            <p:ph type="body" idx="1"/>
          </p:nvPr>
        </p:nvSpPr>
        <p:spPr>
          <a:xfrm>
            <a:off x="311700" y="863550"/>
            <a:ext cx="8520600" cy="3416400"/>
          </a:xfrm>
          <a:prstGeom prst="rect">
            <a:avLst/>
          </a:prstGeom>
        </p:spPr>
        <p:txBody>
          <a:bodyPr lIns="91425" tIns="91425" rIns="91425" bIns="91425" anchor="t" anchorCtr="0">
            <a:noAutofit/>
          </a:bodyPr>
          <a:lstStyle/>
          <a:p>
            <a:pPr lvl="0" rtl="0">
              <a:lnSpc>
                <a:spcPct val="150000"/>
              </a:lnSpc>
              <a:spcBef>
                <a:spcPts val="0"/>
              </a:spcBef>
              <a:spcAft>
                <a:spcPts val="0"/>
              </a:spcAft>
              <a:buClr>
                <a:schemeClr val="dk1"/>
              </a:buClr>
              <a:buSzPct val="84615"/>
              <a:buFont typeface="Arial"/>
              <a:buNone/>
            </a:pPr>
            <a:r>
              <a:rPr lang="en-GB" sz="1300">
                <a:solidFill>
                  <a:schemeClr val="dk1"/>
                </a:solidFill>
              </a:rPr>
              <a:t>#wikidata on chat.freenode.net</a:t>
            </a:r>
          </a:p>
          <a:p>
            <a:pPr lvl="0" rtl="0">
              <a:lnSpc>
                <a:spcPct val="150000"/>
              </a:lnSpc>
              <a:spcBef>
                <a:spcPts val="0"/>
              </a:spcBef>
              <a:spcAft>
                <a:spcPts val="0"/>
              </a:spcAft>
              <a:buClr>
                <a:schemeClr val="dk1"/>
              </a:buClr>
              <a:buSzPct val="84615"/>
              <a:buFont typeface="Arial"/>
              <a:buNone/>
            </a:pPr>
            <a:r>
              <a:rPr lang="en-GB" sz="1300" u="sng">
                <a:solidFill>
                  <a:srgbClr val="0563C1"/>
                </a:solidFill>
              </a:rPr>
              <a:t>wikidata-l@lists.wikimedia.org</a:t>
            </a:r>
          </a:p>
          <a:p>
            <a:pPr lvl="0" rtl="0">
              <a:lnSpc>
                <a:spcPct val="150000"/>
              </a:lnSpc>
              <a:spcBef>
                <a:spcPts val="0"/>
              </a:spcBef>
              <a:spcAft>
                <a:spcPts val="0"/>
              </a:spcAft>
              <a:buClr>
                <a:schemeClr val="dk1"/>
              </a:buClr>
              <a:buSzPct val="84615"/>
              <a:buFont typeface="Arial"/>
              <a:buNone/>
            </a:pPr>
            <a:r>
              <a:rPr lang="en-GB" sz="1300" u="sng">
                <a:solidFill>
                  <a:schemeClr val="hlink"/>
                </a:solidFill>
                <a:hlinkClick r:id="rId3"/>
              </a:rPr>
              <a:t>Wikidata – The New Rosetta Stone</a:t>
            </a:r>
            <a:r>
              <a:rPr lang="en-GB" sz="1300" u="sng">
                <a:solidFill>
                  <a:schemeClr val="hlink"/>
                </a:solidFill>
              </a:rPr>
              <a:t> </a:t>
            </a:r>
            <a:r>
              <a:rPr lang="en-GB" sz="1300">
                <a:solidFill>
                  <a:schemeClr val="dk1"/>
                </a:solidFill>
              </a:rPr>
              <a:t>(article).</a:t>
            </a:r>
          </a:p>
          <a:p>
            <a:pPr lvl="0" rtl="0">
              <a:lnSpc>
                <a:spcPct val="150000"/>
              </a:lnSpc>
              <a:spcBef>
                <a:spcPts val="0"/>
              </a:spcBef>
              <a:spcAft>
                <a:spcPts val="0"/>
              </a:spcAft>
              <a:buClr>
                <a:schemeClr val="dk1"/>
              </a:buClr>
              <a:buSzPct val="84615"/>
              <a:buFont typeface="Arial"/>
              <a:buNone/>
            </a:pPr>
            <a:r>
              <a:rPr lang="en-GB" sz="1300" u="sng">
                <a:solidFill>
                  <a:schemeClr val="hlink"/>
                </a:solidFill>
                <a:hlinkClick r:id="rId4"/>
              </a:rPr>
              <a:t>Google closes Freebase</a:t>
            </a:r>
            <a:r>
              <a:rPr lang="en-GB" sz="1300" u="sng">
                <a:solidFill>
                  <a:schemeClr val="hlink"/>
                </a:solidFill>
              </a:rPr>
              <a:t> </a:t>
            </a:r>
            <a:r>
              <a:rPr lang="en-GB" sz="1300">
                <a:solidFill>
                  <a:schemeClr val="dk1"/>
                </a:solidFill>
              </a:rPr>
              <a:t>(article).</a:t>
            </a:r>
          </a:p>
          <a:p>
            <a:pPr lvl="0" rtl="0">
              <a:lnSpc>
                <a:spcPct val="150000"/>
              </a:lnSpc>
              <a:spcBef>
                <a:spcPts val="0"/>
              </a:spcBef>
              <a:spcAft>
                <a:spcPts val="0"/>
              </a:spcAft>
              <a:buClr>
                <a:schemeClr val="dk1"/>
              </a:buClr>
              <a:buSzPct val="84615"/>
              <a:buFont typeface="Arial"/>
              <a:buNone/>
            </a:pPr>
            <a:r>
              <a:rPr lang="en-GB" sz="1300" u="sng">
                <a:solidFill>
                  <a:schemeClr val="hlink"/>
                </a:solidFill>
                <a:hlinkClick r:id="rId5"/>
              </a:rPr>
              <a:t>Google’s sketchy attempt to control the world’s knowledge</a:t>
            </a:r>
            <a:r>
              <a:rPr lang="en-GB" sz="1300" u="sng">
                <a:solidFill>
                  <a:schemeClr val="hlink"/>
                </a:solidFill>
              </a:rPr>
              <a:t> </a:t>
            </a:r>
            <a:r>
              <a:rPr lang="en-GB" sz="1300">
                <a:solidFill>
                  <a:schemeClr val="dk1"/>
                </a:solidFill>
              </a:rPr>
              <a:t>(article).</a:t>
            </a:r>
          </a:p>
          <a:p>
            <a:pPr lvl="0" rtl="0">
              <a:lnSpc>
                <a:spcPct val="150000"/>
              </a:lnSpc>
              <a:spcBef>
                <a:spcPts val="0"/>
              </a:spcBef>
              <a:spcAft>
                <a:spcPts val="0"/>
              </a:spcAft>
              <a:buClr>
                <a:schemeClr val="dk1"/>
              </a:buClr>
              <a:buSzPct val="84615"/>
              <a:buFont typeface="Arial"/>
              <a:buNone/>
            </a:pPr>
            <a:r>
              <a:rPr lang="en-GB" sz="1300">
                <a:solidFill>
                  <a:schemeClr val="dk1"/>
                </a:solidFill>
              </a:rPr>
              <a:t>api @</a:t>
            </a:r>
            <a:r>
              <a:rPr lang="en-GB" sz="1300">
                <a:solidFill>
                  <a:schemeClr val="dk1"/>
                </a:solidFill>
                <a:hlinkClick r:id="rId6"/>
              </a:rPr>
              <a:t> </a:t>
            </a:r>
            <a:r>
              <a:rPr lang="en-GB" sz="1300" b="1" u="sng">
                <a:solidFill>
                  <a:schemeClr val="hlink"/>
                </a:solidFill>
                <a:hlinkClick r:id="rId6"/>
              </a:rPr>
              <a:t>wikidata.org/w/api.php</a:t>
            </a:r>
          </a:p>
          <a:p>
            <a:pPr lvl="0" rtl="0">
              <a:spcBef>
                <a:spcPts val="0"/>
              </a:spcBef>
              <a:spcAft>
                <a:spcPts val="0"/>
              </a:spcAft>
              <a:buClr>
                <a:schemeClr val="dk1"/>
              </a:buClr>
              <a:buSzPct val="84615"/>
              <a:buFont typeface="Arial"/>
              <a:buNone/>
            </a:pPr>
            <a:r>
              <a:rPr lang="en-GB" sz="1300">
                <a:solidFill>
                  <a:schemeClr val="dk1"/>
                </a:solidFill>
                <a:latin typeface="Calibri"/>
                <a:ea typeface="Calibri"/>
                <a:cs typeface="Calibri"/>
                <a:sym typeface="Calibri"/>
              </a:rPr>
              <a:t>sandbox @</a:t>
            </a:r>
            <a:r>
              <a:rPr lang="en-GB" sz="1300" b="1">
                <a:solidFill>
                  <a:schemeClr val="dk1"/>
                </a:solidFill>
                <a:latin typeface="Calibri"/>
                <a:ea typeface="Calibri"/>
                <a:cs typeface="Calibri"/>
                <a:sym typeface="Calibri"/>
                <a:hlinkClick r:id="rId7"/>
              </a:rPr>
              <a:t> </a:t>
            </a:r>
            <a:r>
              <a:rPr lang="en-GB" sz="1300" b="1" u="sng">
                <a:solidFill>
                  <a:schemeClr val="hlink"/>
                </a:solidFill>
                <a:latin typeface="Calibri"/>
                <a:ea typeface="Calibri"/>
                <a:cs typeface="Calibri"/>
                <a:sym typeface="Calibri"/>
                <a:hlinkClick r:id="rId7"/>
              </a:rPr>
              <a:t>wikidata.org/wiki/Special:ApiSandbox</a:t>
            </a:r>
          </a:p>
          <a:p>
            <a:pPr lvl="0" rtl="0">
              <a:lnSpc>
                <a:spcPct val="115000"/>
              </a:lnSpc>
              <a:spcBef>
                <a:spcPts val="0"/>
              </a:spcBef>
              <a:spcAft>
                <a:spcPts val="0"/>
              </a:spcAft>
              <a:buClr>
                <a:schemeClr val="dk1"/>
              </a:buClr>
              <a:buSzPct val="84615"/>
              <a:buFont typeface="Arial"/>
              <a:buNone/>
            </a:pPr>
            <a:r>
              <a:rPr lang="en-GB" sz="1300">
                <a:solidFill>
                  <a:schemeClr val="dk1"/>
                </a:solidFill>
                <a:latin typeface="Calibri"/>
                <a:ea typeface="Calibri"/>
                <a:cs typeface="Calibri"/>
                <a:sym typeface="Calibri"/>
              </a:rPr>
              <a:t>The Wikidata Game:</a:t>
            </a:r>
            <a:r>
              <a:rPr lang="en-GB" sz="1300">
                <a:solidFill>
                  <a:schemeClr val="dk1"/>
                </a:solidFill>
                <a:latin typeface="Calibri"/>
                <a:ea typeface="Calibri"/>
                <a:cs typeface="Calibri"/>
                <a:sym typeface="Calibri"/>
                <a:hlinkClick r:id="rId8"/>
              </a:rPr>
              <a:t> </a:t>
            </a:r>
            <a:r>
              <a:rPr lang="en-GB" sz="1300" u="sng">
                <a:solidFill>
                  <a:schemeClr val="hlink"/>
                </a:solidFill>
                <a:latin typeface="Calibri"/>
                <a:ea typeface="Calibri"/>
                <a:cs typeface="Calibri"/>
                <a:sym typeface="Calibri"/>
                <a:hlinkClick r:id="rId8"/>
              </a:rPr>
              <a:t>https://tools.wmflabs.org/wikidata-game/distributed/</a:t>
            </a:r>
          </a:p>
          <a:p>
            <a:pPr lvl="0" rtl="0">
              <a:lnSpc>
                <a:spcPct val="115000"/>
              </a:lnSpc>
              <a:spcBef>
                <a:spcPts val="0"/>
              </a:spcBef>
              <a:spcAft>
                <a:spcPts val="0"/>
              </a:spcAft>
              <a:buClr>
                <a:schemeClr val="dk1"/>
              </a:buClr>
              <a:buSzPct val="84615"/>
              <a:buFont typeface="Arial"/>
              <a:buNone/>
            </a:pPr>
            <a:r>
              <a:rPr lang="en-GB" sz="1300">
                <a:solidFill>
                  <a:schemeClr val="dk1"/>
                </a:solidFill>
                <a:latin typeface="Calibri"/>
                <a:ea typeface="Calibri"/>
                <a:cs typeface="Calibri"/>
                <a:sym typeface="Calibri"/>
              </a:rPr>
              <a:t>PHP</a:t>
            </a:r>
          </a:p>
          <a:p>
            <a:pPr lvl="0" rtl="0">
              <a:lnSpc>
                <a:spcPct val="115000"/>
              </a:lnSpc>
              <a:spcBef>
                <a:spcPts val="0"/>
              </a:spcBef>
              <a:spcAft>
                <a:spcPts val="0"/>
              </a:spcAft>
              <a:buClr>
                <a:schemeClr val="dk1"/>
              </a:buClr>
              <a:buSzPct val="84615"/>
              <a:buFont typeface="Arial"/>
              <a:buNone/>
            </a:pPr>
            <a:r>
              <a:rPr lang="en-GB" sz="1300">
                <a:solidFill>
                  <a:schemeClr val="dk1"/>
                </a:solidFill>
                <a:latin typeface="Calibri"/>
                <a:ea typeface="Calibri"/>
                <a:cs typeface="Calibri"/>
                <a:sym typeface="Calibri"/>
              </a:rPr>
              <a:t>Wikibase API Library:</a:t>
            </a:r>
            <a:r>
              <a:rPr lang="en-GB" sz="1300">
                <a:solidFill>
                  <a:schemeClr val="dk1"/>
                </a:solidFill>
                <a:latin typeface="Calibri"/>
                <a:ea typeface="Calibri"/>
                <a:cs typeface="Calibri"/>
                <a:sym typeface="Calibri"/>
                <a:hlinkClick r:id="rId9"/>
              </a:rPr>
              <a:t> </a:t>
            </a:r>
            <a:r>
              <a:rPr lang="en-GB" sz="1300" u="sng">
                <a:solidFill>
                  <a:schemeClr val="hlink"/>
                </a:solidFill>
                <a:latin typeface="Calibri"/>
                <a:ea typeface="Calibri"/>
                <a:cs typeface="Calibri"/>
                <a:sym typeface="Calibri"/>
                <a:hlinkClick r:id="rId9"/>
              </a:rPr>
              <a:t>github.com/addwiki/wikibase-api</a:t>
            </a:r>
          </a:p>
          <a:p>
            <a:pPr lvl="0" rtl="0">
              <a:lnSpc>
                <a:spcPct val="115000"/>
              </a:lnSpc>
              <a:spcBef>
                <a:spcPts val="0"/>
              </a:spcBef>
              <a:spcAft>
                <a:spcPts val="0"/>
              </a:spcAft>
              <a:buClr>
                <a:schemeClr val="dk1"/>
              </a:buClr>
              <a:buSzPct val="84615"/>
              <a:buFont typeface="Arial"/>
              <a:buNone/>
            </a:pPr>
            <a:r>
              <a:rPr lang="en-GB" sz="1300">
                <a:solidFill>
                  <a:schemeClr val="dk1"/>
                </a:solidFill>
                <a:latin typeface="Calibri"/>
                <a:ea typeface="Calibri"/>
                <a:cs typeface="Calibri"/>
                <a:sym typeface="Calibri"/>
              </a:rPr>
              <a:t>SPARQL abstraction:</a:t>
            </a:r>
            <a:r>
              <a:rPr lang="en-GB" sz="1300">
                <a:solidFill>
                  <a:schemeClr val="dk1"/>
                </a:solidFill>
                <a:latin typeface="Calibri"/>
                <a:ea typeface="Calibri"/>
                <a:cs typeface="Calibri"/>
                <a:sym typeface="Calibri"/>
                <a:hlinkClick r:id="rId10"/>
              </a:rPr>
              <a:t> </a:t>
            </a:r>
            <a:r>
              <a:rPr lang="en-GB" sz="1300" u="sng">
                <a:solidFill>
                  <a:schemeClr val="hlink"/>
                </a:solidFill>
                <a:latin typeface="Calibri"/>
                <a:ea typeface="Calibri"/>
                <a:cs typeface="Calibri"/>
                <a:sym typeface="Calibri"/>
                <a:hlinkClick r:id="rId10"/>
              </a:rPr>
              <a:t>github.com/Benestar/asparagus</a:t>
            </a:r>
          </a:p>
          <a:p>
            <a:pPr lvl="0" rtl="0">
              <a:lnSpc>
                <a:spcPct val="115000"/>
              </a:lnSpc>
              <a:spcBef>
                <a:spcPts val="0"/>
              </a:spcBef>
              <a:spcAft>
                <a:spcPts val="0"/>
              </a:spcAft>
              <a:buClr>
                <a:schemeClr val="dk1"/>
              </a:buClr>
              <a:buSzPct val="84615"/>
              <a:buFont typeface="Arial"/>
              <a:buNone/>
            </a:pPr>
            <a:r>
              <a:rPr lang="en-GB" sz="1300">
                <a:solidFill>
                  <a:schemeClr val="dk1"/>
                </a:solidFill>
                <a:latin typeface="Calibri"/>
                <a:ea typeface="Calibri"/>
                <a:cs typeface="Calibri"/>
                <a:sym typeface="Calibri"/>
              </a:rPr>
              <a:t>Python</a:t>
            </a:r>
          </a:p>
          <a:p>
            <a:pPr lvl="0" rtl="0">
              <a:lnSpc>
                <a:spcPct val="115000"/>
              </a:lnSpc>
              <a:spcBef>
                <a:spcPts val="0"/>
              </a:spcBef>
              <a:spcAft>
                <a:spcPts val="0"/>
              </a:spcAft>
              <a:buClr>
                <a:schemeClr val="dk1"/>
              </a:buClr>
              <a:buSzPct val="84615"/>
              <a:buFont typeface="Arial"/>
              <a:buNone/>
            </a:pPr>
            <a:r>
              <a:rPr lang="en-GB" sz="1300">
                <a:solidFill>
                  <a:schemeClr val="dk1"/>
                </a:solidFill>
                <a:latin typeface="Calibri"/>
                <a:ea typeface="Calibri"/>
                <a:cs typeface="Calibri"/>
                <a:sym typeface="Calibri"/>
              </a:rPr>
              <a:t>Wiki bot Framework: </a:t>
            </a:r>
            <a:r>
              <a:rPr lang="en-GB" sz="1300" u="sng">
                <a:solidFill>
                  <a:srgbClr val="0563C1"/>
                </a:solidFill>
                <a:latin typeface="Calibri"/>
                <a:ea typeface="Calibri"/>
                <a:cs typeface="Calibri"/>
                <a:sym typeface="Calibri"/>
              </a:rPr>
              <a:t>mediawiki.org/wiki/Manual:Pywikibot/Wikidata</a:t>
            </a:r>
          </a:p>
          <a:p>
            <a:pPr lvl="0" rtl="0">
              <a:lnSpc>
                <a:spcPct val="115000"/>
              </a:lnSpc>
              <a:spcBef>
                <a:spcPts val="0"/>
              </a:spcBef>
              <a:spcAft>
                <a:spcPts val="0"/>
              </a:spcAft>
              <a:buClr>
                <a:schemeClr val="dk1"/>
              </a:buClr>
              <a:buSzPct val="84615"/>
              <a:buFont typeface="Arial"/>
              <a:buNone/>
            </a:pPr>
            <a:r>
              <a:rPr lang="en-GB" sz="1300">
                <a:solidFill>
                  <a:schemeClr val="dk1"/>
                </a:solidFill>
                <a:latin typeface="Calibri"/>
                <a:ea typeface="Calibri"/>
                <a:cs typeface="Calibri"/>
                <a:sym typeface="Calibri"/>
              </a:rPr>
              <a:t>C# .NET</a:t>
            </a:r>
          </a:p>
          <a:p>
            <a:pPr lvl="0" rtl="0">
              <a:lnSpc>
                <a:spcPct val="115000"/>
              </a:lnSpc>
              <a:spcBef>
                <a:spcPts val="0"/>
              </a:spcBef>
              <a:spcAft>
                <a:spcPts val="0"/>
              </a:spcAft>
              <a:buClr>
                <a:schemeClr val="dk1"/>
              </a:buClr>
              <a:buSzPct val="84615"/>
              <a:buFont typeface="Arial"/>
              <a:buNone/>
            </a:pPr>
            <a:r>
              <a:rPr lang="en-GB" sz="1300">
                <a:solidFill>
                  <a:schemeClr val="dk1"/>
                </a:solidFill>
                <a:latin typeface="Calibri"/>
                <a:ea typeface="Calibri"/>
                <a:cs typeface="Calibri"/>
                <a:sym typeface="Calibri"/>
              </a:rPr>
              <a:t>Wikibase API Library: </a:t>
            </a:r>
            <a:r>
              <a:rPr lang="en-GB" sz="1300" u="sng">
                <a:solidFill>
                  <a:srgbClr val="0563C1"/>
                </a:solidFill>
                <a:latin typeface="Calibri"/>
                <a:ea typeface="Calibri"/>
                <a:cs typeface="Calibri"/>
                <a:sym typeface="Calibri"/>
              </a:rPr>
              <a:t>github.com/Benestar/wikibase.net</a:t>
            </a:r>
          </a:p>
          <a:p>
            <a:pPr lvl="0">
              <a:spcBef>
                <a:spcPts val="0"/>
              </a:spcBef>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1676</Words>
  <Application>Microsoft Office PowerPoint</Application>
  <PresentationFormat>On-screen Show (16:9)</PresentationFormat>
  <Paragraphs>131</Paragraphs>
  <Slides>27</Slides>
  <Notes>27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27</vt:i4>
      </vt:variant>
    </vt:vector>
  </HeadingPairs>
  <TitlesOfParts>
    <vt:vector size="35" baseType="lpstr">
      <vt:lpstr>Calibri</vt:lpstr>
      <vt:lpstr>Ubuntu</vt:lpstr>
      <vt:lpstr>Georgia</vt:lpstr>
      <vt:lpstr>Century Gothic</vt:lpstr>
      <vt:lpstr>Verdana</vt:lpstr>
      <vt:lpstr>Arial</vt:lpstr>
      <vt:lpstr>Simple Light</vt:lpstr>
      <vt:lpstr>Office Theme</vt:lpstr>
      <vt:lpstr>PowerPoint Presentation</vt:lpstr>
      <vt:lpstr>PowerPoint Presentation</vt:lpstr>
      <vt:lpstr>PowerPoint Presentation</vt:lpstr>
      <vt:lpstr>PowerPoint Presentation</vt:lpstr>
      <vt:lpstr>PowerPoint Presentation</vt:lpstr>
      <vt:lpstr>What is Wikidata?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 Wikidata item &amp; statement</vt:lpstr>
      <vt:lpstr>PowerPoint Presentation</vt:lpstr>
      <vt:lpstr>SECTION   MANUAL EDITING</vt:lpstr>
      <vt:lpstr>Practical session - Adding data</vt:lpstr>
      <vt:lpstr>PowerPoint Presentation</vt:lpstr>
      <vt:lpstr>SECTION   MASS EDITING</vt:lpstr>
      <vt:lpstr>Essential tools for mass editing Wikidata</vt:lpstr>
      <vt:lpstr>Practical - mass editing using QuickStatements</vt:lpstr>
      <vt:lpstr>Demo results</vt:lpstr>
      <vt:lpstr>End of practical - let’s see the improved results!</vt:lpstr>
      <vt:lpstr>Links and further reading</vt:lpstr>
      <vt:lpstr>Developer links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WRIGHT FIONA</dc:creator>
  <cp:lastModifiedBy>WRIGHT FIONA</cp:lastModifiedBy>
  <cp:revision>1</cp:revision>
  <dcterms:modified xsi:type="dcterms:W3CDTF">2017-08-25T13:18:41Z</dcterms:modified>
</cp:coreProperties>
</file>