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bookmarkIdSeed="2">
  <p:sldMasterIdLst>
    <p:sldMasterId id="2147483660" r:id="rId4"/>
  </p:sldMasterIdLst>
  <p:notesMasterIdLst>
    <p:notesMasterId r:id="rId18"/>
  </p:notesMasterIdLst>
  <p:sldIdLst>
    <p:sldId id="411" r:id="rId5"/>
    <p:sldId id="451" r:id="rId6"/>
    <p:sldId id="333" r:id="rId7"/>
    <p:sldId id="452" r:id="rId8"/>
    <p:sldId id="461" r:id="rId9"/>
    <p:sldId id="453" r:id="rId10"/>
    <p:sldId id="454" r:id="rId11"/>
    <p:sldId id="455" r:id="rId12"/>
    <p:sldId id="456" r:id="rId13"/>
    <p:sldId id="458" r:id="rId14"/>
    <p:sldId id="459" r:id="rId15"/>
    <p:sldId id="460" r:id="rId16"/>
    <p:sldId id="462" r:id="rId1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dha Balakrishnan" initials="SB" lastIdx="9" clrIdx="1">
    <p:extLst>
      <p:ext uri="{19B8F6BF-5375-455C-9EA6-DF929625EA0E}">
        <p15:presenceInfo xmlns:p15="http://schemas.microsoft.com/office/powerpoint/2012/main" userId="S-1-5-21-889838981-920820592-1903951286-8721" providerId="AD"/>
      </p:ext>
    </p:extLst>
  </p:cmAuthor>
  <p:cmAuthor id="2" name="HUTCHISON Alex" initials="HA" lastIdx="5" clrIdx="2">
    <p:extLst>
      <p:ext uri="{19B8F6BF-5375-455C-9EA6-DF929625EA0E}">
        <p15:presenceInfo xmlns:p15="http://schemas.microsoft.com/office/powerpoint/2012/main" userId="S-1-5-21-861567501-1417001333-682003330-772981" providerId="AD"/>
      </p:ext>
    </p:extLst>
  </p:cmAuthor>
  <p:cmAuthor id="3" name="FASSIO Alessandra" initials="FA" lastIdx="1" clrIdx="3">
    <p:extLst>
      <p:ext uri="{19B8F6BF-5375-455C-9EA6-DF929625EA0E}">
        <p15:presenceInfo xmlns:p15="http://schemas.microsoft.com/office/powerpoint/2012/main" userId="S-1-5-21-861567501-1417001333-682003330-81861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74FEA2-1E8A-FBA1-9967-E3A95D6CB3D8}" v="2" dt="2020-01-10T14:54:31.358"/>
    <p1510:client id="{8DE86B12-CF82-85AD-BEFD-4F31B2135543}" v="6" dt="2019-09-24T06:27:26.909"/>
    <p1510:client id="{FDF06CB1-5C9E-7BA8-C3DA-E788C1D6CF32}" v="225" dt="2019-06-11T11:27:16.8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27" autoAdjust="0"/>
    <p:restoredTop sz="94660"/>
  </p:normalViewPr>
  <p:slideViewPr>
    <p:cSldViewPr snapToGrid="0">
      <p:cViewPr varScale="1">
        <p:scale>
          <a:sx n="162" d="100"/>
          <a:sy n="162" d="100"/>
        </p:scale>
        <p:origin x="138" y="144"/>
      </p:cViewPr>
      <p:guideLst>
        <p:guide orient="horz" pos="162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3" dt="2020-01-10T14:44:31.720" idx="1">
    <p:pos x="10" y="10"/>
    <p:text/>
    <p:extLst>
      <p:ext uri="{C676402C-5697-4E1C-873F-D02D1690AC5C}">
        <p15:threadingInfo xmlns:p15="http://schemas.microsoft.com/office/powerpoint/2012/main" timeZoneBias="0"/>
      </p:ext>
    </p:extLst>
  </p:cm>
</p:cmLst>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4F545A-6E25-47DC-A821-9310A337BC07}" type="doc">
      <dgm:prSet loTypeId="urn:microsoft.com/office/officeart/2005/8/layout/vList5" loCatId="list" qsTypeId="urn:microsoft.com/office/officeart/2005/8/quickstyle/simple1" qsCatId="simple" csTypeId="urn:microsoft.com/office/officeart/2005/8/colors/accent4_2" csCatId="accent4" phldr="1"/>
      <dgm:spPr/>
      <dgm:t>
        <a:bodyPr/>
        <a:lstStyle/>
        <a:p>
          <a:endParaRPr lang="en-US"/>
        </a:p>
      </dgm:t>
    </dgm:pt>
    <dgm:pt modelId="{A8EC8664-EC91-461E-AAB3-3346E164637F}">
      <dgm:prSet phldrT="[Text]" custT="1"/>
      <dgm:spPr/>
      <dgm:t>
        <a:bodyPr/>
        <a:lstStyle/>
        <a:p>
          <a:r>
            <a:rPr lang="en-US" sz="1200" i="0" dirty="0">
              <a:solidFill>
                <a:schemeClr val="tx1"/>
              </a:solidFill>
            </a:rPr>
            <a:t>Total Suitability Score /3</a:t>
          </a:r>
        </a:p>
      </dgm:t>
    </dgm:pt>
    <dgm:pt modelId="{AF038FE3-64B8-4199-BC68-6DA2CDF7703A}" type="parTrans" cxnId="{2562E609-1851-4E81-81D8-A94F75278192}">
      <dgm:prSet/>
      <dgm:spPr/>
      <dgm:t>
        <a:bodyPr/>
        <a:lstStyle/>
        <a:p>
          <a:endParaRPr lang="en-US" sz="2000">
            <a:solidFill>
              <a:schemeClr val="tx1"/>
            </a:solidFill>
          </a:endParaRPr>
        </a:p>
      </dgm:t>
    </dgm:pt>
    <dgm:pt modelId="{78072C8D-946B-4FEE-AC54-5CC0264BB1D0}" type="sibTrans" cxnId="{2562E609-1851-4E81-81D8-A94F75278192}">
      <dgm:prSet/>
      <dgm:spPr/>
      <dgm:t>
        <a:bodyPr/>
        <a:lstStyle/>
        <a:p>
          <a:endParaRPr lang="en-US" sz="2000">
            <a:solidFill>
              <a:schemeClr val="tx1"/>
            </a:solidFill>
          </a:endParaRPr>
        </a:p>
      </dgm:t>
    </dgm:pt>
    <dgm:pt modelId="{36535AC1-0A9A-4729-8037-E68CB04C5489}">
      <dgm:prSet phldrT="[Text]" custT="1"/>
      <dgm:spPr/>
      <dgm:t>
        <a:bodyPr/>
        <a:lstStyle/>
        <a:p>
          <a:r>
            <a:rPr lang="en-US" sz="900" dirty="0">
              <a:solidFill>
                <a:schemeClr val="tx1"/>
              </a:solidFill>
            </a:rPr>
            <a:t>Alignment to Collaborative vision</a:t>
          </a:r>
        </a:p>
      </dgm:t>
    </dgm:pt>
    <dgm:pt modelId="{F36441A7-7D80-4E4E-B97E-882588C8A87B}" type="parTrans" cxnId="{F6A5E4B1-EFA8-4573-9A7D-DE9F9267F5DF}">
      <dgm:prSet/>
      <dgm:spPr/>
      <dgm:t>
        <a:bodyPr/>
        <a:lstStyle/>
        <a:p>
          <a:endParaRPr lang="en-US" sz="2000">
            <a:solidFill>
              <a:schemeClr val="tx1"/>
            </a:solidFill>
          </a:endParaRPr>
        </a:p>
      </dgm:t>
    </dgm:pt>
    <dgm:pt modelId="{A6A8BBE4-7DD1-445B-932C-D3FDB99E6867}" type="sibTrans" cxnId="{F6A5E4B1-EFA8-4573-9A7D-DE9F9267F5DF}">
      <dgm:prSet/>
      <dgm:spPr/>
      <dgm:t>
        <a:bodyPr/>
        <a:lstStyle/>
        <a:p>
          <a:endParaRPr lang="en-US" sz="2000">
            <a:solidFill>
              <a:schemeClr val="tx1"/>
            </a:solidFill>
          </a:endParaRPr>
        </a:p>
      </dgm:t>
    </dgm:pt>
    <dgm:pt modelId="{F20B01E2-A41F-4A3F-BC6B-BA97DDFC1B82}">
      <dgm:prSet phldrT="[Text]" custT="1"/>
      <dgm:spPr/>
      <dgm:t>
        <a:bodyPr/>
        <a:lstStyle/>
        <a:p>
          <a:r>
            <a:rPr lang="en-US" sz="1200" i="0" dirty="0">
              <a:solidFill>
                <a:schemeClr val="tx1"/>
              </a:solidFill>
            </a:rPr>
            <a:t>Total Deliverability Score /3 (with x 1.2 weighting)</a:t>
          </a:r>
        </a:p>
      </dgm:t>
    </dgm:pt>
    <dgm:pt modelId="{595E7293-9480-47E3-8093-93A337371395}" type="parTrans" cxnId="{D3929B49-E136-4586-A2ED-941A7B1DBC31}">
      <dgm:prSet/>
      <dgm:spPr/>
      <dgm:t>
        <a:bodyPr/>
        <a:lstStyle/>
        <a:p>
          <a:endParaRPr lang="en-US" sz="2000">
            <a:solidFill>
              <a:schemeClr val="tx1"/>
            </a:solidFill>
          </a:endParaRPr>
        </a:p>
      </dgm:t>
    </dgm:pt>
    <dgm:pt modelId="{3F92F45B-0BED-459C-A14D-C601AF2FFCA1}" type="sibTrans" cxnId="{D3929B49-E136-4586-A2ED-941A7B1DBC31}">
      <dgm:prSet/>
      <dgm:spPr/>
      <dgm:t>
        <a:bodyPr/>
        <a:lstStyle/>
        <a:p>
          <a:endParaRPr lang="en-US" sz="2000">
            <a:solidFill>
              <a:schemeClr val="tx1"/>
            </a:solidFill>
          </a:endParaRPr>
        </a:p>
      </dgm:t>
    </dgm:pt>
    <dgm:pt modelId="{C18221DE-AB94-47C3-8A15-A93F985409F4}">
      <dgm:prSet phldrT="[Text]" custT="1"/>
      <dgm:spPr/>
      <dgm:t>
        <a:bodyPr/>
        <a:lstStyle/>
        <a:p>
          <a:pPr algn="l"/>
          <a:r>
            <a:rPr lang="en-US" sz="900" dirty="0">
              <a:solidFill>
                <a:schemeClr val="tx1"/>
              </a:solidFill>
            </a:rPr>
            <a:t>Data Accessibility</a:t>
          </a:r>
        </a:p>
      </dgm:t>
    </dgm:pt>
    <dgm:pt modelId="{16AA8598-3986-4710-8279-B8725680AFF5}" type="parTrans" cxnId="{24A52BE4-B5E4-4722-99F3-A6C8D15B4843}">
      <dgm:prSet/>
      <dgm:spPr/>
      <dgm:t>
        <a:bodyPr/>
        <a:lstStyle/>
        <a:p>
          <a:endParaRPr lang="en-US" sz="2000">
            <a:solidFill>
              <a:schemeClr val="tx1"/>
            </a:solidFill>
          </a:endParaRPr>
        </a:p>
      </dgm:t>
    </dgm:pt>
    <dgm:pt modelId="{EF7E11B3-D776-4872-A3A2-A2E4E98E3AE4}" type="sibTrans" cxnId="{24A52BE4-B5E4-4722-99F3-A6C8D15B4843}">
      <dgm:prSet/>
      <dgm:spPr/>
      <dgm:t>
        <a:bodyPr/>
        <a:lstStyle/>
        <a:p>
          <a:endParaRPr lang="en-US" sz="2000">
            <a:solidFill>
              <a:schemeClr val="tx1"/>
            </a:solidFill>
          </a:endParaRPr>
        </a:p>
      </dgm:t>
    </dgm:pt>
    <dgm:pt modelId="{404BF16B-0C41-4035-A497-779F51DD9C4D}">
      <dgm:prSet phldrT="[Text]" custT="1"/>
      <dgm:spPr/>
      <dgm:t>
        <a:bodyPr/>
        <a:lstStyle/>
        <a:p>
          <a:r>
            <a:rPr lang="en-US" sz="1200" i="0" dirty="0">
              <a:solidFill>
                <a:schemeClr val="tx1"/>
              </a:solidFill>
            </a:rPr>
            <a:t>Total Impact Score /3      (with x 1.2 weighting)</a:t>
          </a:r>
        </a:p>
      </dgm:t>
    </dgm:pt>
    <dgm:pt modelId="{49411618-1E25-4788-9AEC-AB09507DCD38}" type="parTrans" cxnId="{3CEDD7D8-34E5-461A-9882-6937BB75EF55}">
      <dgm:prSet/>
      <dgm:spPr/>
      <dgm:t>
        <a:bodyPr/>
        <a:lstStyle/>
        <a:p>
          <a:endParaRPr lang="en-US" sz="2000">
            <a:solidFill>
              <a:schemeClr val="tx1"/>
            </a:solidFill>
          </a:endParaRPr>
        </a:p>
      </dgm:t>
    </dgm:pt>
    <dgm:pt modelId="{CCF34F93-E0F6-4FE6-B1C6-0DCAF7182388}" type="sibTrans" cxnId="{3CEDD7D8-34E5-461A-9882-6937BB75EF55}">
      <dgm:prSet/>
      <dgm:spPr/>
      <dgm:t>
        <a:bodyPr/>
        <a:lstStyle/>
        <a:p>
          <a:endParaRPr lang="en-US" sz="2000">
            <a:solidFill>
              <a:schemeClr val="tx1"/>
            </a:solidFill>
          </a:endParaRPr>
        </a:p>
      </dgm:t>
    </dgm:pt>
    <dgm:pt modelId="{B1E5E3F4-FBDC-43A9-9C37-FEC7F5E73F97}">
      <dgm:prSet phldrT="[Text]" custT="1"/>
      <dgm:spPr/>
      <dgm:t>
        <a:bodyPr/>
        <a:lstStyle/>
        <a:p>
          <a:r>
            <a:rPr lang="en-US" sz="1200" i="0" dirty="0">
              <a:solidFill>
                <a:schemeClr val="tx1"/>
              </a:solidFill>
            </a:rPr>
            <a:t>Scalability Score /3</a:t>
          </a:r>
        </a:p>
      </dgm:t>
    </dgm:pt>
    <dgm:pt modelId="{C2B13D13-280C-4738-A97D-2D0FE4B4FBA4}" type="parTrans" cxnId="{80E72683-96D5-4F5C-B258-CB247FD17529}">
      <dgm:prSet/>
      <dgm:spPr/>
      <dgm:t>
        <a:bodyPr/>
        <a:lstStyle/>
        <a:p>
          <a:endParaRPr lang="en-US" sz="2000">
            <a:solidFill>
              <a:schemeClr val="tx1"/>
            </a:solidFill>
          </a:endParaRPr>
        </a:p>
      </dgm:t>
    </dgm:pt>
    <dgm:pt modelId="{1395DAB3-FF65-4C14-96C3-85CB40C6B9D4}" type="sibTrans" cxnId="{80E72683-96D5-4F5C-B258-CB247FD17529}">
      <dgm:prSet/>
      <dgm:spPr/>
      <dgm:t>
        <a:bodyPr/>
        <a:lstStyle/>
        <a:p>
          <a:endParaRPr lang="en-US" sz="2000">
            <a:solidFill>
              <a:schemeClr val="tx1"/>
            </a:solidFill>
          </a:endParaRPr>
        </a:p>
      </dgm:t>
    </dgm:pt>
    <dgm:pt modelId="{4F2BCAC7-F40B-446A-9B22-0C286C11BDAA}">
      <dgm:prSet phldrT="[Text]" custT="1"/>
      <dgm:spPr/>
      <dgm:t>
        <a:bodyPr/>
        <a:lstStyle/>
        <a:p>
          <a:r>
            <a:rPr lang="en-US" sz="900" dirty="0">
              <a:solidFill>
                <a:schemeClr val="tx1"/>
              </a:solidFill>
            </a:rPr>
            <a:t>Financial Resources / Funding</a:t>
          </a:r>
        </a:p>
      </dgm:t>
    </dgm:pt>
    <dgm:pt modelId="{10B45BF3-0280-499A-B5BF-A588F2CE8BFF}" type="parTrans" cxnId="{A566B2BA-24D2-4019-B9F6-2F0CDEA9A79A}">
      <dgm:prSet/>
      <dgm:spPr/>
      <dgm:t>
        <a:bodyPr/>
        <a:lstStyle/>
        <a:p>
          <a:endParaRPr lang="en-US" sz="2000">
            <a:solidFill>
              <a:schemeClr val="tx1"/>
            </a:solidFill>
          </a:endParaRPr>
        </a:p>
      </dgm:t>
    </dgm:pt>
    <dgm:pt modelId="{CBFA2720-6ADF-495C-B782-3EA233F493B3}" type="sibTrans" cxnId="{A566B2BA-24D2-4019-B9F6-2F0CDEA9A79A}">
      <dgm:prSet/>
      <dgm:spPr/>
      <dgm:t>
        <a:bodyPr/>
        <a:lstStyle/>
        <a:p>
          <a:endParaRPr lang="en-US" sz="2000">
            <a:solidFill>
              <a:schemeClr val="tx1"/>
            </a:solidFill>
          </a:endParaRPr>
        </a:p>
      </dgm:t>
    </dgm:pt>
    <dgm:pt modelId="{2336C6CF-4A9B-426F-B97B-9DACD7F44C10}">
      <dgm:prSet phldrT="[Text]" custT="1"/>
      <dgm:spPr/>
      <dgm:t>
        <a:bodyPr/>
        <a:lstStyle/>
        <a:p>
          <a:pPr algn="l"/>
          <a:r>
            <a:rPr lang="en-US" sz="900" dirty="0">
              <a:solidFill>
                <a:schemeClr val="tx1"/>
              </a:solidFill>
            </a:rPr>
            <a:t>Data Ethics Challenges</a:t>
          </a:r>
        </a:p>
      </dgm:t>
    </dgm:pt>
    <dgm:pt modelId="{D79C994E-C809-4305-8E78-5F30C5CED6EC}" type="parTrans" cxnId="{8CCA44FC-0535-4D20-A28F-F1564B3DE6D5}">
      <dgm:prSet/>
      <dgm:spPr/>
      <dgm:t>
        <a:bodyPr/>
        <a:lstStyle/>
        <a:p>
          <a:endParaRPr lang="en-US" sz="2000">
            <a:solidFill>
              <a:schemeClr val="tx1"/>
            </a:solidFill>
          </a:endParaRPr>
        </a:p>
      </dgm:t>
    </dgm:pt>
    <dgm:pt modelId="{EC0B3BDA-A8FA-4BF1-942C-9FCD67F8270F}" type="sibTrans" cxnId="{8CCA44FC-0535-4D20-A28F-F1564B3DE6D5}">
      <dgm:prSet/>
      <dgm:spPr/>
      <dgm:t>
        <a:bodyPr/>
        <a:lstStyle/>
        <a:p>
          <a:endParaRPr lang="en-US" sz="2000">
            <a:solidFill>
              <a:schemeClr val="tx1"/>
            </a:solidFill>
          </a:endParaRPr>
        </a:p>
      </dgm:t>
    </dgm:pt>
    <dgm:pt modelId="{8E608B21-514B-459F-82C1-BFD951EC84E7}">
      <dgm:prSet phldrT="[Text]" custT="1"/>
      <dgm:spPr/>
      <dgm:t>
        <a:bodyPr/>
        <a:lstStyle/>
        <a:p>
          <a:r>
            <a:rPr lang="en-US" sz="900" dirty="0">
              <a:solidFill>
                <a:schemeClr val="tx1"/>
              </a:solidFill>
            </a:rPr>
            <a:t>Human Resources</a:t>
          </a:r>
        </a:p>
      </dgm:t>
    </dgm:pt>
    <dgm:pt modelId="{1418D771-BB7E-464B-A60A-3C8AB27597F7}" type="parTrans" cxnId="{653ED858-7939-498B-8D0D-B8A74EB4DD65}">
      <dgm:prSet/>
      <dgm:spPr/>
      <dgm:t>
        <a:bodyPr/>
        <a:lstStyle/>
        <a:p>
          <a:endParaRPr lang="en-US" sz="2000">
            <a:solidFill>
              <a:schemeClr val="tx1"/>
            </a:solidFill>
          </a:endParaRPr>
        </a:p>
      </dgm:t>
    </dgm:pt>
    <dgm:pt modelId="{63C1D0A5-568F-4EEB-BFCE-BDFECA254E9F}" type="sibTrans" cxnId="{653ED858-7939-498B-8D0D-B8A74EB4DD65}">
      <dgm:prSet/>
      <dgm:spPr/>
      <dgm:t>
        <a:bodyPr/>
        <a:lstStyle/>
        <a:p>
          <a:endParaRPr lang="en-US" sz="2000">
            <a:solidFill>
              <a:schemeClr val="tx1"/>
            </a:solidFill>
          </a:endParaRPr>
        </a:p>
      </dgm:t>
    </dgm:pt>
    <dgm:pt modelId="{42BC1035-44B0-4EB6-8CAF-FD4B08171556}">
      <dgm:prSet phldrT="[Text]" custT="1"/>
      <dgm:spPr/>
      <dgm:t>
        <a:bodyPr/>
        <a:lstStyle/>
        <a:p>
          <a:r>
            <a:rPr lang="en-US" sz="900" dirty="0">
              <a:solidFill>
                <a:schemeClr val="tx1"/>
              </a:solidFill>
            </a:rPr>
            <a:t>Actionable insights</a:t>
          </a:r>
        </a:p>
      </dgm:t>
    </dgm:pt>
    <dgm:pt modelId="{0DE6E2D7-BF18-444D-A56B-C79B99AC83F7}" type="parTrans" cxnId="{18B6099E-817F-4E89-A56F-75F6AE5137A2}">
      <dgm:prSet/>
      <dgm:spPr/>
      <dgm:t>
        <a:bodyPr/>
        <a:lstStyle/>
        <a:p>
          <a:endParaRPr lang="en-US" sz="2000">
            <a:solidFill>
              <a:schemeClr val="tx1"/>
            </a:solidFill>
          </a:endParaRPr>
        </a:p>
      </dgm:t>
    </dgm:pt>
    <dgm:pt modelId="{177EBD82-0A9A-4518-A32B-9E9E97CE4B4D}" type="sibTrans" cxnId="{18B6099E-817F-4E89-A56F-75F6AE5137A2}">
      <dgm:prSet/>
      <dgm:spPr/>
      <dgm:t>
        <a:bodyPr/>
        <a:lstStyle/>
        <a:p>
          <a:endParaRPr lang="en-US" sz="2000">
            <a:solidFill>
              <a:schemeClr val="tx1"/>
            </a:solidFill>
          </a:endParaRPr>
        </a:p>
      </dgm:t>
    </dgm:pt>
    <dgm:pt modelId="{CC1B362B-2BA7-486F-A60B-AF974DCF0468}">
      <dgm:prSet phldrT="[Text]" custT="1"/>
      <dgm:spPr/>
      <dgm:t>
        <a:bodyPr/>
        <a:lstStyle/>
        <a:p>
          <a:pPr algn="l"/>
          <a:r>
            <a:rPr lang="en-US" sz="900" dirty="0">
              <a:solidFill>
                <a:schemeClr val="tx1"/>
              </a:solidFill>
            </a:rPr>
            <a:t>Timescale v’s Return</a:t>
          </a:r>
        </a:p>
      </dgm:t>
    </dgm:pt>
    <dgm:pt modelId="{12D47553-DB82-4153-9B56-C6E2EF4EA2E0}" type="parTrans" cxnId="{C1C2C182-0A17-494B-AF70-F1ADE22E006B}">
      <dgm:prSet/>
      <dgm:spPr/>
      <dgm:t>
        <a:bodyPr/>
        <a:lstStyle/>
        <a:p>
          <a:endParaRPr lang="en-US"/>
        </a:p>
      </dgm:t>
    </dgm:pt>
    <dgm:pt modelId="{8F7DA798-FA3A-4D14-8853-947FAA36EEF4}" type="sibTrans" cxnId="{C1C2C182-0A17-494B-AF70-F1ADE22E006B}">
      <dgm:prSet/>
      <dgm:spPr/>
      <dgm:t>
        <a:bodyPr/>
        <a:lstStyle/>
        <a:p>
          <a:endParaRPr lang="en-US"/>
        </a:p>
      </dgm:t>
    </dgm:pt>
    <dgm:pt modelId="{0FF6426A-D6B6-4CDD-92D6-1A59C54BB7DD}">
      <dgm:prSet phldrT="[Text]" custT="1"/>
      <dgm:spPr/>
      <dgm:t>
        <a:bodyPr/>
        <a:lstStyle/>
        <a:p>
          <a:pPr algn="l"/>
          <a:r>
            <a:rPr lang="en-US" sz="900" dirty="0">
              <a:solidFill>
                <a:schemeClr val="tx1"/>
              </a:solidFill>
            </a:rPr>
            <a:t>SDG alignment</a:t>
          </a:r>
        </a:p>
      </dgm:t>
    </dgm:pt>
    <dgm:pt modelId="{6F4E7D0F-973F-4CBF-B51B-902275E68E87}" type="parTrans" cxnId="{B7C53886-FB8A-4C48-B760-33ADACFABE9C}">
      <dgm:prSet/>
      <dgm:spPr/>
      <dgm:t>
        <a:bodyPr/>
        <a:lstStyle/>
        <a:p>
          <a:endParaRPr lang="en-US"/>
        </a:p>
      </dgm:t>
    </dgm:pt>
    <dgm:pt modelId="{329EB9CD-C9E8-45D2-BBD3-E3A864FD4DAA}" type="sibTrans" cxnId="{B7C53886-FB8A-4C48-B760-33ADACFABE9C}">
      <dgm:prSet/>
      <dgm:spPr/>
      <dgm:t>
        <a:bodyPr/>
        <a:lstStyle/>
        <a:p>
          <a:endParaRPr lang="en-US"/>
        </a:p>
      </dgm:t>
    </dgm:pt>
    <dgm:pt modelId="{1BF8D18F-C807-45B5-A394-0C98C74E11D4}">
      <dgm:prSet phldrT="[Text]" custT="1"/>
      <dgm:spPr/>
      <dgm:t>
        <a:bodyPr/>
        <a:lstStyle/>
        <a:p>
          <a:r>
            <a:rPr lang="en-US" sz="900" dirty="0">
              <a:solidFill>
                <a:schemeClr val="tx1"/>
              </a:solidFill>
            </a:rPr>
            <a:t>Principal actor / sponsor</a:t>
          </a:r>
        </a:p>
      </dgm:t>
    </dgm:pt>
    <dgm:pt modelId="{A92495BD-5C2A-4B17-9790-7AC0EDB39B8A}" type="parTrans" cxnId="{FAFD2163-4D4D-4337-88A7-AF0AC958F5F1}">
      <dgm:prSet/>
      <dgm:spPr/>
      <dgm:t>
        <a:bodyPr/>
        <a:lstStyle/>
        <a:p>
          <a:endParaRPr lang="en-US"/>
        </a:p>
      </dgm:t>
    </dgm:pt>
    <dgm:pt modelId="{3E9E9E71-E215-4BD5-B4FF-F35758B8A8A2}" type="sibTrans" cxnId="{FAFD2163-4D4D-4337-88A7-AF0AC958F5F1}">
      <dgm:prSet/>
      <dgm:spPr/>
      <dgm:t>
        <a:bodyPr/>
        <a:lstStyle/>
        <a:p>
          <a:endParaRPr lang="en-US"/>
        </a:p>
      </dgm:t>
    </dgm:pt>
    <dgm:pt modelId="{DD8184DF-3E68-4553-AE8D-F419157CADE4}">
      <dgm:prSet phldrT="[Text]" custT="1"/>
      <dgm:spPr/>
      <dgm:t>
        <a:bodyPr/>
        <a:lstStyle/>
        <a:p>
          <a:pPr algn="l"/>
          <a:r>
            <a:rPr lang="en-US" sz="900" dirty="0">
              <a:solidFill>
                <a:schemeClr val="tx1"/>
              </a:solidFill>
            </a:rPr>
            <a:t>Innovative</a:t>
          </a:r>
        </a:p>
      </dgm:t>
    </dgm:pt>
    <dgm:pt modelId="{9B2D67AC-3B16-431F-83E0-7601B0B00E3E}" type="parTrans" cxnId="{4CFB181E-791A-4AA6-A1D1-5C95F11D8A44}">
      <dgm:prSet/>
      <dgm:spPr/>
      <dgm:t>
        <a:bodyPr/>
        <a:lstStyle/>
        <a:p>
          <a:endParaRPr lang="en-US"/>
        </a:p>
      </dgm:t>
    </dgm:pt>
    <dgm:pt modelId="{A2F0F70B-47AA-4434-86F0-384D1750D35E}" type="sibTrans" cxnId="{4CFB181E-791A-4AA6-A1D1-5C95F11D8A44}">
      <dgm:prSet/>
      <dgm:spPr/>
      <dgm:t>
        <a:bodyPr/>
        <a:lstStyle/>
        <a:p>
          <a:endParaRPr lang="en-US"/>
        </a:p>
      </dgm:t>
    </dgm:pt>
    <dgm:pt modelId="{F6DBB8D7-243C-48FB-8F9B-EAD0434B593F}">
      <dgm:prSet phldrT="[Text]" custT="1"/>
      <dgm:spPr/>
      <dgm:t>
        <a:bodyPr/>
        <a:lstStyle/>
        <a:p>
          <a:pPr algn="l"/>
          <a:r>
            <a:rPr lang="en-US" sz="900" dirty="0">
              <a:solidFill>
                <a:schemeClr val="tx1"/>
              </a:solidFill>
            </a:rPr>
            <a:t>Delivers leverage</a:t>
          </a:r>
        </a:p>
      </dgm:t>
    </dgm:pt>
    <dgm:pt modelId="{D488BC31-1053-4E74-BBBC-C1F30201F055}" type="parTrans" cxnId="{B974FFA6-DA08-4D81-B6A2-7B47B5D67D7D}">
      <dgm:prSet/>
      <dgm:spPr/>
      <dgm:t>
        <a:bodyPr/>
        <a:lstStyle/>
        <a:p>
          <a:endParaRPr lang="en-US"/>
        </a:p>
      </dgm:t>
    </dgm:pt>
    <dgm:pt modelId="{BD644DBE-1679-4E97-B293-BCB203558C06}" type="sibTrans" cxnId="{B974FFA6-DA08-4D81-B6A2-7B47B5D67D7D}">
      <dgm:prSet/>
      <dgm:spPr/>
      <dgm:t>
        <a:bodyPr/>
        <a:lstStyle/>
        <a:p>
          <a:endParaRPr lang="en-US"/>
        </a:p>
      </dgm:t>
    </dgm:pt>
    <dgm:pt modelId="{40200C17-77E8-4E4F-9A68-717438A42676}">
      <dgm:prSet phldrT="[Text]" custT="1"/>
      <dgm:spPr/>
      <dgm:t>
        <a:bodyPr/>
        <a:lstStyle/>
        <a:p>
          <a:r>
            <a:rPr lang="en-US" sz="1200" dirty="0">
              <a:solidFill>
                <a:schemeClr val="tx1"/>
              </a:solidFill>
            </a:rPr>
            <a:t>Portfolio </a:t>
          </a:r>
          <a:r>
            <a:rPr lang="en-US" sz="1200" i="0" dirty="0">
              <a:solidFill>
                <a:schemeClr val="tx1"/>
              </a:solidFill>
            </a:rPr>
            <a:t>/3</a:t>
          </a:r>
          <a:endParaRPr lang="en-US" sz="1200" dirty="0">
            <a:solidFill>
              <a:schemeClr val="tx1"/>
            </a:solidFill>
          </a:endParaRPr>
        </a:p>
      </dgm:t>
    </dgm:pt>
    <dgm:pt modelId="{B7B9D0D3-86FD-4C57-A5B9-0141E2B01BB0}" type="parTrans" cxnId="{730A6CE5-E128-4F8D-A408-0EE0705D1B2A}">
      <dgm:prSet/>
      <dgm:spPr/>
      <dgm:t>
        <a:bodyPr/>
        <a:lstStyle/>
        <a:p>
          <a:endParaRPr lang="en-US"/>
        </a:p>
      </dgm:t>
    </dgm:pt>
    <dgm:pt modelId="{C9B38986-76CA-4C09-B052-16D1B2FABF8E}" type="sibTrans" cxnId="{730A6CE5-E128-4F8D-A408-0EE0705D1B2A}">
      <dgm:prSet/>
      <dgm:spPr/>
      <dgm:t>
        <a:bodyPr/>
        <a:lstStyle/>
        <a:p>
          <a:endParaRPr lang="en-US"/>
        </a:p>
      </dgm:t>
    </dgm:pt>
    <dgm:pt modelId="{40AB3BFD-F991-4C54-9416-C7B2FAD347C8}">
      <dgm:prSet phldrT="[Text]" custT="1"/>
      <dgm:spPr/>
      <dgm:t>
        <a:bodyPr/>
        <a:lstStyle/>
        <a:p>
          <a:r>
            <a:rPr lang="en-US" sz="900" dirty="0">
              <a:solidFill>
                <a:schemeClr val="tx1"/>
              </a:solidFill>
            </a:rPr>
            <a:t>Geographic Impact</a:t>
          </a:r>
        </a:p>
      </dgm:t>
    </dgm:pt>
    <dgm:pt modelId="{BA6400D7-816D-4684-90BF-8740F4C0A7BE}" type="parTrans" cxnId="{3C5C6CF5-B62B-49F2-A7F4-490E621FCA05}">
      <dgm:prSet/>
      <dgm:spPr/>
      <dgm:t>
        <a:bodyPr/>
        <a:lstStyle/>
        <a:p>
          <a:endParaRPr lang="en-US"/>
        </a:p>
      </dgm:t>
    </dgm:pt>
    <dgm:pt modelId="{12014EA8-79E1-4EBC-AAF0-76BBA7CA10F5}" type="sibTrans" cxnId="{3C5C6CF5-B62B-49F2-A7F4-490E621FCA05}">
      <dgm:prSet/>
      <dgm:spPr/>
      <dgm:t>
        <a:bodyPr/>
        <a:lstStyle/>
        <a:p>
          <a:endParaRPr lang="en-US"/>
        </a:p>
      </dgm:t>
    </dgm:pt>
    <dgm:pt modelId="{8D856B7D-76F4-4660-A5F8-F57350C86FC9}">
      <dgm:prSet phldrT="[Text]" custT="1"/>
      <dgm:spPr/>
      <dgm:t>
        <a:bodyPr/>
        <a:lstStyle/>
        <a:p>
          <a:r>
            <a:rPr lang="en-US" sz="900" dirty="0">
              <a:solidFill>
                <a:schemeClr val="tx1"/>
              </a:solidFill>
            </a:rPr>
            <a:t>Diversity</a:t>
          </a:r>
        </a:p>
      </dgm:t>
    </dgm:pt>
    <dgm:pt modelId="{2A567DDF-9BFD-4FD6-9A63-E1B77AFCC161}" type="parTrans" cxnId="{4AAAC90C-79C8-4BFD-B090-EA320CC9D250}">
      <dgm:prSet/>
      <dgm:spPr/>
      <dgm:t>
        <a:bodyPr/>
        <a:lstStyle/>
        <a:p>
          <a:endParaRPr lang="en-US"/>
        </a:p>
      </dgm:t>
    </dgm:pt>
    <dgm:pt modelId="{B50619F6-A97B-4CB9-BA82-17FAFF40ED32}" type="sibTrans" cxnId="{4AAAC90C-79C8-4BFD-B090-EA320CC9D250}">
      <dgm:prSet/>
      <dgm:spPr/>
      <dgm:t>
        <a:bodyPr/>
        <a:lstStyle/>
        <a:p>
          <a:endParaRPr lang="en-US"/>
        </a:p>
      </dgm:t>
    </dgm:pt>
    <dgm:pt modelId="{489404A2-28E4-4B6C-B69B-7FF0F48DAA71}">
      <dgm:prSet phldrT="[Text]" custT="1"/>
      <dgm:spPr/>
      <dgm:t>
        <a:bodyPr/>
        <a:lstStyle/>
        <a:p>
          <a:r>
            <a:rPr lang="en-US" sz="900" dirty="0">
              <a:solidFill>
                <a:schemeClr val="tx1"/>
              </a:solidFill>
            </a:rPr>
            <a:t>Success Measures Definition</a:t>
          </a:r>
        </a:p>
      </dgm:t>
    </dgm:pt>
    <dgm:pt modelId="{D956CD89-DAD8-4AA9-9A29-86E24FE7194C}" type="parTrans" cxnId="{04B44409-E65E-4E03-98B5-B4E9A0BD35E5}">
      <dgm:prSet/>
      <dgm:spPr/>
      <dgm:t>
        <a:bodyPr/>
        <a:lstStyle/>
        <a:p>
          <a:endParaRPr lang="en-US"/>
        </a:p>
      </dgm:t>
    </dgm:pt>
    <dgm:pt modelId="{B8A76E8E-3270-416D-92F6-C8CB2F2D368A}" type="sibTrans" cxnId="{04B44409-E65E-4E03-98B5-B4E9A0BD35E5}">
      <dgm:prSet/>
      <dgm:spPr/>
      <dgm:t>
        <a:bodyPr/>
        <a:lstStyle/>
        <a:p>
          <a:endParaRPr lang="en-US"/>
        </a:p>
      </dgm:t>
    </dgm:pt>
    <dgm:pt modelId="{10DB3001-5916-459B-B1BC-6AAD8420B518}">
      <dgm:prSet phldrT="[Text]" custT="1"/>
      <dgm:spPr/>
      <dgm:t>
        <a:bodyPr/>
        <a:lstStyle/>
        <a:p>
          <a:r>
            <a:rPr lang="en-US" sz="900" dirty="0">
              <a:solidFill>
                <a:schemeClr val="tx1"/>
              </a:solidFill>
            </a:rPr>
            <a:t>Return on investment</a:t>
          </a:r>
        </a:p>
      </dgm:t>
    </dgm:pt>
    <dgm:pt modelId="{B9460217-D951-4166-B2EA-0D7C862C0EE0}" type="parTrans" cxnId="{6A2B639B-F21F-4E96-8279-61E0DCF67A34}">
      <dgm:prSet/>
      <dgm:spPr/>
      <dgm:t>
        <a:bodyPr/>
        <a:lstStyle/>
        <a:p>
          <a:endParaRPr lang="en-US"/>
        </a:p>
      </dgm:t>
    </dgm:pt>
    <dgm:pt modelId="{1EABAFC7-A319-466A-B647-8CC90BDC97D1}" type="sibTrans" cxnId="{6A2B639B-F21F-4E96-8279-61E0DCF67A34}">
      <dgm:prSet/>
      <dgm:spPr/>
      <dgm:t>
        <a:bodyPr/>
        <a:lstStyle/>
        <a:p>
          <a:endParaRPr lang="en-US"/>
        </a:p>
      </dgm:t>
    </dgm:pt>
    <dgm:pt modelId="{A5D824F7-3EB0-4D9F-A3AB-25BD73759E1D}">
      <dgm:prSet phldrT="[Text]" custT="1"/>
      <dgm:spPr/>
      <dgm:t>
        <a:bodyPr/>
        <a:lstStyle/>
        <a:p>
          <a:pPr algn="l"/>
          <a:r>
            <a:rPr lang="en-US" sz="900" dirty="0">
              <a:solidFill>
                <a:schemeClr val="tx1"/>
              </a:solidFill>
            </a:rPr>
            <a:t>Data Usage</a:t>
          </a:r>
        </a:p>
      </dgm:t>
    </dgm:pt>
    <dgm:pt modelId="{556320A4-608C-4F59-94DA-106633F3DDB2}" type="parTrans" cxnId="{9386A885-BCB1-4542-8597-2CAE9AAFCF55}">
      <dgm:prSet/>
      <dgm:spPr/>
      <dgm:t>
        <a:bodyPr/>
        <a:lstStyle/>
        <a:p>
          <a:endParaRPr lang="en-US"/>
        </a:p>
      </dgm:t>
    </dgm:pt>
    <dgm:pt modelId="{654C99B4-88AB-4FDA-8D3D-0F324A6A0DCB}" type="sibTrans" cxnId="{9386A885-BCB1-4542-8597-2CAE9AAFCF55}">
      <dgm:prSet/>
      <dgm:spPr/>
      <dgm:t>
        <a:bodyPr/>
        <a:lstStyle/>
        <a:p>
          <a:endParaRPr lang="en-US"/>
        </a:p>
      </dgm:t>
    </dgm:pt>
    <dgm:pt modelId="{4924D376-9BE5-45F9-A091-EAEA6F1B263E}">
      <dgm:prSet phldrT="[Text]" custT="1"/>
      <dgm:spPr/>
      <dgm:t>
        <a:bodyPr/>
        <a:lstStyle/>
        <a:p>
          <a:pPr algn="l"/>
          <a:r>
            <a:rPr lang="en-US" sz="900" dirty="0">
              <a:solidFill>
                <a:schemeClr val="tx1"/>
              </a:solidFill>
            </a:rPr>
            <a:t>NPF alignment</a:t>
          </a:r>
        </a:p>
      </dgm:t>
    </dgm:pt>
    <dgm:pt modelId="{AB5182F0-3625-4A97-998F-4C6D5D65C421}" type="parTrans" cxnId="{4A9C91CE-CC5F-43C6-A2A1-942F21949784}">
      <dgm:prSet/>
      <dgm:spPr/>
      <dgm:t>
        <a:bodyPr/>
        <a:lstStyle/>
        <a:p>
          <a:endParaRPr lang="en-US"/>
        </a:p>
      </dgm:t>
    </dgm:pt>
    <dgm:pt modelId="{469C0409-C72D-46A0-B03E-EE3AEF4382F2}" type="sibTrans" cxnId="{4A9C91CE-CC5F-43C6-A2A1-942F21949784}">
      <dgm:prSet/>
      <dgm:spPr/>
      <dgm:t>
        <a:bodyPr/>
        <a:lstStyle/>
        <a:p>
          <a:endParaRPr lang="en-US"/>
        </a:p>
      </dgm:t>
    </dgm:pt>
    <dgm:pt modelId="{B198CAFF-954B-48E1-B499-CE555F4B9FB9}" type="pres">
      <dgm:prSet presAssocID="{104F545A-6E25-47DC-A821-9310A337BC07}" presName="Name0" presStyleCnt="0">
        <dgm:presLayoutVars>
          <dgm:dir/>
          <dgm:animLvl val="lvl"/>
          <dgm:resizeHandles val="exact"/>
        </dgm:presLayoutVars>
      </dgm:prSet>
      <dgm:spPr/>
    </dgm:pt>
    <dgm:pt modelId="{89198BC9-9DF1-4F96-B9DD-7CCCC26D3573}" type="pres">
      <dgm:prSet presAssocID="{A8EC8664-EC91-461E-AAB3-3346E164637F}" presName="linNode" presStyleCnt="0"/>
      <dgm:spPr/>
    </dgm:pt>
    <dgm:pt modelId="{5E19005C-405F-449B-BA62-CC797C04E667}" type="pres">
      <dgm:prSet presAssocID="{A8EC8664-EC91-461E-AAB3-3346E164637F}" presName="parentText" presStyleLbl="node1" presStyleIdx="0" presStyleCnt="5">
        <dgm:presLayoutVars>
          <dgm:chMax val="1"/>
          <dgm:bulletEnabled val="1"/>
        </dgm:presLayoutVars>
      </dgm:prSet>
      <dgm:spPr/>
    </dgm:pt>
    <dgm:pt modelId="{B3F44930-F6A6-414C-9C81-7AE190A8BA09}" type="pres">
      <dgm:prSet presAssocID="{A8EC8664-EC91-461E-AAB3-3346E164637F}" presName="descendantText" presStyleLbl="alignAccFollowNode1" presStyleIdx="0" presStyleCnt="5">
        <dgm:presLayoutVars>
          <dgm:bulletEnabled val="1"/>
        </dgm:presLayoutVars>
      </dgm:prSet>
      <dgm:spPr/>
    </dgm:pt>
    <dgm:pt modelId="{58E6A3A5-7F20-42E8-A970-9092FA9EF03A}" type="pres">
      <dgm:prSet presAssocID="{78072C8D-946B-4FEE-AC54-5CC0264BB1D0}" presName="sp" presStyleCnt="0"/>
      <dgm:spPr/>
    </dgm:pt>
    <dgm:pt modelId="{148139AB-2D35-46D4-8869-2F5FF286C0A2}" type="pres">
      <dgm:prSet presAssocID="{F20B01E2-A41F-4A3F-BC6B-BA97DDFC1B82}" presName="linNode" presStyleCnt="0"/>
      <dgm:spPr/>
    </dgm:pt>
    <dgm:pt modelId="{B5806CF3-E8F7-448B-9A6B-B3026AEFFEF6}" type="pres">
      <dgm:prSet presAssocID="{F20B01E2-A41F-4A3F-BC6B-BA97DDFC1B82}" presName="parentText" presStyleLbl="node1" presStyleIdx="1" presStyleCnt="5">
        <dgm:presLayoutVars>
          <dgm:chMax val="1"/>
          <dgm:bulletEnabled val="1"/>
        </dgm:presLayoutVars>
      </dgm:prSet>
      <dgm:spPr/>
    </dgm:pt>
    <dgm:pt modelId="{58D738D0-7FC6-43BB-9FD2-0C4675E60769}" type="pres">
      <dgm:prSet presAssocID="{F20B01E2-A41F-4A3F-BC6B-BA97DDFC1B82}" presName="descendantText" presStyleLbl="alignAccFollowNode1" presStyleIdx="1" presStyleCnt="5">
        <dgm:presLayoutVars>
          <dgm:bulletEnabled val="1"/>
        </dgm:presLayoutVars>
      </dgm:prSet>
      <dgm:spPr/>
    </dgm:pt>
    <dgm:pt modelId="{1646F19E-F5EE-492A-B57C-3E314D2891D0}" type="pres">
      <dgm:prSet presAssocID="{3F92F45B-0BED-459C-A14D-C601AF2FFCA1}" presName="sp" presStyleCnt="0"/>
      <dgm:spPr/>
    </dgm:pt>
    <dgm:pt modelId="{76FD8EDA-FFD3-4CD0-976C-7E1B61308E2D}" type="pres">
      <dgm:prSet presAssocID="{404BF16B-0C41-4035-A497-779F51DD9C4D}" presName="linNode" presStyleCnt="0"/>
      <dgm:spPr/>
    </dgm:pt>
    <dgm:pt modelId="{7E93305B-485C-429C-8705-2154F762F6E2}" type="pres">
      <dgm:prSet presAssocID="{404BF16B-0C41-4035-A497-779F51DD9C4D}" presName="parentText" presStyleLbl="node1" presStyleIdx="2" presStyleCnt="5">
        <dgm:presLayoutVars>
          <dgm:chMax val="1"/>
          <dgm:bulletEnabled val="1"/>
        </dgm:presLayoutVars>
      </dgm:prSet>
      <dgm:spPr/>
    </dgm:pt>
    <dgm:pt modelId="{80907123-BC68-4841-A2F8-7DDEF6A8F772}" type="pres">
      <dgm:prSet presAssocID="{404BF16B-0C41-4035-A497-779F51DD9C4D}" presName="descendantText" presStyleLbl="alignAccFollowNode1" presStyleIdx="2" presStyleCnt="5">
        <dgm:presLayoutVars>
          <dgm:bulletEnabled val="1"/>
        </dgm:presLayoutVars>
      </dgm:prSet>
      <dgm:spPr/>
    </dgm:pt>
    <dgm:pt modelId="{48CBC432-57E5-4DCA-97E6-689185D310FC}" type="pres">
      <dgm:prSet presAssocID="{CCF34F93-E0F6-4FE6-B1C6-0DCAF7182388}" presName="sp" presStyleCnt="0"/>
      <dgm:spPr/>
    </dgm:pt>
    <dgm:pt modelId="{F64E6170-8C24-48CA-9C0F-F082487A1864}" type="pres">
      <dgm:prSet presAssocID="{B1E5E3F4-FBDC-43A9-9C37-FEC7F5E73F97}" presName="linNode" presStyleCnt="0"/>
      <dgm:spPr/>
    </dgm:pt>
    <dgm:pt modelId="{0960D9B6-28DF-4A70-AB18-82074377A8EC}" type="pres">
      <dgm:prSet presAssocID="{B1E5E3F4-FBDC-43A9-9C37-FEC7F5E73F97}" presName="parentText" presStyleLbl="node1" presStyleIdx="3" presStyleCnt="5">
        <dgm:presLayoutVars>
          <dgm:chMax val="1"/>
          <dgm:bulletEnabled val="1"/>
        </dgm:presLayoutVars>
      </dgm:prSet>
      <dgm:spPr/>
    </dgm:pt>
    <dgm:pt modelId="{9CE82B9D-859B-4484-87B5-458FC509FEA1}" type="pres">
      <dgm:prSet presAssocID="{B1E5E3F4-FBDC-43A9-9C37-FEC7F5E73F97}" presName="descendantText" presStyleLbl="alignAccFollowNode1" presStyleIdx="3" presStyleCnt="5">
        <dgm:presLayoutVars>
          <dgm:bulletEnabled val="1"/>
        </dgm:presLayoutVars>
      </dgm:prSet>
      <dgm:spPr/>
    </dgm:pt>
    <dgm:pt modelId="{910BF83A-47D4-43AA-BDC3-CA1CEFBA5EF8}" type="pres">
      <dgm:prSet presAssocID="{1395DAB3-FF65-4C14-96C3-85CB40C6B9D4}" presName="sp" presStyleCnt="0"/>
      <dgm:spPr/>
    </dgm:pt>
    <dgm:pt modelId="{7344D3DC-DAB4-4E46-B07C-010CF31FC70C}" type="pres">
      <dgm:prSet presAssocID="{40200C17-77E8-4E4F-9A68-717438A42676}" presName="linNode" presStyleCnt="0"/>
      <dgm:spPr/>
    </dgm:pt>
    <dgm:pt modelId="{7C8665C1-0F91-4709-A7E2-31EBEEC612A6}" type="pres">
      <dgm:prSet presAssocID="{40200C17-77E8-4E4F-9A68-717438A42676}" presName="parentText" presStyleLbl="node1" presStyleIdx="4" presStyleCnt="5" custLinFactNeighborY="7606">
        <dgm:presLayoutVars>
          <dgm:chMax val="1"/>
          <dgm:bulletEnabled val="1"/>
        </dgm:presLayoutVars>
      </dgm:prSet>
      <dgm:spPr/>
    </dgm:pt>
    <dgm:pt modelId="{BAC79084-A72B-4A7A-9243-20360E7AA977}" type="pres">
      <dgm:prSet presAssocID="{40200C17-77E8-4E4F-9A68-717438A42676}" presName="descendantText" presStyleLbl="alignAccFollowNode1" presStyleIdx="4" presStyleCnt="5">
        <dgm:presLayoutVars>
          <dgm:bulletEnabled val="1"/>
        </dgm:presLayoutVars>
      </dgm:prSet>
      <dgm:spPr/>
    </dgm:pt>
  </dgm:ptLst>
  <dgm:cxnLst>
    <dgm:cxn modelId="{04B44409-E65E-4E03-98B5-B4E9A0BD35E5}" srcId="{40200C17-77E8-4E4F-9A68-717438A42676}" destId="{489404A2-28E4-4B6C-B69B-7FF0F48DAA71}" srcOrd="2" destOrd="0" parTransId="{D956CD89-DAD8-4AA9-9A29-86E24FE7194C}" sibTransId="{B8A76E8E-3270-416D-92F6-C8CB2F2D368A}"/>
    <dgm:cxn modelId="{2562E609-1851-4E81-81D8-A94F75278192}" srcId="{104F545A-6E25-47DC-A821-9310A337BC07}" destId="{A8EC8664-EC91-461E-AAB3-3346E164637F}" srcOrd="0" destOrd="0" parTransId="{AF038FE3-64B8-4199-BC68-6DA2CDF7703A}" sibTransId="{78072C8D-946B-4FEE-AC54-5CC0264BB1D0}"/>
    <dgm:cxn modelId="{6D896B0A-EB19-4211-A115-02C259C744BC}" type="presOf" srcId="{CC1B362B-2BA7-486F-A60B-AF974DCF0468}" destId="{58D738D0-7FC6-43BB-9FD2-0C4675E60769}" srcOrd="0" destOrd="0" presId="urn:microsoft.com/office/officeart/2005/8/layout/vList5"/>
    <dgm:cxn modelId="{4AAAC90C-79C8-4BFD-B090-EA320CC9D250}" srcId="{40200C17-77E8-4E4F-9A68-717438A42676}" destId="{8D856B7D-76F4-4660-A5F8-F57350C86FC9}" srcOrd="1" destOrd="0" parTransId="{2A567DDF-9BFD-4FD6-9A63-E1B77AFCC161}" sibTransId="{B50619F6-A97B-4CB9-BA82-17FAFF40ED32}"/>
    <dgm:cxn modelId="{4CFB181E-791A-4AA6-A1D1-5C95F11D8A44}" srcId="{404BF16B-0C41-4035-A497-779F51DD9C4D}" destId="{DD8184DF-3E68-4553-AE8D-F419157CADE4}" srcOrd="2" destOrd="0" parTransId="{9B2D67AC-3B16-431F-83E0-7601B0B00E3E}" sibTransId="{A2F0F70B-47AA-4434-86F0-384D1750D35E}"/>
    <dgm:cxn modelId="{731F0D20-C37F-4220-88E6-82C192DF1755}" type="presOf" srcId="{489404A2-28E4-4B6C-B69B-7FF0F48DAA71}" destId="{BAC79084-A72B-4A7A-9243-20360E7AA977}" srcOrd="0" destOrd="2" presId="urn:microsoft.com/office/officeart/2005/8/layout/vList5"/>
    <dgm:cxn modelId="{C2648C25-DFA7-471A-B258-4E9032B814E8}" type="presOf" srcId="{8E608B21-514B-459F-82C1-BFD951EC84E7}" destId="{9CE82B9D-859B-4484-87B5-458FC509FEA1}" srcOrd="0" destOrd="1" presId="urn:microsoft.com/office/officeart/2005/8/layout/vList5"/>
    <dgm:cxn modelId="{32387336-08C9-4FAF-970D-C0AD18DA3AC5}" type="presOf" srcId="{40200C17-77E8-4E4F-9A68-717438A42676}" destId="{7C8665C1-0F91-4709-A7E2-31EBEEC612A6}" srcOrd="0" destOrd="0" presId="urn:microsoft.com/office/officeart/2005/8/layout/vList5"/>
    <dgm:cxn modelId="{4515EE36-6B85-4066-8357-00ECBE1254C1}" type="presOf" srcId="{8D856B7D-76F4-4660-A5F8-F57350C86FC9}" destId="{BAC79084-A72B-4A7A-9243-20360E7AA977}" srcOrd="0" destOrd="1" presId="urn:microsoft.com/office/officeart/2005/8/layout/vList5"/>
    <dgm:cxn modelId="{48CFFE39-B71A-4ABF-BBC3-77750CBFBBD2}" type="presOf" srcId="{104F545A-6E25-47DC-A821-9310A337BC07}" destId="{B198CAFF-954B-48E1-B499-CE555F4B9FB9}" srcOrd="0" destOrd="0" presId="urn:microsoft.com/office/officeart/2005/8/layout/vList5"/>
    <dgm:cxn modelId="{840E903D-3168-417F-8771-86C1C9FDDAF2}" type="presOf" srcId="{2336C6CF-4A9B-426F-B97B-9DACD7F44C10}" destId="{58D738D0-7FC6-43BB-9FD2-0C4675E60769}" srcOrd="0" destOrd="3" presId="urn:microsoft.com/office/officeart/2005/8/layout/vList5"/>
    <dgm:cxn modelId="{FAFD2163-4D4D-4337-88A7-AF0AC958F5F1}" srcId="{A8EC8664-EC91-461E-AAB3-3346E164637F}" destId="{1BF8D18F-C807-45B5-A394-0C98C74E11D4}" srcOrd="1" destOrd="0" parTransId="{A92495BD-5C2A-4B17-9790-7AC0EDB39B8A}" sibTransId="{3E9E9E71-E215-4BD5-B4FF-F35758B8A8A2}"/>
    <dgm:cxn modelId="{9DA34465-9180-47AD-9B06-FC77DF694A14}" type="presOf" srcId="{B1E5E3F4-FBDC-43A9-9C37-FEC7F5E73F97}" destId="{0960D9B6-28DF-4A70-AB18-82074377A8EC}" srcOrd="0" destOrd="0" presId="urn:microsoft.com/office/officeart/2005/8/layout/vList5"/>
    <dgm:cxn modelId="{C7D35B67-F252-4155-B3B5-179140E923F1}" type="presOf" srcId="{0FF6426A-D6B6-4CDD-92D6-1A59C54BB7DD}" destId="{80907123-BC68-4841-A2F8-7DDEF6A8F772}" srcOrd="0" destOrd="0" presId="urn:microsoft.com/office/officeart/2005/8/layout/vList5"/>
    <dgm:cxn modelId="{D3929B49-E136-4586-A2ED-941A7B1DBC31}" srcId="{104F545A-6E25-47DC-A821-9310A337BC07}" destId="{F20B01E2-A41F-4A3F-BC6B-BA97DDFC1B82}" srcOrd="1" destOrd="0" parTransId="{595E7293-9480-47E3-8093-93A337371395}" sibTransId="{3F92F45B-0BED-459C-A14D-C601AF2FFCA1}"/>
    <dgm:cxn modelId="{EA37B56D-6C26-4D8B-819A-D5968E0AF288}" type="presOf" srcId="{1BF8D18F-C807-45B5-A394-0C98C74E11D4}" destId="{B3F44930-F6A6-414C-9C81-7AE190A8BA09}" srcOrd="0" destOrd="1" presId="urn:microsoft.com/office/officeart/2005/8/layout/vList5"/>
    <dgm:cxn modelId="{16BB5873-095C-4477-B607-5DBE0969BD4A}" type="presOf" srcId="{404BF16B-0C41-4035-A497-779F51DD9C4D}" destId="{7E93305B-485C-429C-8705-2154F762F6E2}" srcOrd="0" destOrd="0" presId="urn:microsoft.com/office/officeart/2005/8/layout/vList5"/>
    <dgm:cxn modelId="{5CC09378-7A4D-40A5-9F99-3862DAD911FF}" type="presOf" srcId="{F6DBB8D7-243C-48FB-8F9B-EAD0434B593F}" destId="{80907123-BC68-4841-A2F8-7DDEF6A8F772}" srcOrd="0" destOrd="3" presId="urn:microsoft.com/office/officeart/2005/8/layout/vList5"/>
    <dgm:cxn modelId="{653ED858-7939-498B-8D0D-B8A74EB4DD65}" srcId="{B1E5E3F4-FBDC-43A9-9C37-FEC7F5E73F97}" destId="{8E608B21-514B-459F-82C1-BFD951EC84E7}" srcOrd="1" destOrd="0" parTransId="{1418D771-BB7E-464B-A60A-3C8AB27597F7}" sibTransId="{63C1D0A5-568F-4EEB-BFCE-BDFECA254E9F}"/>
    <dgm:cxn modelId="{061A007B-B3F4-478F-B8CF-D5B75E1FF63E}" type="presOf" srcId="{A8EC8664-EC91-461E-AAB3-3346E164637F}" destId="{5E19005C-405F-449B-BA62-CC797C04E667}" srcOrd="0" destOrd="0" presId="urn:microsoft.com/office/officeart/2005/8/layout/vList5"/>
    <dgm:cxn modelId="{82D3907D-D984-45CC-9BAA-89E320D25EC2}" type="presOf" srcId="{40AB3BFD-F991-4C54-9416-C7B2FAD347C8}" destId="{BAC79084-A72B-4A7A-9243-20360E7AA977}" srcOrd="0" destOrd="0" presId="urn:microsoft.com/office/officeart/2005/8/layout/vList5"/>
    <dgm:cxn modelId="{DC57C880-B811-4E48-8BD7-826F04A39842}" type="presOf" srcId="{4924D376-9BE5-45F9-A091-EAEA6F1B263E}" destId="{80907123-BC68-4841-A2F8-7DDEF6A8F772}" srcOrd="0" destOrd="1" presId="urn:microsoft.com/office/officeart/2005/8/layout/vList5"/>
    <dgm:cxn modelId="{C1C2C182-0A17-494B-AF70-F1ADE22E006B}" srcId="{F20B01E2-A41F-4A3F-BC6B-BA97DDFC1B82}" destId="{CC1B362B-2BA7-486F-A60B-AF974DCF0468}" srcOrd="0" destOrd="0" parTransId="{12D47553-DB82-4153-9B56-C6E2EF4EA2E0}" sibTransId="{8F7DA798-FA3A-4D14-8853-947FAA36EEF4}"/>
    <dgm:cxn modelId="{80E72683-96D5-4F5C-B258-CB247FD17529}" srcId="{104F545A-6E25-47DC-A821-9310A337BC07}" destId="{B1E5E3F4-FBDC-43A9-9C37-FEC7F5E73F97}" srcOrd="3" destOrd="0" parTransId="{C2B13D13-280C-4738-A97D-2D0FE4B4FBA4}" sibTransId="{1395DAB3-FF65-4C14-96C3-85CB40C6B9D4}"/>
    <dgm:cxn modelId="{9386A885-BCB1-4542-8597-2CAE9AAFCF55}" srcId="{F20B01E2-A41F-4A3F-BC6B-BA97DDFC1B82}" destId="{A5D824F7-3EB0-4D9F-A3AB-25BD73759E1D}" srcOrd="2" destOrd="0" parTransId="{556320A4-608C-4F59-94DA-106633F3DDB2}" sibTransId="{654C99B4-88AB-4FDA-8D3D-0F324A6A0DCB}"/>
    <dgm:cxn modelId="{B7C53886-FB8A-4C48-B760-33ADACFABE9C}" srcId="{404BF16B-0C41-4035-A497-779F51DD9C4D}" destId="{0FF6426A-D6B6-4CDD-92D6-1A59C54BB7DD}" srcOrd="0" destOrd="0" parTransId="{6F4E7D0F-973F-4CBF-B51B-902275E68E87}" sibTransId="{329EB9CD-C9E8-45D2-BBD3-E3A864FD4DAA}"/>
    <dgm:cxn modelId="{75EEDE86-20E7-4985-8050-706B5A78DE50}" type="presOf" srcId="{10DB3001-5916-459B-B1BC-6AAD8420B518}" destId="{B3F44930-F6A6-414C-9C81-7AE190A8BA09}" srcOrd="0" destOrd="3" presId="urn:microsoft.com/office/officeart/2005/8/layout/vList5"/>
    <dgm:cxn modelId="{0D8FBF94-4AD5-45FD-8DEC-A143EEC4483D}" type="presOf" srcId="{A5D824F7-3EB0-4D9F-A3AB-25BD73759E1D}" destId="{58D738D0-7FC6-43BB-9FD2-0C4675E60769}" srcOrd="0" destOrd="2" presId="urn:microsoft.com/office/officeart/2005/8/layout/vList5"/>
    <dgm:cxn modelId="{46B2BF97-2F99-4DD0-9061-416D88F192A4}" type="presOf" srcId="{C18221DE-AB94-47C3-8A15-A93F985409F4}" destId="{58D738D0-7FC6-43BB-9FD2-0C4675E60769}" srcOrd="0" destOrd="1" presId="urn:microsoft.com/office/officeart/2005/8/layout/vList5"/>
    <dgm:cxn modelId="{6A2B639B-F21F-4E96-8279-61E0DCF67A34}" srcId="{A8EC8664-EC91-461E-AAB3-3346E164637F}" destId="{10DB3001-5916-459B-B1BC-6AAD8420B518}" srcOrd="3" destOrd="0" parTransId="{B9460217-D951-4166-B2EA-0D7C862C0EE0}" sibTransId="{1EABAFC7-A319-466A-B647-8CC90BDC97D1}"/>
    <dgm:cxn modelId="{18B6099E-817F-4E89-A56F-75F6AE5137A2}" srcId="{A8EC8664-EC91-461E-AAB3-3346E164637F}" destId="{42BC1035-44B0-4EB6-8CAF-FD4B08171556}" srcOrd="2" destOrd="0" parTransId="{0DE6E2D7-BF18-444D-A56B-C79B99AC83F7}" sibTransId="{177EBD82-0A9A-4518-A32B-9E9E97CE4B4D}"/>
    <dgm:cxn modelId="{2F5525A5-944C-41ED-A711-F86DF7252F1C}" type="presOf" srcId="{42BC1035-44B0-4EB6-8CAF-FD4B08171556}" destId="{B3F44930-F6A6-414C-9C81-7AE190A8BA09}" srcOrd="0" destOrd="2" presId="urn:microsoft.com/office/officeart/2005/8/layout/vList5"/>
    <dgm:cxn modelId="{B974FFA6-DA08-4D81-B6A2-7B47B5D67D7D}" srcId="{404BF16B-0C41-4035-A497-779F51DD9C4D}" destId="{F6DBB8D7-243C-48FB-8F9B-EAD0434B593F}" srcOrd="3" destOrd="0" parTransId="{D488BC31-1053-4E74-BBBC-C1F30201F055}" sibTransId="{BD644DBE-1679-4E97-B293-BCB203558C06}"/>
    <dgm:cxn modelId="{F6A5E4B1-EFA8-4573-9A7D-DE9F9267F5DF}" srcId="{A8EC8664-EC91-461E-AAB3-3346E164637F}" destId="{36535AC1-0A9A-4729-8037-E68CB04C5489}" srcOrd="0" destOrd="0" parTransId="{F36441A7-7D80-4E4E-B97E-882588C8A87B}" sibTransId="{A6A8BBE4-7DD1-445B-932C-D3FDB99E6867}"/>
    <dgm:cxn modelId="{64D444B5-4356-4AF8-A4D9-A9A72EEB1EC1}" type="presOf" srcId="{DD8184DF-3E68-4553-AE8D-F419157CADE4}" destId="{80907123-BC68-4841-A2F8-7DDEF6A8F772}" srcOrd="0" destOrd="2" presId="urn:microsoft.com/office/officeart/2005/8/layout/vList5"/>
    <dgm:cxn modelId="{A566B2BA-24D2-4019-B9F6-2F0CDEA9A79A}" srcId="{B1E5E3F4-FBDC-43A9-9C37-FEC7F5E73F97}" destId="{4F2BCAC7-F40B-446A-9B22-0C286C11BDAA}" srcOrd="0" destOrd="0" parTransId="{10B45BF3-0280-499A-B5BF-A588F2CE8BFF}" sibTransId="{CBFA2720-6ADF-495C-B782-3EA233F493B3}"/>
    <dgm:cxn modelId="{7E7A44CD-4502-4548-85A9-18925253FD9A}" type="presOf" srcId="{4F2BCAC7-F40B-446A-9B22-0C286C11BDAA}" destId="{9CE82B9D-859B-4484-87B5-458FC509FEA1}" srcOrd="0" destOrd="0" presId="urn:microsoft.com/office/officeart/2005/8/layout/vList5"/>
    <dgm:cxn modelId="{873766CE-6118-4D87-AF0E-42B90E098F63}" type="presOf" srcId="{F20B01E2-A41F-4A3F-BC6B-BA97DDFC1B82}" destId="{B5806CF3-E8F7-448B-9A6B-B3026AEFFEF6}" srcOrd="0" destOrd="0" presId="urn:microsoft.com/office/officeart/2005/8/layout/vList5"/>
    <dgm:cxn modelId="{4A9C91CE-CC5F-43C6-A2A1-942F21949784}" srcId="{404BF16B-0C41-4035-A497-779F51DD9C4D}" destId="{4924D376-9BE5-45F9-A091-EAEA6F1B263E}" srcOrd="1" destOrd="0" parTransId="{AB5182F0-3625-4A97-998F-4C6D5D65C421}" sibTransId="{469C0409-C72D-46A0-B03E-EE3AEF4382F2}"/>
    <dgm:cxn modelId="{DA6EC8D8-3D3E-48CB-A82D-81B65291AC87}" type="presOf" srcId="{36535AC1-0A9A-4729-8037-E68CB04C5489}" destId="{B3F44930-F6A6-414C-9C81-7AE190A8BA09}" srcOrd="0" destOrd="0" presId="urn:microsoft.com/office/officeart/2005/8/layout/vList5"/>
    <dgm:cxn modelId="{3CEDD7D8-34E5-461A-9882-6937BB75EF55}" srcId="{104F545A-6E25-47DC-A821-9310A337BC07}" destId="{404BF16B-0C41-4035-A497-779F51DD9C4D}" srcOrd="2" destOrd="0" parTransId="{49411618-1E25-4788-9AEC-AB09507DCD38}" sibTransId="{CCF34F93-E0F6-4FE6-B1C6-0DCAF7182388}"/>
    <dgm:cxn modelId="{24A52BE4-B5E4-4722-99F3-A6C8D15B4843}" srcId="{F20B01E2-A41F-4A3F-BC6B-BA97DDFC1B82}" destId="{C18221DE-AB94-47C3-8A15-A93F985409F4}" srcOrd="1" destOrd="0" parTransId="{16AA8598-3986-4710-8279-B8725680AFF5}" sibTransId="{EF7E11B3-D776-4872-A3A2-A2E4E98E3AE4}"/>
    <dgm:cxn modelId="{730A6CE5-E128-4F8D-A408-0EE0705D1B2A}" srcId="{104F545A-6E25-47DC-A821-9310A337BC07}" destId="{40200C17-77E8-4E4F-9A68-717438A42676}" srcOrd="4" destOrd="0" parTransId="{B7B9D0D3-86FD-4C57-A5B9-0141E2B01BB0}" sibTransId="{C9B38986-76CA-4C09-B052-16D1B2FABF8E}"/>
    <dgm:cxn modelId="{3C5C6CF5-B62B-49F2-A7F4-490E621FCA05}" srcId="{40200C17-77E8-4E4F-9A68-717438A42676}" destId="{40AB3BFD-F991-4C54-9416-C7B2FAD347C8}" srcOrd="0" destOrd="0" parTransId="{BA6400D7-816D-4684-90BF-8740F4C0A7BE}" sibTransId="{12014EA8-79E1-4EBC-AAF0-76BBA7CA10F5}"/>
    <dgm:cxn modelId="{8CCA44FC-0535-4D20-A28F-F1564B3DE6D5}" srcId="{F20B01E2-A41F-4A3F-BC6B-BA97DDFC1B82}" destId="{2336C6CF-4A9B-426F-B97B-9DACD7F44C10}" srcOrd="3" destOrd="0" parTransId="{D79C994E-C809-4305-8E78-5F30C5CED6EC}" sibTransId="{EC0B3BDA-A8FA-4BF1-942C-9FCD67F8270F}"/>
    <dgm:cxn modelId="{314C8ECD-6B9D-4033-A594-5DFF5D9D5A26}" type="presParOf" srcId="{B198CAFF-954B-48E1-B499-CE555F4B9FB9}" destId="{89198BC9-9DF1-4F96-B9DD-7CCCC26D3573}" srcOrd="0" destOrd="0" presId="urn:microsoft.com/office/officeart/2005/8/layout/vList5"/>
    <dgm:cxn modelId="{B240F030-7636-40AA-A025-FF3B64EA3F3D}" type="presParOf" srcId="{89198BC9-9DF1-4F96-B9DD-7CCCC26D3573}" destId="{5E19005C-405F-449B-BA62-CC797C04E667}" srcOrd="0" destOrd="0" presId="urn:microsoft.com/office/officeart/2005/8/layout/vList5"/>
    <dgm:cxn modelId="{6787F744-E4C2-4017-B877-71C148451451}" type="presParOf" srcId="{89198BC9-9DF1-4F96-B9DD-7CCCC26D3573}" destId="{B3F44930-F6A6-414C-9C81-7AE190A8BA09}" srcOrd="1" destOrd="0" presId="urn:microsoft.com/office/officeart/2005/8/layout/vList5"/>
    <dgm:cxn modelId="{E47A904D-0EBB-4EC9-87E8-649AFC2E01B2}" type="presParOf" srcId="{B198CAFF-954B-48E1-B499-CE555F4B9FB9}" destId="{58E6A3A5-7F20-42E8-A970-9092FA9EF03A}" srcOrd="1" destOrd="0" presId="urn:microsoft.com/office/officeart/2005/8/layout/vList5"/>
    <dgm:cxn modelId="{98E240B4-67A2-412C-9A91-712C4466CAF4}" type="presParOf" srcId="{B198CAFF-954B-48E1-B499-CE555F4B9FB9}" destId="{148139AB-2D35-46D4-8869-2F5FF286C0A2}" srcOrd="2" destOrd="0" presId="urn:microsoft.com/office/officeart/2005/8/layout/vList5"/>
    <dgm:cxn modelId="{E13704F1-10B5-4CB8-A9BE-A2F89D93F5A9}" type="presParOf" srcId="{148139AB-2D35-46D4-8869-2F5FF286C0A2}" destId="{B5806CF3-E8F7-448B-9A6B-B3026AEFFEF6}" srcOrd="0" destOrd="0" presId="urn:microsoft.com/office/officeart/2005/8/layout/vList5"/>
    <dgm:cxn modelId="{64563863-1412-46CD-BDA9-29CB1CA15763}" type="presParOf" srcId="{148139AB-2D35-46D4-8869-2F5FF286C0A2}" destId="{58D738D0-7FC6-43BB-9FD2-0C4675E60769}" srcOrd="1" destOrd="0" presId="urn:microsoft.com/office/officeart/2005/8/layout/vList5"/>
    <dgm:cxn modelId="{1BB0F55D-074A-4A8B-9D56-9559E964782E}" type="presParOf" srcId="{B198CAFF-954B-48E1-B499-CE555F4B9FB9}" destId="{1646F19E-F5EE-492A-B57C-3E314D2891D0}" srcOrd="3" destOrd="0" presId="urn:microsoft.com/office/officeart/2005/8/layout/vList5"/>
    <dgm:cxn modelId="{D201E46D-59BB-4FB6-964A-2426FE0F16F2}" type="presParOf" srcId="{B198CAFF-954B-48E1-B499-CE555F4B9FB9}" destId="{76FD8EDA-FFD3-4CD0-976C-7E1B61308E2D}" srcOrd="4" destOrd="0" presId="urn:microsoft.com/office/officeart/2005/8/layout/vList5"/>
    <dgm:cxn modelId="{8F8F13C3-5266-4BEB-B0C6-E2A1F030C181}" type="presParOf" srcId="{76FD8EDA-FFD3-4CD0-976C-7E1B61308E2D}" destId="{7E93305B-485C-429C-8705-2154F762F6E2}" srcOrd="0" destOrd="0" presId="urn:microsoft.com/office/officeart/2005/8/layout/vList5"/>
    <dgm:cxn modelId="{58194937-2409-4C8D-86B0-D1295C7A6461}" type="presParOf" srcId="{76FD8EDA-FFD3-4CD0-976C-7E1B61308E2D}" destId="{80907123-BC68-4841-A2F8-7DDEF6A8F772}" srcOrd="1" destOrd="0" presId="urn:microsoft.com/office/officeart/2005/8/layout/vList5"/>
    <dgm:cxn modelId="{9A1AA060-0C28-4AAA-8661-460FD607DE2B}" type="presParOf" srcId="{B198CAFF-954B-48E1-B499-CE555F4B9FB9}" destId="{48CBC432-57E5-4DCA-97E6-689185D310FC}" srcOrd="5" destOrd="0" presId="urn:microsoft.com/office/officeart/2005/8/layout/vList5"/>
    <dgm:cxn modelId="{67D814E5-66F9-43F3-BBE1-FADE9E022FFA}" type="presParOf" srcId="{B198CAFF-954B-48E1-B499-CE555F4B9FB9}" destId="{F64E6170-8C24-48CA-9C0F-F082487A1864}" srcOrd="6" destOrd="0" presId="urn:microsoft.com/office/officeart/2005/8/layout/vList5"/>
    <dgm:cxn modelId="{23FD0017-BEA3-47F0-94DA-A11094033F68}" type="presParOf" srcId="{F64E6170-8C24-48CA-9C0F-F082487A1864}" destId="{0960D9B6-28DF-4A70-AB18-82074377A8EC}" srcOrd="0" destOrd="0" presId="urn:microsoft.com/office/officeart/2005/8/layout/vList5"/>
    <dgm:cxn modelId="{E19EED64-4D4E-42C0-9A1B-BEA6F6E89C09}" type="presParOf" srcId="{F64E6170-8C24-48CA-9C0F-F082487A1864}" destId="{9CE82B9D-859B-4484-87B5-458FC509FEA1}" srcOrd="1" destOrd="0" presId="urn:microsoft.com/office/officeart/2005/8/layout/vList5"/>
    <dgm:cxn modelId="{0AE3F145-75C9-471F-A959-ECBEC2929F10}" type="presParOf" srcId="{B198CAFF-954B-48E1-B499-CE555F4B9FB9}" destId="{910BF83A-47D4-43AA-BDC3-CA1CEFBA5EF8}" srcOrd="7" destOrd="0" presId="urn:microsoft.com/office/officeart/2005/8/layout/vList5"/>
    <dgm:cxn modelId="{7AA40331-1C5E-420D-8B31-878B84CD5241}" type="presParOf" srcId="{B198CAFF-954B-48E1-B499-CE555F4B9FB9}" destId="{7344D3DC-DAB4-4E46-B07C-010CF31FC70C}" srcOrd="8" destOrd="0" presId="urn:microsoft.com/office/officeart/2005/8/layout/vList5"/>
    <dgm:cxn modelId="{60C37591-9096-4C7B-A5C4-FA0F9C660B08}" type="presParOf" srcId="{7344D3DC-DAB4-4E46-B07C-010CF31FC70C}" destId="{7C8665C1-0F91-4709-A7E2-31EBEEC612A6}" srcOrd="0" destOrd="0" presId="urn:microsoft.com/office/officeart/2005/8/layout/vList5"/>
    <dgm:cxn modelId="{3D8B7FAA-0D26-40EB-956C-C5416170EFEF}" type="presParOf" srcId="{7344D3DC-DAB4-4E46-B07C-010CF31FC70C}" destId="{BAC79084-A72B-4A7A-9243-20360E7AA97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3BDB3E-25CC-4AC5-9990-86DB0FF189CF}" type="doc">
      <dgm:prSet loTypeId="urn:microsoft.com/office/officeart/2005/8/layout/venn1" loCatId="relationship" qsTypeId="urn:microsoft.com/office/officeart/2005/8/quickstyle/simple1" qsCatId="simple" csTypeId="urn:microsoft.com/office/officeart/2005/8/colors/accent1_2" csCatId="accent1" phldr="1"/>
      <dgm:spPr/>
    </dgm:pt>
    <dgm:pt modelId="{5AF20703-4F2F-4429-ADAE-F93E61876947}">
      <dgm:prSet phldrT="[Text]"/>
      <dgm:spPr>
        <a:solidFill>
          <a:schemeClr val="accent4">
            <a:lumMod val="60000"/>
            <a:lumOff val="40000"/>
            <a:alpha val="50000"/>
          </a:schemeClr>
        </a:solidFill>
      </dgm:spPr>
      <dgm:t>
        <a:bodyPr/>
        <a:lstStyle/>
        <a:p>
          <a:r>
            <a:rPr lang="en-US" dirty="0"/>
            <a:t>Socio Ethical Questions</a:t>
          </a:r>
        </a:p>
      </dgm:t>
    </dgm:pt>
    <dgm:pt modelId="{6451AF45-975E-4B24-BDC1-A15D0E477344}" type="parTrans" cxnId="{23E79036-4C1E-49FC-9882-88BAB48215F1}">
      <dgm:prSet/>
      <dgm:spPr/>
      <dgm:t>
        <a:bodyPr/>
        <a:lstStyle/>
        <a:p>
          <a:endParaRPr lang="en-US"/>
        </a:p>
      </dgm:t>
    </dgm:pt>
    <dgm:pt modelId="{50525076-5555-451C-8B32-5FD8B1EF2CD3}" type="sibTrans" cxnId="{23E79036-4C1E-49FC-9882-88BAB48215F1}">
      <dgm:prSet/>
      <dgm:spPr/>
      <dgm:t>
        <a:bodyPr/>
        <a:lstStyle/>
        <a:p>
          <a:endParaRPr lang="en-US"/>
        </a:p>
      </dgm:t>
    </dgm:pt>
    <dgm:pt modelId="{FE0505B0-7E00-4F0F-B757-986B73B1AE22}">
      <dgm:prSet phldrT="[Text]"/>
      <dgm:spPr/>
      <dgm:t>
        <a:bodyPr/>
        <a:lstStyle/>
        <a:p>
          <a:r>
            <a:rPr lang="en-US" dirty="0"/>
            <a:t>Data Protection</a:t>
          </a:r>
        </a:p>
      </dgm:t>
    </dgm:pt>
    <dgm:pt modelId="{F7725EAB-D5B1-4B43-89FA-E7AC25DC746E}" type="parTrans" cxnId="{FB7BC2D0-E791-4FC7-8B0D-036BA15ABE5A}">
      <dgm:prSet/>
      <dgm:spPr/>
      <dgm:t>
        <a:bodyPr/>
        <a:lstStyle/>
        <a:p>
          <a:endParaRPr lang="en-US"/>
        </a:p>
      </dgm:t>
    </dgm:pt>
    <dgm:pt modelId="{2ABEBA60-132B-4072-A361-89B281798155}" type="sibTrans" cxnId="{FB7BC2D0-E791-4FC7-8B0D-036BA15ABE5A}">
      <dgm:prSet/>
      <dgm:spPr/>
      <dgm:t>
        <a:bodyPr/>
        <a:lstStyle/>
        <a:p>
          <a:endParaRPr lang="en-US"/>
        </a:p>
      </dgm:t>
    </dgm:pt>
    <dgm:pt modelId="{8436B3E0-3CFE-4E7D-B23A-8AD358C4DA5B}">
      <dgm:prSet phldrT="[Text]"/>
      <dgm:spPr/>
      <dgm:t>
        <a:bodyPr/>
        <a:lstStyle/>
        <a:p>
          <a:r>
            <a:rPr lang="en-US" dirty="0"/>
            <a:t>Data Management</a:t>
          </a:r>
        </a:p>
      </dgm:t>
    </dgm:pt>
    <dgm:pt modelId="{32EC099A-12E2-406C-AC1F-83BAA7B74476}" type="parTrans" cxnId="{1FA1AA75-61F4-43B9-ADFD-6602D7C7763B}">
      <dgm:prSet/>
      <dgm:spPr/>
      <dgm:t>
        <a:bodyPr/>
        <a:lstStyle/>
        <a:p>
          <a:endParaRPr lang="en-US"/>
        </a:p>
      </dgm:t>
    </dgm:pt>
    <dgm:pt modelId="{6DC79500-044E-49CE-B7B2-4C1425493776}" type="sibTrans" cxnId="{1FA1AA75-61F4-43B9-ADFD-6602D7C7763B}">
      <dgm:prSet/>
      <dgm:spPr/>
      <dgm:t>
        <a:bodyPr/>
        <a:lstStyle/>
        <a:p>
          <a:endParaRPr lang="en-US"/>
        </a:p>
      </dgm:t>
    </dgm:pt>
    <dgm:pt modelId="{73602859-B6EF-46C3-A3B7-7F318CBDF5F3}" type="pres">
      <dgm:prSet presAssocID="{043BDB3E-25CC-4AC5-9990-86DB0FF189CF}" presName="compositeShape" presStyleCnt="0">
        <dgm:presLayoutVars>
          <dgm:chMax val="7"/>
          <dgm:dir/>
          <dgm:resizeHandles val="exact"/>
        </dgm:presLayoutVars>
      </dgm:prSet>
      <dgm:spPr/>
    </dgm:pt>
    <dgm:pt modelId="{FF22EAD1-E228-4406-899E-D4C517D73CBC}" type="pres">
      <dgm:prSet presAssocID="{5AF20703-4F2F-4429-ADAE-F93E61876947}" presName="circ1" presStyleLbl="vennNode1" presStyleIdx="0" presStyleCnt="3" custLinFactNeighborY="1512"/>
      <dgm:spPr/>
    </dgm:pt>
    <dgm:pt modelId="{65708AF8-CBE0-4BD4-BFDD-D42D99E38344}" type="pres">
      <dgm:prSet presAssocID="{5AF20703-4F2F-4429-ADAE-F93E61876947}" presName="circ1Tx" presStyleLbl="revTx" presStyleIdx="0" presStyleCnt="0">
        <dgm:presLayoutVars>
          <dgm:chMax val="0"/>
          <dgm:chPref val="0"/>
          <dgm:bulletEnabled val="1"/>
        </dgm:presLayoutVars>
      </dgm:prSet>
      <dgm:spPr/>
    </dgm:pt>
    <dgm:pt modelId="{514AD5B1-C6F0-426F-B416-4A894E2F2D86}" type="pres">
      <dgm:prSet presAssocID="{FE0505B0-7E00-4F0F-B757-986B73B1AE22}" presName="circ2" presStyleLbl="vennNode1" presStyleIdx="1" presStyleCnt="3" custLinFactNeighborY="1134"/>
      <dgm:spPr/>
    </dgm:pt>
    <dgm:pt modelId="{38036202-E512-4F4D-94D4-11C3EA29D37A}" type="pres">
      <dgm:prSet presAssocID="{FE0505B0-7E00-4F0F-B757-986B73B1AE22}" presName="circ2Tx" presStyleLbl="revTx" presStyleIdx="0" presStyleCnt="0">
        <dgm:presLayoutVars>
          <dgm:chMax val="0"/>
          <dgm:chPref val="0"/>
          <dgm:bulletEnabled val="1"/>
        </dgm:presLayoutVars>
      </dgm:prSet>
      <dgm:spPr/>
    </dgm:pt>
    <dgm:pt modelId="{E9C0E132-4DA2-4A1E-BF0D-D672B3D7B5A8}" type="pres">
      <dgm:prSet presAssocID="{8436B3E0-3CFE-4E7D-B23A-8AD358C4DA5B}" presName="circ3" presStyleLbl="vennNode1" presStyleIdx="2" presStyleCnt="3" custLinFactNeighborY="1512"/>
      <dgm:spPr/>
    </dgm:pt>
    <dgm:pt modelId="{28E6723B-419B-4326-949B-0B8B03624769}" type="pres">
      <dgm:prSet presAssocID="{8436B3E0-3CFE-4E7D-B23A-8AD358C4DA5B}" presName="circ3Tx" presStyleLbl="revTx" presStyleIdx="0" presStyleCnt="0">
        <dgm:presLayoutVars>
          <dgm:chMax val="0"/>
          <dgm:chPref val="0"/>
          <dgm:bulletEnabled val="1"/>
        </dgm:presLayoutVars>
      </dgm:prSet>
      <dgm:spPr/>
    </dgm:pt>
  </dgm:ptLst>
  <dgm:cxnLst>
    <dgm:cxn modelId="{209D8028-5206-49BE-8929-1B4A3674F171}" type="presOf" srcId="{8436B3E0-3CFE-4E7D-B23A-8AD358C4DA5B}" destId="{E9C0E132-4DA2-4A1E-BF0D-D672B3D7B5A8}" srcOrd="0" destOrd="0" presId="urn:microsoft.com/office/officeart/2005/8/layout/venn1"/>
    <dgm:cxn modelId="{CC0F9F30-8227-4B13-AE4E-F19306F8EBB6}" type="presOf" srcId="{043BDB3E-25CC-4AC5-9990-86DB0FF189CF}" destId="{73602859-B6EF-46C3-A3B7-7F318CBDF5F3}" srcOrd="0" destOrd="0" presId="urn:microsoft.com/office/officeart/2005/8/layout/venn1"/>
    <dgm:cxn modelId="{23E79036-4C1E-49FC-9882-88BAB48215F1}" srcId="{043BDB3E-25CC-4AC5-9990-86DB0FF189CF}" destId="{5AF20703-4F2F-4429-ADAE-F93E61876947}" srcOrd="0" destOrd="0" parTransId="{6451AF45-975E-4B24-BDC1-A15D0E477344}" sibTransId="{50525076-5555-451C-8B32-5FD8B1EF2CD3}"/>
    <dgm:cxn modelId="{1FA1AA75-61F4-43B9-ADFD-6602D7C7763B}" srcId="{043BDB3E-25CC-4AC5-9990-86DB0FF189CF}" destId="{8436B3E0-3CFE-4E7D-B23A-8AD358C4DA5B}" srcOrd="2" destOrd="0" parTransId="{32EC099A-12E2-406C-AC1F-83BAA7B74476}" sibTransId="{6DC79500-044E-49CE-B7B2-4C1425493776}"/>
    <dgm:cxn modelId="{1F2D9484-5962-4BDB-92E4-D53E9D59177D}" type="presOf" srcId="{FE0505B0-7E00-4F0F-B757-986B73B1AE22}" destId="{38036202-E512-4F4D-94D4-11C3EA29D37A}" srcOrd="1" destOrd="0" presId="urn:microsoft.com/office/officeart/2005/8/layout/venn1"/>
    <dgm:cxn modelId="{EAFA15B0-3C99-4974-9FB4-84B1F98B0969}" type="presOf" srcId="{8436B3E0-3CFE-4E7D-B23A-8AD358C4DA5B}" destId="{28E6723B-419B-4326-949B-0B8B03624769}" srcOrd="1" destOrd="0" presId="urn:microsoft.com/office/officeart/2005/8/layout/venn1"/>
    <dgm:cxn modelId="{894069C2-3483-4F2A-A781-A01674A79622}" type="presOf" srcId="{FE0505B0-7E00-4F0F-B757-986B73B1AE22}" destId="{514AD5B1-C6F0-426F-B416-4A894E2F2D86}" srcOrd="0" destOrd="0" presId="urn:microsoft.com/office/officeart/2005/8/layout/venn1"/>
    <dgm:cxn modelId="{FB7BC2D0-E791-4FC7-8B0D-036BA15ABE5A}" srcId="{043BDB3E-25CC-4AC5-9990-86DB0FF189CF}" destId="{FE0505B0-7E00-4F0F-B757-986B73B1AE22}" srcOrd="1" destOrd="0" parTransId="{F7725EAB-D5B1-4B43-89FA-E7AC25DC746E}" sibTransId="{2ABEBA60-132B-4072-A361-89B281798155}"/>
    <dgm:cxn modelId="{C648CCD9-B5E9-4AA4-A58D-497B73B98C14}" type="presOf" srcId="{5AF20703-4F2F-4429-ADAE-F93E61876947}" destId="{FF22EAD1-E228-4406-899E-D4C517D73CBC}" srcOrd="0" destOrd="0" presId="urn:microsoft.com/office/officeart/2005/8/layout/venn1"/>
    <dgm:cxn modelId="{2B3B61DA-5AB5-47FD-9B64-146760112450}" type="presOf" srcId="{5AF20703-4F2F-4429-ADAE-F93E61876947}" destId="{65708AF8-CBE0-4BD4-BFDD-D42D99E38344}" srcOrd="1" destOrd="0" presId="urn:microsoft.com/office/officeart/2005/8/layout/venn1"/>
    <dgm:cxn modelId="{C6F96872-D138-4FB8-80F1-2C6827692013}" type="presParOf" srcId="{73602859-B6EF-46C3-A3B7-7F318CBDF5F3}" destId="{FF22EAD1-E228-4406-899E-D4C517D73CBC}" srcOrd="0" destOrd="0" presId="urn:microsoft.com/office/officeart/2005/8/layout/venn1"/>
    <dgm:cxn modelId="{84C33C96-B34A-4503-BB31-01091DF12360}" type="presParOf" srcId="{73602859-B6EF-46C3-A3B7-7F318CBDF5F3}" destId="{65708AF8-CBE0-4BD4-BFDD-D42D99E38344}" srcOrd="1" destOrd="0" presId="urn:microsoft.com/office/officeart/2005/8/layout/venn1"/>
    <dgm:cxn modelId="{7ADD3D2A-27AF-4AEF-9895-254B0700C09B}" type="presParOf" srcId="{73602859-B6EF-46C3-A3B7-7F318CBDF5F3}" destId="{514AD5B1-C6F0-426F-B416-4A894E2F2D86}" srcOrd="2" destOrd="0" presId="urn:microsoft.com/office/officeart/2005/8/layout/venn1"/>
    <dgm:cxn modelId="{31B5B54C-3E8A-477A-A7BA-5CD815B96369}" type="presParOf" srcId="{73602859-B6EF-46C3-A3B7-7F318CBDF5F3}" destId="{38036202-E512-4F4D-94D4-11C3EA29D37A}" srcOrd="3" destOrd="0" presId="urn:microsoft.com/office/officeart/2005/8/layout/venn1"/>
    <dgm:cxn modelId="{4DB716C8-E930-4149-9EDA-5400826CF7D7}" type="presParOf" srcId="{73602859-B6EF-46C3-A3B7-7F318CBDF5F3}" destId="{E9C0E132-4DA2-4A1E-BF0D-D672B3D7B5A8}" srcOrd="4" destOrd="0" presId="urn:microsoft.com/office/officeart/2005/8/layout/venn1"/>
    <dgm:cxn modelId="{C4992F30-8552-4197-B40C-79ED08E3AF34}" type="presParOf" srcId="{73602859-B6EF-46C3-A3B7-7F318CBDF5F3}" destId="{28E6723B-419B-4326-949B-0B8B03624769}"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3C92CF1-69C2-4CB0-A9E0-3FCD52472DE7}"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EEBFE3E4-ADB9-4F3C-BCFF-D9261A4BC4AD}">
      <dgm:prSet phldrT="[Text]" custT="1"/>
      <dgm:spPr/>
      <dgm:t>
        <a:bodyPr/>
        <a:lstStyle/>
        <a:p>
          <a:r>
            <a:rPr lang="en-US" sz="1800" b="1" dirty="0"/>
            <a:t>Start</a:t>
          </a:r>
        </a:p>
        <a:p>
          <a:r>
            <a:rPr lang="en-US" sz="1600" dirty="0"/>
            <a:t>(at outset)</a:t>
          </a:r>
        </a:p>
      </dgm:t>
    </dgm:pt>
    <dgm:pt modelId="{0050ABCD-0166-4F11-8805-9DE0AD9E0354}" type="parTrans" cxnId="{9807B15B-3828-4995-B7D1-F5074DACE4F2}">
      <dgm:prSet/>
      <dgm:spPr/>
      <dgm:t>
        <a:bodyPr/>
        <a:lstStyle/>
        <a:p>
          <a:endParaRPr lang="en-US"/>
        </a:p>
      </dgm:t>
    </dgm:pt>
    <dgm:pt modelId="{F67968A2-1E3B-49D8-B2AE-3DD0B7A282FE}" type="sibTrans" cxnId="{9807B15B-3828-4995-B7D1-F5074DACE4F2}">
      <dgm:prSet/>
      <dgm:spPr/>
      <dgm:t>
        <a:bodyPr/>
        <a:lstStyle/>
        <a:p>
          <a:endParaRPr lang="en-US"/>
        </a:p>
      </dgm:t>
    </dgm:pt>
    <dgm:pt modelId="{34367059-0E84-48F9-87D0-9A659DB4CF71}">
      <dgm:prSet phldrT="[Text]" custT="1"/>
      <dgm:spPr/>
      <dgm:t>
        <a:bodyPr/>
        <a:lstStyle/>
        <a:p>
          <a:r>
            <a:rPr lang="en-US" sz="2000" dirty="0"/>
            <a:t>Project</a:t>
          </a:r>
        </a:p>
      </dgm:t>
    </dgm:pt>
    <dgm:pt modelId="{67EA71C1-7498-44DA-91A7-24E7CCA7E535}" type="parTrans" cxnId="{730ABB1D-20BC-49CD-B997-51B650C1BF26}">
      <dgm:prSet/>
      <dgm:spPr/>
      <dgm:t>
        <a:bodyPr/>
        <a:lstStyle/>
        <a:p>
          <a:endParaRPr lang="en-US"/>
        </a:p>
      </dgm:t>
    </dgm:pt>
    <dgm:pt modelId="{9ED65D0C-12CC-4638-AA3D-2A892F953ECD}" type="sibTrans" cxnId="{730ABB1D-20BC-49CD-B997-51B650C1BF26}">
      <dgm:prSet/>
      <dgm:spPr/>
      <dgm:t>
        <a:bodyPr/>
        <a:lstStyle/>
        <a:p>
          <a:endParaRPr lang="en-US"/>
        </a:p>
      </dgm:t>
    </dgm:pt>
    <dgm:pt modelId="{DC4017FF-7B64-4A2E-A178-CA4776564F8D}">
      <dgm:prSet phldrT="[Text]" custT="1"/>
      <dgm:spPr/>
      <dgm:t>
        <a:bodyPr/>
        <a:lstStyle/>
        <a:p>
          <a:r>
            <a:rPr lang="en-US" sz="2000" dirty="0"/>
            <a:t>Data</a:t>
          </a:r>
        </a:p>
      </dgm:t>
    </dgm:pt>
    <dgm:pt modelId="{61DDC7EE-C6A6-41D3-8052-A419AD822698}" type="parTrans" cxnId="{A0AA27A2-A042-45E2-BD88-B06EFC95A7B0}">
      <dgm:prSet/>
      <dgm:spPr/>
      <dgm:t>
        <a:bodyPr/>
        <a:lstStyle/>
        <a:p>
          <a:endParaRPr lang="en-US"/>
        </a:p>
      </dgm:t>
    </dgm:pt>
    <dgm:pt modelId="{2B44B1F2-6CDD-46ED-ADC1-E5BF27AD0BBC}" type="sibTrans" cxnId="{A0AA27A2-A042-45E2-BD88-B06EFC95A7B0}">
      <dgm:prSet/>
      <dgm:spPr/>
      <dgm:t>
        <a:bodyPr/>
        <a:lstStyle/>
        <a:p>
          <a:endParaRPr lang="en-US"/>
        </a:p>
      </dgm:t>
    </dgm:pt>
    <dgm:pt modelId="{1ED7A4F8-3A70-4A0B-9B13-43147B49E1AB}">
      <dgm:prSet phldrT="[Text]" custT="1"/>
      <dgm:spPr/>
      <dgm:t>
        <a:bodyPr/>
        <a:lstStyle/>
        <a:p>
          <a:r>
            <a:rPr lang="en-US" sz="1800" b="1" dirty="0"/>
            <a:t>On The Road</a:t>
          </a:r>
        </a:p>
        <a:p>
          <a:r>
            <a:rPr lang="en-US" sz="1600" dirty="0"/>
            <a:t>(periodic review)</a:t>
          </a:r>
        </a:p>
      </dgm:t>
    </dgm:pt>
    <dgm:pt modelId="{CE2FFF07-73BE-4FF6-9A59-BA80DF1E9733}" type="parTrans" cxnId="{795C72E4-A563-4A98-9CE4-7F836B526D3B}">
      <dgm:prSet/>
      <dgm:spPr/>
      <dgm:t>
        <a:bodyPr/>
        <a:lstStyle/>
        <a:p>
          <a:endParaRPr lang="en-US"/>
        </a:p>
      </dgm:t>
    </dgm:pt>
    <dgm:pt modelId="{C3535AE4-11DB-4D72-8DCB-36ED61F8A777}" type="sibTrans" cxnId="{795C72E4-A563-4A98-9CE4-7F836B526D3B}">
      <dgm:prSet/>
      <dgm:spPr/>
      <dgm:t>
        <a:bodyPr/>
        <a:lstStyle/>
        <a:p>
          <a:endParaRPr lang="en-US"/>
        </a:p>
      </dgm:t>
    </dgm:pt>
    <dgm:pt modelId="{F9DFDC48-4D63-4496-AFB5-33914D1C4C5C}">
      <dgm:prSet phldrT="[Text]" custT="1"/>
      <dgm:spPr/>
      <dgm:t>
        <a:bodyPr/>
        <a:lstStyle/>
        <a:p>
          <a:r>
            <a:rPr lang="en-US" sz="2000" dirty="0"/>
            <a:t>Project</a:t>
          </a:r>
        </a:p>
      </dgm:t>
    </dgm:pt>
    <dgm:pt modelId="{D1BC5FA7-F9DD-4F91-90F0-3D63A0AEDB31}" type="parTrans" cxnId="{CC18203E-003A-42AC-AD37-7F576D3ABB32}">
      <dgm:prSet/>
      <dgm:spPr/>
      <dgm:t>
        <a:bodyPr/>
        <a:lstStyle/>
        <a:p>
          <a:endParaRPr lang="en-US"/>
        </a:p>
      </dgm:t>
    </dgm:pt>
    <dgm:pt modelId="{A6C6CA1B-95B0-43DD-B35C-08F4E5F6201A}" type="sibTrans" cxnId="{CC18203E-003A-42AC-AD37-7F576D3ABB32}">
      <dgm:prSet/>
      <dgm:spPr/>
      <dgm:t>
        <a:bodyPr/>
        <a:lstStyle/>
        <a:p>
          <a:endParaRPr lang="en-US"/>
        </a:p>
      </dgm:t>
    </dgm:pt>
    <dgm:pt modelId="{63DF93D3-7057-4E02-B65D-AC9D7CF35611}">
      <dgm:prSet phldrT="[Text]" custT="1"/>
      <dgm:spPr/>
      <dgm:t>
        <a:bodyPr/>
        <a:lstStyle/>
        <a:p>
          <a:r>
            <a:rPr lang="en-US" sz="2000" dirty="0"/>
            <a:t>Data</a:t>
          </a:r>
        </a:p>
      </dgm:t>
    </dgm:pt>
    <dgm:pt modelId="{1D99A9AB-E65B-49E6-AA07-31EC22C73805}" type="parTrans" cxnId="{C664131B-C06D-49EA-90A2-61F5B6474D66}">
      <dgm:prSet/>
      <dgm:spPr/>
      <dgm:t>
        <a:bodyPr/>
        <a:lstStyle/>
        <a:p>
          <a:endParaRPr lang="en-US"/>
        </a:p>
      </dgm:t>
    </dgm:pt>
    <dgm:pt modelId="{6B4B5647-FA85-49A0-9D6D-5D51B62BCEA9}" type="sibTrans" cxnId="{C664131B-C06D-49EA-90A2-61F5B6474D66}">
      <dgm:prSet/>
      <dgm:spPr/>
      <dgm:t>
        <a:bodyPr/>
        <a:lstStyle/>
        <a:p>
          <a:endParaRPr lang="en-US"/>
        </a:p>
      </dgm:t>
    </dgm:pt>
    <dgm:pt modelId="{26916416-BF89-41BA-A34C-25214368ADA8}">
      <dgm:prSet phldrT="[Text]" custT="1"/>
      <dgm:spPr/>
      <dgm:t>
        <a:bodyPr/>
        <a:lstStyle/>
        <a:p>
          <a:r>
            <a:rPr lang="en-US" sz="1800" b="1" dirty="0"/>
            <a:t>Destination</a:t>
          </a:r>
        </a:p>
        <a:p>
          <a:r>
            <a:rPr lang="en-US" sz="1600" dirty="0"/>
            <a:t>(at results stage)</a:t>
          </a:r>
        </a:p>
      </dgm:t>
    </dgm:pt>
    <dgm:pt modelId="{061910CA-9F24-457C-8DB5-64AA00552D88}" type="parTrans" cxnId="{A16293B0-F367-4FBD-A5AC-DCEC351C9315}">
      <dgm:prSet/>
      <dgm:spPr/>
      <dgm:t>
        <a:bodyPr/>
        <a:lstStyle/>
        <a:p>
          <a:endParaRPr lang="en-US"/>
        </a:p>
      </dgm:t>
    </dgm:pt>
    <dgm:pt modelId="{F22A2865-C426-4CA9-9FB8-0F1399C0B94A}" type="sibTrans" cxnId="{A16293B0-F367-4FBD-A5AC-DCEC351C9315}">
      <dgm:prSet/>
      <dgm:spPr/>
      <dgm:t>
        <a:bodyPr/>
        <a:lstStyle/>
        <a:p>
          <a:endParaRPr lang="en-US"/>
        </a:p>
      </dgm:t>
    </dgm:pt>
    <dgm:pt modelId="{9FA9B44C-ED17-4A8C-A730-250879EC193C}">
      <dgm:prSet phldrT="[Text]" custT="1"/>
      <dgm:spPr/>
      <dgm:t>
        <a:bodyPr/>
        <a:lstStyle/>
        <a:p>
          <a:r>
            <a:rPr lang="en-US" sz="2000" dirty="0"/>
            <a:t>Project</a:t>
          </a:r>
        </a:p>
      </dgm:t>
    </dgm:pt>
    <dgm:pt modelId="{8FE5AFC1-12FB-4354-9F84-948AB909D2E7}" type="parTrans" cxnId="{1F434D36-31C6-43BB-BBBE-4F8EAF71CFA1}">
      <dgm:prSet/>
      <dgm:spPr/>
      <dgm:t>
        <a:bodyPr/>
        <a:lstStyle/>
        <a:p>
          <a:endParaRPr lang="en-US"/>
        </a:p>
      </dgm:t>
    </dgm:pt>
    <dgm:pt modelId="{7AD89F51-FCBD-4F1D-97F6-7455C7E13A7A}" type="sibTrans" cxnId="{1F434D36-31C6-43BB-BBBE-4F8EAF71CFA1}">
      <dgm:prSet/>
      <dgm:spPr/>
      <dgm:t>
        <a:bodyPr/>
        <a:lstStyle/>
        <a:p>
          <a:endParaRPr lang="en-US"/>
        </a:p>
      </dgm:t>
    </dgm:pt>
    <dgm:pt modelId="{23F63E0C-589E-4D44-8E05-B402ECF8E086}">
      <dgm:prSet phldrT="[Text]" custT="1"/>
      <dgm:spPr/>
      <dgm:t>
        <a:bodyPr/>
        <a:lstStyle/>
        <a:p>
          <a:r>
            <a:rPr lang="en-US" sz="2000" dirty="0"/>
            <a:t>Data</a:t>
          </a:r>
        </a:p>
      </dgm:t>
    </dgm:pt>
    <dgm:pt modelId="{F614F1E8-6B37-4F15-8B2E-A7FD1FACB3C6}" type="parTrans" cxnId="{89BC8F89-3D9C-4159-A179-86F593DB77F7}">
      <dgm:prSet/>
      <dgm:spPr/>
      <dgm:t>
        <a:bodyPr/>
        <a:lstStyle/>
        <a:p>
          <a:endParaRPr lang="en-US"/>
        </a:p>
      </dgm:t>
    </dgm:pt>
    <dgm:pt modelId="{F755681C-3E9E-47E0-981C-026C8737FEFA}" type="sibTrans" cxnId="{89BC8F89-3D9C-4159-A179-86F593DB77F7}">
      <dgm:prSet/>
      <dgm:spPr/>
      <dgm:t>
        <a:bodyPr/>
        <a:lstStyle/>
        <a:p>
          <a:endParaRPr lang="en-US"/>
        </a:p>
      </dgm:t>
    </dgm:pt>
    <dgm:pt modelId="{F2DE81D1-CC0C-474A-BEB7-C1024B0C70A6}">
      <dgm:prSet phldrT="[Text]" custT="1"/>
      <dgm:spPr/>
      <dgm:t>
        <a:bodyPr/>
        <a:lstStyle/>
        <a:p>
          <a:r>
            <a:rPr lang="en-US" sz="2000" dirty="0"/>
            <a:t>Results</a:t>
          </a:r>
        </a:p>
      </dgm:t>
    </dgm:pt>
    <dgm:pt modelId="{C809C2E1-32C2-441B-8B96-ED169A35A22A}" type="parTrans" cxnId="{766EEFB0-7A95-4F90-8B77-6D1BD8DC845F}">
      <dgm:prSet/>
      <dgm:spPr/>
      <dgm:t>
        <a:bodyPr/>
        <a:lstStyle/>
        <a:p>
          <a:endParaRPr lang="en-US"/>
        </a:p>
      </dgm:t>
    </dgm:pt>
    <dgm:pt modelId="{D5BB0499-C69C-4EFE-A531-77FF5182F7B1}" type="sibTrans" cxnId="{766EEFB0-7A95-4F90-8B77-6D1BD8DC845F}">
      <dgm:prSet/>
      <dgm:spPr/>
      <dgm:t>
        <a:bodyPr/>
        <a:lstStyle/>
        <a:p>
          <a:endParaRPr lang="en-US"/>
        </a:p>
      </dgm:t>
    </dgm:pt>
    <dgm:pt modelId="{CC943380-AB45-485C-B391-F74732528E28}">
      <dgm:prSet phldrT="[Text]" custT="1"/>
      <dgm:spPr/>
      <dgm:t>
        <a:bodyPr/>
        <a:lstStyle/>
        <a:p>
          <a:r>
            <a:rPr lang="en-US" sz="2000" dirty="0"/>
            <a:t>Results</a:t>
          </a:r>
        </a:p>
      </dgm:t>
    </dgm:pt>
    <dgm:pt modelId="{A34EAB18-2836-47A4-9166-87B04933542F}" type="parTrans" cxnId="{10C52FDE-1B1E-488D-B417-864BD78BE60D}">
      <dgm:prSet/>
      <dgm:spPr/>
      <dgm:t>
        <a:bodyPr/>
        <a:lstStyle/>
        <a:p>
          <a:endParaRPr lang="en-US"/>
        </a:p>
      </dgm:t>
    </dgm:pt>
    <dgm:pt modelId="{C43F2404-E533-4FE2-8543-2542A0FF04DF}" type="sibTrans" cxnId="{10C52FDE-1B1E-488D-B417-864BD78BE60D}">
      <dgm:prSet/>
      <dgm:spPr/>
      <dgm:t>
        <a:bodyPr/>
        <a:lstStyle/>
        <a:p>
          <a:endParaRPr lang="en-US"/>
        </a:p>
      </dgm:t>
    </dgm:pt>
    <dgm:pt modelId="{021C0335-7C57-4FDB-BED1-312C935B375C}">
      <dgm:prSet phldrT="[Text]" custT="1"/>
      <dgm:spPr/>
      <dgm:t>
        <a:bodyPr/>
        <a:lstStyle/>
        <a:p>
          <a:r>
            <a:rPr lang="en-US" sz="2000" dirty="0"/>
            <a:t>Results</a:t>
          </a:r>
        </a:p>
      </dgm:t>
    </dgm:pt>
    <dgm:pt modelId="{4E468D1C-808A-4256-92DC-DA62737A72DC}" type="parTrans" cxnId="{5C327F6D-E5BD-437A-B550-870E11368C2B}">
      <dgm:prSet/>
      <dgm:spPr/>
      <dgm:t>
        <a:bodyPr/>
        <a:lstStyle/>
        <a:p>
          <a:endParaRPr lang="en-US"/>
        </a:p>
      </dgm:t>
    </dgm:pt>
    <dgm:pt modelId="{08374C2B-376A-4B24-AF77-A140B4C3B8E8}" type="sibTrans" cxnId="{5C327F6D-E5BD-437A-B550-870E11368C2B}">
      <dgm:prSet/>
      <dgm:spPr/>
      <dgm:t>
        <a:bodyPr/>
        <a:lstStyle/>
        <a:p>
          <a:endParaRPr lang="en-US"/>
        </a:p>
      </dgm:t>
    </dgm:pt>
    <dgm:pt modelId="{13DBFCF5-ABF1-417C-A87C-3FF84DEBF349}">
      <dgm:prSet phldrT="[Text]" custT="1"/>
      <dgm:spPr/>
      <dgm:t>
        <a:bodyPr/>
        <a:lstStyle/>
        <a:p>
          <a:endParaRPr lang="en-US" sz="1800" b="0" dirty="0"/>
        </a:p>
        <a:p>
          <a:endParaRPr lang="en-US" sz="1800" b="0" dirty="0"/>
        </a:p>
        <a:p>
          <a:endParaRPr lang="en-US" sz="1800" b="0" dirty="0"/>
        </a:p>
        <a:p>
          <a:endParaRPr lang="en-US" sz="1800" b="0" dirty="0"/>
        </a:p>
        <a:p>
          <a:endParaRPr lang="en-US" sz="1800" b="0" dirty="0"/>
        </a:p>
        <a:p>
          <a:endParaRPr lang="en-US" sz="1800" b="0" dirty="0"/>
        </a:p>
        <a:p>
          <a:endParaRPr lang="en-US" sz="1800" b="0" dirty="0"/>
        </a:p>
        <a:p>
          <a:r>
            <a:rPr lang="en-US" sz="1800" b="0" dirty="0"/>
            <a:t>Detailed guidance notes to support completion of Roadmap</a:t>
          </a:r>
        </a:p>
      </dgm:t>
    </dgm:pt>
    <dgm:pt modelId="{B3BC6FCA-2BDE-4088-AD5C-2B3AF27739EA}" type="parTrans" cxnId="{EDCE0586-3F69-4A43-8D5D-39B2CD2E1C1D}">
      <dgm:prSet/>
      <dgm:spPr/>
      <dgm:t>
        <a:bodyPr/>
        <a:lstStyle/>
        <a:p>
          <a:endParaRPr lang="en-US"/>
        </a:p>
      </dgm:t>
    </dgm:pt>
    <dgm:pt modelId="{71FD8F4B-2E23-4B40-8647-66B6328E5197}" type="sibTrans" cxnId="{EDCE0586-3F69-4A43-8D5D-39B2CD2E1C1D}">
      <dgm:prSet/>
      <dgm:spPr/>
      <dgm:t>
        <a:bodyPr/>
        <a:lstStyle/>
        <a:p>
          <a:endParaRPr lang="en-US"/>
        </a:p>
      </dgm:t>
    </dgm:pt>
    <dgm:pt modelId="{E7F20540-A17E-42B4-A4B6-CBF3F589450A}" type="pres">
      <dgm:prSet presAssocID="{A3C92CF1-69C2-4CB0-A9E0-3FCD52472DE7}" presName="theList" presStyleCnt="0">
        <dgm:presLayoutVars>
          <dgm:dir/>
          <dgm:animLvl val="lvl"/>
          <dgm:resizeHandles val="exact"/>
        </dgm:presLayoutVars>
      </dgm:prSet>
      <dgm:spPr/>
    </dgm:pt>
    <dgm:pt modelId="{357A2B2D-3A4A-472B-B1C0-59E816D18A76}" type="pres">
      <dgm:prSet presAssocID="{EEBFE3E4-ADB9-4F3C-BCFF-D9261A4BC4AD}" presName="compNode" presStyleCnt="0"/>
      <dgm:spPr/>
    </dgm:pt>
    <dgm:pt modelId="{EA2D97A0-BA42-40D1-A63D-1F8C577D3D5C}" type="pres">
      <dgm:prSet presAssocID="{EEBFE3E4-ADB9-4F3C-BCFF-D9261A4BC4AD}" presName="aNode" presStyleLbl="bgShp" presStyleIdx="0" presStyleCnt="4"/>
      <dgm:spPr/>
    </dgm:pt>
    <dgm:pt modelId="{9E4E4DDA-EE41-4FFE-8B64-585FC7F97586}" type="pres">
      <dgm:prSet presAssocID="{EEBFE3E4-ADB9-4F3C-BCFF-D9261A4BC4AD}" presName="textNode" presStyleLbl="bgShp" presStyleIdx="0" presStyleCnt="4"/>
      <dgm:spPr/>
    </dgm:pt>
    <dgm:pt modelId="{856E1CF1-55F0-4460-B832-3C110325364B}" type="pres">
      <dgm:prSet presAssocID="{EEBFE3E4-ADB9-4F3C-BCFF-D9261A4BC4AD}" presName="compChildNode" presStyleCnt="0"/>
      <dgm:spPr/>
    </dgm:pt>
    <dgm:pt modelId="{32BE9016-005F-4849-B342-12ACB7B55357}" type="pres">
      <dgm:prSet presAssocID="{EEBFE3E4-ADB9-4F3C-BCFF-D9261A4BC4AD}" presName="theInnerList" presStyleCnt="0"/>
      <dgm:spPr/>
    </dgm:pt>
    <dgm:pt modelId="{255B6E9B-7BBF-4D7F-8773-32E00A0AE1C3}" type="pres">
      <dgm:prSet presAssocID="{34367059-0E84-48F9-87D0-9A659DB4CF71}" presName="childNode" presStyleLbl="node1" presStyleIdx="0" presStyleCnt="9">
        <dgm:presLayoutVars>
          <dgm:bulletEnabled val="1"/>
        </dgm:presLayoutVars>
      </dgm:prSet>
      <dgm:spPr/>
    </dgm:pt>
    <dgm:pt modelId="{08DA8E58-3548-48BA-BF9F-417FCF63B15C}" type="pres">
      <dgm:prSet presAssocID="{34367059-0E84-48F9-87D0-9A659DB4CF71}" presName="aSpace2" presStyleCnt="0"/>
      <dgm:spPr/>
    </dgm:pt>
    <dgm:pt modelId="{E93C4D55-91AA-4AA6-BDFC-DB1C93320714}" type="pres">
      <dgm:prSet presAssocID="{DC4017FF-7B64-4A2E-A178-CA4776564F8D}" presName="childNode" presStyleLbl="node1" presStyleIdx="1" presStyleCnt="9" custScaleY="40136">
        <dgm:presLayoutVars>
          <dgm:bulletEnabled val="1"/>
        </dgm:presLayoutVars>
      </dgm:prSet>
      <dgm:spPr/>
    </dgm:pt>
    <dgm:pt modelId="{20D5166F-434A-405B-AB40-A6C93F6ED9D0}" type="pres">
      <dgm:prSet presAssocID="{DC4017FF-7B64-4A2E-A178-CA4776564F8D}" presName="aSpace2" presStyleCnt="0"/>
      <dgm:spPr/>
    </dgm:pt>
    <dgm:pt modelId="{AEB4D0B2-C2F7-4587-AAFC-7F6A33C2D17E}" type="pres">
      <dgm:prSet presAssocID="{F2DE81D1-CC0C-474A-BEB7-C1024B0C70A6}" presName="childNode" presStyleLbl="node1" presStyleIdx="2" presStyleCnt="9" custScaleY="40136">
        <dgm:presLayoutVars>
          <dgm:bulletEnabled val="1"/>
        </dgm:presLayoutVars>
      </dgm:prSet>
      <dgm:spPr/>
    </dgm:pt>
    <dgm:pt modelId="{39A0ACA4-0470-4CCE-ACD7-E18E81AE53AC}" type="pres">
      <dgm:prSet presAssocID="{EEBFE3E4-ADB9-4F3C-BCFF-D9261A4BC4AD}" presName="aSpace" presStyleCnt="0"/>
      <dgm:spPr/>
    </dgm:pt>
    <dgm:pt modelId="{388B0EF6-B2AE-4096-889D-E0648D83F5FD}" type="pres">
      <dgm:prSet presAssocID="{1ED7A4F8-3A70-4A0B-9B13-43147B49E1AB}" presName="compNode" presStyleCnt="0"/>
      <dgm:spPr/>
    </dgm:pt>
    <dgm:pt modelId="{EBBCEC65-8A3E-49F3-A336-D4F66028E581}" type="pres">
      <dgm:prSet presAssocID="{1ED7A4F8-3A70-4A0B-9B13-43147B49E1AB}" presName="aNode" presStyleLbl="bgShp" presStyleIdx="1" presStyleCnt="4"/>
      <dgm:spPr/>
    </dgm:pt>
    <dgm:pt modelId="{4CA8DE09-AE6D-4341-B9E4-FDE27A9F6291}" type="pres">
      <dgm:prSet presAssocID="{1ED7A4F8-3A70-4A0B-9B13-43147B49E1AB}" presName="textNode" presStyleLbl="bgShp" presStyleIdx="1" presStyleCnt="4"/>
      <dgm:spPr/>
    </dgm:pt>
    <dgm:pt modelId="{3608BE76-AC44-4716-968E-ABEAD9E4DAFA}" type="pres">
      <dgm:prSet presAssocID="{1ED7A4F8-3A70-4A0B-9B13-43147B49E1AB}" presName="compChildNode" presStyleCnt="0"/>
      <dgm:spPr/>
    </dgm:pt>
    <dgm:pt modelId="{D9DE824E-840E-4993-AEF3-764810A8A812}" type="pres">
      <dgm:prSet presAssocID="{1ED7A4F8-3A70-4A0B-9B13-43147B49E1AB}" presName="theInnerList" presStyleCnt="0"/>
      <dgm:spPr/>
    </dgm:pt>
    <dgm:pt modelId="{F3DABB2A-9E1F-4B7D-A7AA-E8F63D8D3A19}" type="pres">
      <dgm:prSet presAssocID="{F9DFDC48-4D63-4496-AFB5-33914D1C4C5C}" presName="childNode" presStyleLbl="node1" presStyleIdx="3" presStyleCnt="9">
        <dgm:presLayoutVars>
          <dgm:bulletEnabled val="1"/>
        </dgm:presLayoutVars>
      </dgm:prSet>
      <dgm:spPr/>
    </dgm:pt>
    <dgm:pt modelId="{D8D20A0D-4DAD-4C82-98CC-845A2382E644}" type="pres">
      <dgm:prSet presAssocID="{F9DFDC48-4D63-4496-AFB5-33914D1C4C5C}" presName="aSpace2" presStyleCnt="0"/>
      <dgm:spPr/>
    </dgm:pt>
    <dgm:pt modelId="{58E6C43C-C996-4217-8B40-E51A096EA2E5}" type="pres">
      <dgm:prSet presAssocID="{63DF93D3-7057-4E02-B65D-AC9D7CF35611}" presName="childNode" presStyleLbl="node1" presStyleIdx="4" presStyleCnt="9">
        <dgm:presLayoutVars>
          <dgm:bulletEnabled val="1"/>
        </dgm:presLayoutVars>
      </dgm:prSet>
      <dgm:spPr/>
    </dgm:pt>
    <dgm:pt modelId="{18EC24E2-77AF-4B94-AD7D-930A749CAE81}" type="pres">
      <dgm:prSet presAssocID="{63DF93D3-7057-4E02-B65D-AC9D7CF35611}" presName="aSpace2" presStyleCnt="0"/>
      <dgm:spPr/>
    </dgm:pt>
    <dgm:pt modelId="{EB2E5516-0CE3-4BFB-91A1-0D911CDFD931}" type="pres">
      <dgm:prSet presAssocID="{CC943380-AB45-485C-B391-F74732528E28}" presName="childNode" presStyleLbl="node1" presStyleIdx="5" presStyleCnt="9">
        <dgm:presLayoutVars>
          <dgm:bulletEnabled val="1"/>
        </dgm:presLayoutVars>
      </dgm:prSet>
      <dgm:spPr/>
    </dgm:pt>
    <dgm:pt modelId="{6EE94340-30AD-4326-BF12-423197AC7635}" type="pres">
      <dgm:prSet presAssocID="{1ED7A4F8-3A70-4A0B-9B13-43147B49E1AB}" presName="aSpace" presStyleCnt="0"/>
      <dgm:spPr/>
    </dgm:pt>
    <dgm:pt modelId="{BCD96019-0F5C-4F6E-9B93-0594AA33CD5F}" type="pres">
      <dgm:prSet presAssocID="{26916416-BF89-41BA-A34C-25214368ADA8}" presName="compNode" presStyleCnt="0"/>
      <dgm:spPr/>
    </dgm:pt>
    <dgm:pt modelId="{1BA05F4D-B58F-4660-93BE-117AB10C852B}" type="pres">
      <dgm:prSet presAssocID="{26916416-BF89-41BA-A34C-25214368ADA8}" presName="aNode" presStyleLbl="bgShp" presStyleIdx="2" presStyleCnt="4"/>
      <dgm:spPr/>
    </dgm:pt>
    <dgm:pt modelId="{F765C921-ECC6-4DA8-B237-ED473FB591AD}" type="pres">
      <dgm:prSet presAssocID="{26916416-BF89-41BA-A34C-25214368ADA8}" presName="textNode" presStyleLbl="bgShp" presStyleIdx="2" presStyleCnt="4"/>
      <dgm:spPr/>
    </dgm:pt>
    <dgm:pt modelId="{197DC25C-D366-4467-ACDC-7A673F2C4FF8}" type="pres">
      <dgm:prSet presAssocID="{26916416-BF89-41BA-A34C-25214368ADA8}" presName="compChildNode" presStyleCnt="0"/>
      <dgm:spPr/>
    </dgm:pt>
    <dgm:pt modelId="{B42890D7-DAC2-4D57-9425-EBC39A3627C1}" type="pres">
      <dgm:prSet presAssocID="{26916416-BF89-41BA-A34C-25214368ADA8}" presName="theInnerList" presStyleCnt="0"/>
      <dgm:spPr/>
    </dgm:pt>
    <dgm:pt modelId="{005563E5-EBE2-4B29-8D78-21E2CA45431A}" type="pres">
      <dgm:prSet presAssocID="{9FA9B44C-ED17-4A8C-A730-250879EC193C}" presName="childNode" presStyleLbl="node1" presStyleIdx="6" presStyleCnt="9" custScaleY="40136">
        <dgm:presLayoutVars>
          <dgm:bulletEnabled val="1"/>
        </dgm:presLayoutVars>
      </dgm:prSet>
      <dgm:spPr/>
    </dgm:pt>
    <dgm:pt modelId="{A639A57F-D9F3-4537-B7B6-5104FEAFC810}" type="pres">
      <dgm:prSet presAssocID="{9FA9B44C-ED17-4A8C-A730-250879EC193C}" presName="aSpace2" presStyleCnt="0"/>
      <dgm:spPr/>
    </dgm:pt>
    <dgm:pt modelId="{314CC922-BDD7-437E-9CB2-676BBDF01E75}" type="pres">
      <dgm:prSet presAssocID="{23F63E0C-589E-4D44-8E05-B402ECF8E086}" presName="childNode" presStyleLbl="node1" presStyleIdx="7" presStyleCnt="9" custScaleY="40136">
        <dgm:presLayoutVars>
          <dgm:bulletEnabled val="1"/>
        </dgm:presLayoutVars>
      </dgm:prSet>
      <dgm:spPr/>
    </dgm:pt>
    <dgm:pt modelId="{7FCA7EA9-7151-48CD-8D64-1EEB7AC36063}" type="pres">
      <dgm:prSet presAssocID="{23F63E0C-589E-4D44-8E05-B402ECF8E086}" presName="aSpace2" presStyleCnt="0"/>
      <dgm:spPr/>
    </dgm:pt>
    <dgm:pt modelId="{1E6B98AC-5B1E-4707-B5FD-242AA3FFB793}" type="pres">
      <dgm:prSet presAssocID="{021C0335-7C57-4FDB-BED1-312C935B375C}" presName="childNode" presStyleLbl="node1" presStyleIdx="8" presStyleCnt="9">
        <dgm:presLayoutVars>
          <dgm:bulletEnabled val="1"/>
        </dgm:presLayoutVars>
      </dgm:prSet>
      <dgm:spPr/>
    </dgm:pt>
    <dgm:pt modelId="{43BCC2E7-0DE5-41F6-98D3-AD71A05040AC}" type="pres">
      <dgm:prSet presAssocID="{26916416-BF89-41BA-A34C-25214368ADA8}" presName="aSpace" presStyleCnt="0"/>
      <dgm:spPr/>
    </dgm:pt>
    <dgm:pt modelId="{BA4892E5-3743-4308-A011-D9560653CCD5}" type="pres">
      <dgm:prSet presAssocID="{13DBFCF5-ABF1-417C-A87C-3FF84DEBF349}" presName="compNode" presStyleCnt="0"/>
      <dgm:spPr/>
    </dgm:pt>
    <dgm:pt modelId="{98FB554F-CCDA-44A1-81A3-103B877BD268}" type="pres">
      <dgm:prSet presAssocID="{13DBFCF5-ABF1-417C-A87C-3FF84DEBF349}" presName="aNode" presStyleLbl="bgShp" presStyleIdx="3" presStyleCnt="4"/>
      <dgm:spPr/>
    </dgm:pt>
    <dgm:pt modelId="{0E7DC2AB-ADC5-4489-80F4-CDBBD9340F6E}" type="pres">
      <dgm:prSet presAssocID="{13DBFCF5-ABF1-417C-A87C-3FF84DEBF349}" presName="textNode" presStyleLbl="bgShp" presStyleIdx="3" presStyleCnt="4"/>
      <dgm:spPr/>
    </dgm:pt>
    <dgm:pt modelId="{ECB541B1-916F-4B9A-8378-74A016CF939C}" type="pres">
      <dgm:prSet presAssocID="{13DBFCF5-ABF1-417C-A87C-3FF84DEBF349}" presName="compChildNode" presStyleCnt="0"/>
      <dgm:spPr/>
    </dgm:pt>
    <dgm:pt modelId="{77DE0315-42DC-4C52-9918-B5B1BC47952B}" type="pres">
      <dgm:prSet presAssocID="{13DBFCF5-ABF1-417C-A87C-3FF84DEBF349}" presName="theInnerList" presStyleCnt="0"/>
      <dgm:spPr/>
    </dgm:pt>
  </dgm:ptLst>
  <dgm:cxnLst>
    <dgm:cxn modelId="{C664131B-C06D-49EA-90A2-61F5B6474D66}" srcId="{1ED7A4F8-3A70-4A0B-9B13-43147B49E1AB}" destId="{63DF93D3-7057-4E02-B65D-AC9D7CF35611}" srcOrd="1" destOrd="0" parTransId="{1D99A9AB-E65B-49E6-AA07-31EC22C73805}" sibTransId="{6B4B5647-FA85-49A0-9D6D-5D51B62BCEA9}"/>
    <dgm:cxn modelId="{730ABB1D-20BC-49CD-B997-51B650C1BF26}" srcId="{EEBFE3E4-ADB9-4F3C-BCFF-D9261A4BC4AD}" destId="{34367059-0E84-48F9-87D0-9A659DB4CF71}" srcOrd="0" destOrd="0" parTransId="{67EA71C1-7498-44DA-91A7-24E7CCA7E535}" sibTransId="{9ED65D0C-12CC-4638-AA3D-2A892F953ECD}"/>
    <dgm:cxn modelId="{A9CCDF1D-50CA-43C7-A277-70CFE424518E}" type="presOf" srcId="{13DBFCF5-ABF1-417C-A87C-3FF84DEBF349}" destId="{0E7DC2AB-ADC5-4489-80F4-CDBBD9340F6E}" srcOrd="1" destOrd="0" presId="urn:microsoft.com/office/officeart/2005/8/layout/lProcess2"/>
    <dgm:cxn modelId="{75582324-3CCF-409D-ABFE-5B93831FC9F1}" type="presOf" srcId="{1ED7A4F8-3A70-4A0B-9B13-43147B49E1AB}" destId="{4CA8DE09-AE6D-4341-B9E4-FDE27A9F6291}" srcOrd="1" destOrd="0" presId="urn:microsoft.com/office/officeart/2005/8/layout/lProcess2"/>
    <dgm:cxn modelId="{1F434D36-31C6-43BB-BBBE-4F8EAF71CFA1}" srcId="{26916416-BF89-41BA-A34C-25214368ADA8}" destId="{9FA9B44C-ED17-4A8C-A730-250879EC193C}" srcOrd="0" destOrd="0" parTransId="{8FE5AFC1-12FB-4354-9F84-948AB909D2E7}" sibTransId="{7AD89F51-FCBD-4F1D-97F6-7455C7E13A7A}"/>
    <dgm:cxn modelId="{CC18203E-003A-42AC-AD37-7F576D3ABB32}" srcId="{1ED7A4F8-3A70-4A0B-9B13-43147B49E1AB}" destId="{F9DFDC48-4D63-4496-AFB5-33914D1C4C5C}" srcOrd="0" destOrd="0" parTransId="{D1BC5FA7-F9DD-4F91-90F0-3D63A0AEDB31}" sibTransId="{A6C6CA1B-95B0-43DD-B35C-08F4E5F6201A}"/>
    <dgm:cxn modelId="{9807B15B-3828-4995-B7D1-F5074DACE4F2}" srcId="{A3C92CF1-69C2-4CB0-A9E0-3FCD52472DE7}" destId="{EEBFE3E4-ADB9-4F3C-BCFF-D9261A4BC4AD}" srcOrd="0" destOrd="0" parTransId="{0050ABCD-0166-4F11-8805-9DE0AD9E0354}" sibTransId="{F67968A2-1E3B-49D8-B2AE-3DD0B7A282FE}"/>
    <dgm:cxn modelId="{7A1AF35D-9941-48BE-9C6A-EF14B0B73FB0}" type="presOf" srcId="{F9DFDC48-4D63-4496-AFB5-33914D1C4C5C}" destId="{F3DABB2A-9E1F-4B7D-A7AA-E8F63D8D3A19}" srcOrd="0" destOrd="0" presId="urn:microsoft.com/office/officeart/2005/8/layout/lProcess2"/>
    <dgm:cxn modelId="{3A2AE341-8D99-43FB-A7EC-AD883355052F}" type="presOf" srcId="{021C0335-7C57-4FDB-BED1-312C935B375C}" destId="{1E6B98AC-5B1E-4707-B5FD-242AA3FFB793}" srcOrd="0" destOrd="0" presId="urn:microsoft.com/office/officeart/2005/8/layout/lProcess2"/>
    <dgm:cxn modelId="{CBE14062-3C61-49D6-A9AB-F0C68AAC497E}" type="presOf" srcId="{EEBFE3E4-ADB9-4F3C-BCFF-D9261A4BC4AD}" destId="{EA2D97A0-BA42-40D1-A63D-1F8C577D3D5C}" srcOrd="0" destOrd="0" presId="urn:microsoft.com/office/officeart/2005/8/layout/lProcess2"/>
    <dgm:cxn modelId="{29078A42-8C66-4E38-A4DB-45ED40E7AEB5}" type="presOf" srcId="{23F63E0C-589E-4D44-8E05-B402ECF8E086}" destId="{314CC922-BDD7-437E-9CB2-676BBDF01E75}" srcOrd="0" destOrd="0" presId="urn:microsoft.com/office/officeart/2005/8/layout/lProcess2"/>
    <dgm:cxn modelId="{5C327F6D-E5BD-437A-B550-870E11368C2B}" srcId="{26916416-BF89-41BA-A34C-25214368ADA8}" destId="{021C0335-7C57-4FDB-BED1-312C935B375C}" srcOrd="2" destOrd="0" parTransId="{4E468D1C-808A-4256-92DC-DA62737A72DC}" sibTransId="{08374C2B-376A-4B24-AF77-A140B4C3B8E8}"/>
    <dgm:cxn modelId="{9EC5926F-C9CF-43DF-A2E4-4E6840335F31}" type="presOf" srcId="{9FA9B44C-ED17-4A8C-A730-250879EC193C}" destId="{005563E5-EBE2-4B29-8D78-21E2CA45431A}" srcOrd="0" destOrd="0" presId="urn:microsoft.com/office/officeart/2005/8/layout/lProcess2"/>
    <dgm:cxn modelId="{D964E451-C153-4E43-A511-3AE7B2433400}" type="presOf" srcId="{13DBFCF5-ABF1-417C-A87C-3FF84DEBF349}" destId="{98FB554F-CCDA-44A1-81A3-103B877BD268}" srcOrd="0" destOrd="0" presId="urn:microsoft.com/office/officeart/2005/8/layout/lProcess2"/>
    <dgm:cxn modelId="{7F38E577-A297-4445-84C3-DE7E839A402C}" type="presOf" srcId="{DC4017FF-7B64-4A2E-A178-CA4776564F8D}" destId="{E93C4D55-91AA-4AA6-BDFC-DB1C93320714}" srcOrd="0" destOrd="0" presId="urn:microsoft.com/office/officeart/2005/8/layout/lProcess2"/>
    <dgm:cxn modelId="{AE84F457-1038-474C-87A4-6C16F97B851D}" type="presOf" srcId="{F2DE81D1-CC0C-474A-BEB7-C1024B0C70A6}" destId="{AEB4D0B2-C2F7-4587-AAFC-7F6A33C2D17E}" srcOrd="0" destOrd="0" presId="urn:microsoft.com/office/officeart/2005/8/layout/lProcess2"/>
    <dgm:cxn modelId="{EDCE0586-3F69-4A43-8D5D-39B2CD2E1C1D}" srcId="{A3C92CF1-69C2-4CB0-A9E0-3FCD52472DE7}" destId="{13DBFCF5-ABF1-417C-A87C-3FF84DEBF349}" srcOrd="3" destOrd="0" parTransId="{B3BC6FCA-2BDE-4088-AD5C-2B3AF27739EA}" sibTransId="{71FD8F4B-2E23-4B40-8647-66B6328E5197}"/>
    <dgm:cxn modelId="{89BC8F89-3D9C-4159-A179-86F593DB77F7}" srcId="{26916416-BF89-41BA-A34C-25214368ADA8}" destId="{23F63E0C-589E-4D44-8E05-B402ECF8E086}" srcOrd="1" destOrd="0" parTransId="{F614F1E8-6B37-4F15-8B2E-A7FD1FACB3C6}" sibTransId="{F755681C-3E9E-47E0-981C-026C8737FEFA}"/>
    <dgm:cxn modelId="{A5F8ED8D-0209-451F-AB4C-03609BB8EDE4}" type="presOf" srcId="{63DF93D3-7057-4E02-B65D-AC9D7CF35611}" destId="{58E6C43C-C996-4217-8B40-E51A096EA2E5}" srcOrd="0" destOrd="0" presId="urn:microsoft.com/office/officeart/2005/8/layout/lProcess2"/>
    <dgm:cxn modelId="{7EFB2FA0-3C07-427E-9B10-E67F8633330E}" type="presOf" srcId="{26916416-BF89-41BA-A34C-25214368ADA8}" destId="{1BA05F4D-B58F-4660-93BE-117AB10C852B}" srcOrd="0" destOrd="0" presId="urn:microsoft.com/office/officeart/2005/8/layout/lProcess2"/>
    <dgm:cxn modelId="{A0AA27A2-A042-45E2-BD88-B06EFC95A7B0}" srcId="{EEBFE3E4-ADB9-4F3C-BCFF-D9261A4BC4AD}" destId="{DC4017FF-7B64-4A2E-A178-CA4776564F8D}" srcOrd="1" destOrd="0" parTransId="{61DDC7EE-C6A6-41D3-8052-A419AD822698}" sibTransId="{2B44B1F2-6CDD-46ED-ADC1-E5BF27AD0BBC}"/>
    <dgm:cxn modelId="{D5723BA4-F36F-4A9D-9CD5-8D2765A73DC0}" type="presOf" srcId="{1ED7A4F8-3A70-4A0B-9B13-43147B49E1AB}" destId="{EBBCEC65-8A3E-49F3-A336-D4F66028E581}" srcOrd="0" destOrd="0" presId="urn:microsoft.com/office/officeart/2005/8/layout/lProcess2"/>
    <dgm:cxn modelId="{98B449B0-0489-48B7-832B-7DCFD364F7C7}" type="presOf" srcId="{A3C92CF1-69C2-4CB0-A9E0-3FCD52472DE7}" destId="{E7F20540-A17E-42B4-A4B6-CBF3F589450A}" srcOrd="0" destOrd="0" presId="urn:microsoft.com/office/officeart/2005/8/layout/lProcess2"/>
    <dgm:cxn modelId="{A16293B0-F367-4FBD-A5AC-DCEC351C9315}" srcId="{A3C92CF1-69C2-4CB0-A9E0-3FCD52472DE7}" destId="{26916416-BF89-41BA-A34C-25214368ADA8}" srcOrd="2" destOrd="0" parTransId="{061910CA-9F24-457C-8DB5-64AA00552D88}" sibTransId="{F22A2865-C426-4CA9-9FB8-0F1399C0B94A}"/>
    <dgm:cxn modelId="{766EEFB0-7A95-4F90-8B77-6D1BD8DC845F}" srcId="{EEBFE3E4-ADB9-4F3C-BCFF-D9261A4BC4AD}" destId="{F2DE81D1-CC0C-474A-BEB7-C1024B0C70A6}" srcOrd="2" destOrd="0" parTransId="{C809C2E1-32C2-441B-8B96-ED169A35A22A}" sibTransId="{D5BB0499-C69C-4EFE-A531-77FF5182F7B1}"/>
    <dgm:cxn modelId="{3EBC2FBD-96D6-46E0-9883-E16D3101FDCA}" type="presOf" srcId="{CC943380-AB45-485C-B391-F74732528E28}" destId="{EB2E5516-0CE3-4BFB-91A1-0D911CDFD931}" srcOrd="0" destOrd="0" presId="urn:microsoft.com/office/officeart/2005/8/layout/lProcess2"/>
    <dgm:cxn modelId="{5010F1D7-B0C2-4D3C-8ECB-C6BE95EC631B}" type="presOf" srcId="{26916416-BF89-41BA-A34C-25214368ADA8}" destId="{F765C921-ECC6-4DA8-B237-ED473FB591AD}" srcOrd="1" destOrd="0" presId="urn:microsoft.com/office/officeart/2005/8/layout/lProcess2"/>
    <dgm:cxn modelId="{10C52FDE-1B1E-488D-B417-864BD78BE60D}" srcId="{1ED7A4F8-3A70-4A0B-9B13-43147B49E1AB}" destId="{CC943380-AB45-485C-B391-F74732528E28}" srcOrd="2" destOrd="0" parTransId="{A34EAB18-2836-47A4-9166-87B04933542F}" sibTransId="{C43F2404-E533-4FE2-8543-2542A0FF04DF}"/>
    <dgm:cxn modelId="{795C72E4-A563-4A98-9CE4-7F836B526D3B}" srcId="{A3C92CF1-69C2-4CB0-A9E0-3FCD52472DE7}" destId="{1ED7A4F8-3A70-4A0B-9B13-43147B49E1AB}" srcOrd="1" destOrd="0" parTransId="{CE2FFF07-73BE-4FF6-9A59-BA80DF1E9733}" sibTransId="{C3535AE4-11DB-4D72-8DCB-36ED61F8A777}"/>
    <dgm:cxn modelId="{96335CEE-094E-4F61-BE8B-95493DEBF814}" type="presOf" srcId="{EEBFE3E4-ADB9-4F3C-BCFF-D9261A4BC4AD}" destId="{9E4E4DDA-EE41-4FFE-8B64-585FC7F97586}" srcOrd="1" destOrd="0" presId="urn:microsoft.com/office/officeart/2005/8/layout/lProcess2"/>
    <dgm:cxn modelId="{526044FE-2359-4CC6-9CCD-FEF88DBD4EF0}" type="presOf" srcId="{34367059-0E84-48F9-87D0-9A659DB4CF71}" destId="{255B6E9B-7BBF-4D7F-8773-32E00A0AE1C3}" srcOrd="0" destOrd="0" presId="urn:microsoft.com/office/officeart/2005/8/layout/lProcess2"/>
    <dgm:cxn modelId="{970669C6-A5B8-42F3-AD0B-24A10E8815BD}" type="presParOf" srcId="{E7F20540-A17E-42B4-A4B6-CBF3F589450A}" destId="{357A2B2D-3A4A-472B-B1C0-59E816D18A76}" srcOrd="0" destOrd="0" presId="urn:microsoft.com/office/officeart/2005/8/layout/lProcess2"/>
    <dgm:cxn modelId="{01164F66-B5C1-4B76-9315-0E960293E457}" type="presParOf" srcId="{357A2B2D-3A4A-472B-B1C0-59E816D18A76}" destId="{EA2D97A0-BA42-40D1-A63D-1F8C577D3D5C}" srcOrd="0" destOrd="0" presId="urn:microsoft.com/office/officeart/2005/8/layout/lProcess2"/>
    <dgm:cxn modelId="{5E773799-C553-44D7-9FE1-E527687441FC}" type="presParOf" srcId="{357A2B2D-3A4A-472B-B1C0-59E816D18A76}" destId="{9E4E4DDA-EE41-4FFE-8B64-585FC7F97586}" srcOrd="1" destOrd="0" presId="urn:microsoft.com/office/officeart/2005/8/layout/lProcess2"/>
    <dgm:cxn modelId="{2F9402F6-B915-427F-9BE9-8EC415B2051B}" type="presParOf" srcId="{357A2B2D-3A4A-472B-B1C0-59E816D18A76}" destId="{856E1CF1-55F0-4460-B832-3C110325364B}" srcOrd="2" destOrd="0" presId="urn:microsoft.com/office/officeart/2005/8/layout/lProcess2"/>
    <dgm:cxn modelId="{0D8FFE30-A903-402C-AD52-BCA74DE7AF18}" type="presParOf" srcId="{856E1CF1-55F0-4460-B832-3C110325364B}" destId="{32BE9016-005F-4849-B342-12ACB7B55357}" srcOrd="0" destOrd="0" presId="urn:microsoft.com/office/officeart/2005/8/layout/lProcess2"/>
    <dgm:cxn modelId="{87FBF257-BF02-426A-B0CA-B7E0B700F6AA}" type="presParOf" srcId="{32BE9016-005F-4849-B342-12ACB7B55357}" destId="{255B6E9B-7BBF-4D7F-8773-32E00A0AE1C3}" srcOrd="0" destOrd="0" presId="urn:microsoft.com/office/officeart/2005/8/layout/lProcess2"/>
    <dgm:cxn modelId="{A79DB3F4-C335-4C38-8FDE-0F48B85242EC}" type="presParOf" srcId="{32BE9016-005F-4849-B342-12ACB7B55357}" destId="{08DA8E58-3548-48BA-BF9F-417FCF63B15C}" srcOrd="1" destOrd="0" presId="urn:microsoft.com/office/officeart/2005/8/layout/lProcess2"/>
    <dgm:cxn modelId="{8FB119F8-FE2B-4EDC-9B5E-3AAA675BB1E9}" type="presParOf" srcId="{32BE9016-005F-4849-B342-12ACB7B55357}" destId="{E93C4D55-91AA-4AA6-BDFC-DB1C93320714}" srcOrd="2" destOrd="0" presId="urn:microsoft.com/office/officeart/2005/8/layout/lProcess2"/>
    <dgm:cxn modelId="{D0CDA1C2-A8C8-4B08-95CD-A97A04323C3B}" type="presParOf" srcId="{32BE9016-005F-4849-B342-12ACB7B55357}" destId="{20D5166F-434A-405B-AB40-A6C93F6ED9D0}" srcOrd="3" destOrd="0" presId="urn:microsoft.com/office/officeart/2005/8/layout/lProcess2"/>
    <dgm:cxn modelId="{40AFE368-D705-4303-AF02-9C9157093FC4}" type="presParOf" srcId="{32BE9016-005F-4849-B342-12ACB7B55357}" destId="{AEB4D0B2-C2F7-4587-AAFC-7F6A33C2D17E}" srcOrd="4" destOrd="0" presId="urn:microsoft.com/office/officeart/2005/8/layout/lProcess2"/>
    <dgm:cxn modelId="{BE99DA97-381A-40AA-B1EE-6D5708FE4D56}" type="presParOf" srcId="{E7F20540-A17E-42B4-A4B6-CBF3F589450A}" destId="{39A0ACA4-0470-4CCE-ACD7-E18E81AE53AC}" srcOrd="1" destOrd="0" presId="urn:microsoft.com/office/officeart/2005/8/layout/lProcess2"/>
    <dgm:cxn modelId="{BAA3FE84-F82F-4BB7-B600-80B12504E7B3}" type="presParOf" srcId="{E7F20540-A17E-42B4-A4B6-CBF3F589450A}" destId="{388B0EF6-B2AE-4096-889D-E0648D83F5FD}" srcOrd="2" destOrd="0" presId="urn:microsoft.com/office/officeart/2005/8/layout/lProcess2"/>
    <dgm:cxn modelId="{C0993084-DD40-4707-8F6B-5480FF9E4A9B}" type="presParOf" srcId="{388B0EF6-B2AE-4096-889D-E0648D83F5FD}" destId="{EBBCEC65-8A3E-49F3-A336-D4F66028E581}" srcOrd="0" destOrd="0" presId="urn:microsoft.com/office/officeart/2005/8/layout/lProcess2"/>
    <dgm:cxn modelId="{73A62C02-FA16-4AAF-8F84-82DF7F11CC9C}" type="presParOf" srcId="{388B0EF6-B2AE-4096-889D-E0648D83F5FD}" destId="{4CA8DE09-AE6D-4341-B9E4-FDE27A9F6291}" srcOrd="1" destOrd="0" presId="urn:microsoft.com/office/officeart/2005/8/layout/lProcess2"/>
    <dgm:cxn modelId="{8035BA41-DEE0-447C-9839-FB0DB9D3B22B}" type="presParOf" srcId="{388B0EF6-B2AE-4096-889D-E0648D83F5FD}" destId="{3608BE76-AC44-4716-968E-ABEAD9E4DAFA}" srcOrd="2" destOrd="0" presId="urn:microsoft.com/office/officeart/2005/8/layout/lProcess2"/>
    <dgm:cxn modelId="{2D9ED797-648D-4DC1-B111-31541277E198}" type="presParOf" srcId="{3608BE76-AC44-4716-968E-ABEAD9E4DAFA}" destId="{D9DE824E-840E-4993-AEF3-764810A8A812}" srcOrd="0" destOrd="0" presId="urn:microsoft.com/office/officeart/2005/8/layout/lProcess2"/>
    <dgm:cxn modelId="{A2958DE3-ECE3-4CAF-8F4B-4BD7C7C68B9D}" type="presParOf" srcId="{D9DE824E-840E-4993-AEF3-764810A8A812}" destId="{F3DABB2A-9E1F-4B7D-A7AA-E8F63D8D3A19}" srcOrd="0" destOrd="0" presId="urn:microsoft.com/office/officeart/2005/8/layout/lProcess2"/>
    <dgm:cxn modelId="{C3BCBE05-7E2B-4DCB-8B1B-600983581D14}" type="presParOf" srcId="{D9DE824E-840E-4993-AEF3-764810A8A812}" destId="{D8D20A0D-4DAD-4C82-98CC-845A2382E644}" srcOrd="1" destOrd="0" presId="urn:microsoft.com/office/officeart/2005/8/layout/lProcess2"/>
    <dgm:cxn modelId="{128F5B29-6193-403E-B974-54FE093EE953}" type="presParOf" srcId="{D9DE824E-840E-4993-AEF3-764810A8A812}" destId="{58E6C43C-C996-4217-8B40-E51A096EA2E5}" srcOrd="2" destOrd="0" presId="urn:microsoft.com/office/officeart/2005/8/layout/lProcess2"/>
    <dgm:cxn modelId="{D19794C7-DB9F-4167-9ECA-05898A4D4E7F}" type="presParOf" srcId="{D9DE824E-840E-4993-AEF3-764810A8A812}" destId="{18EC24E2-77AF-4B94-AD7D-930A749CAE81}" srcOrd="3" destOrd="0" presId="urn:microsoft.com/office/officeart/2005/8/layout/lProcess2"/>
    <dgm:cxn modelId="{3068B671-2940-4421-9098-0F16B9374E18}" type="presParOf" srcId="{D9DE824E-840E-4993-AEF3-764810A8A812}" destId="{EB2E5516-0CE3-4BFB-91A1-0D911CDFD931}" srcOrd="4" destOrd="0" presId="urn:microsoft.com/office/officeart/2005/8/layout/lProcess2"/>
    <dgm:cxn modelId="{6DAC340E-71AB-47E3-AECA-F869E2D0201B}" type="presParOf" srcId="{E7F20540-A17E-42B4-A4B6-CBF3F589450A}" destId="{6EE94340-30AD-4326-BF12-423197AC7635}" srcOrd="3" destOrd="0" presId="urn:microsoft.com/office/officeart/2005/8/layout/lProcess2"/>
    <dgm:cxn modelId="{8BE6B149-A1D7-4AA0-9E33-1FA059B43871}" type="presParOf" srcId="{E7F20540-A17E-42B4-A4B6-CBF3F589450A}" destId="{BCD96019-0F5C-4F6E-9B93-0594AA33CD5F}" srcOrd="4" destOrd="0" presId="urn:microsoft.com/office/officeart/2005/8/layout/lProcess2"/>
    <dgm:cxn modelId="{724AF589-7162-443D-A3B9-98576114EDE2}" type="presParOf" srcId="{BCD96019-0F5C-4F6E-9B93-0594AA33CD5F}" destId="{1BA05F4D-B58F-4660-93BE-117AB10C852B}" srcOrd="0" destOrd="0" presId="urn:microsoft.com/office/officeart/2005/8/layout/lProcess2"/>
    <dgm:cxn modelId="{BAAF1003-E7E3-4663-868B-4FF05395329F}" type="presParOf" srcId="{BCD96019-0F5C-4F6E-9B93-0594AA33CD5F}" destId="{F765C921-ECC6-4DA8-B237-ED473FB591AD}" srcOrd="1" destOrd="0" presId="urn:microsoft.com/office/officeart/2005/8/layout/lProcess2"/>
    <dgm:cxn modelId="{C810801B-70E7-48D4-9426-B075EBDDDF81}" type="presParOf" srcId="{BCD96019-0F5C-4F6E-9B93-0594AA33CD5F}" destId="{197DC25C-D366-4467-ACDC-7A673F2C4FF8}" srcOrd="2" destOrd="0" presId="urn:microsoft.com/office/officeart/2005/8/layout/lProcess2"/>
    <dgm:cxn modelId="{B4C825EA-8E1E-47BE-8217-583B9AF24BD0}" type="presParOf" srcId="{197DC25C-D366-4467-ACDC-7A673F2C4FF8}" destId="{B42890D7-DAC2-4D57-9425-EBC39A3627C1}" srcOrd="0" destOrd="0" presId="urn:microsoft.com/office/officeart/2005/8/layout/lProcess2"/>
    <dgm:cxn modelId="{5210E132-CAA0-42ED-B2E8-2B32F0AE122A}" type="presParOf" srcId="{B42890D7-DAC2-4D57-9425-EBC39A3627C1}" destId="{005563E5-EBE2-4B29-8D78-21E2CA45431A}" srcOrd="0" destOrd="0" presId="urn:microsoft.com/office/officeart/2005/8/layout/lProcess2"/>
    <dgm:cxn modelId="{EA24E660-0698-4DB6-B502-8FF7CCE6AF82}" type="presParOf" srcId="{B42890D7-DAC2-4D57-9425-EBC39A3627C1}" destId="{A639A57F-D9F3-4537-B7B6-5104FEAFC810}" srcOrd="1" destOrd="0" presId="urn:microsoft.com/office/officeart/2005/8/layout/lProcess2"/>
    <dgm:cxn modelId="{770EE268-C504-4442-9EE5-B297B7FF41E6}" type="presParOf" srcId="{B42890D7-DAC2-4D57-9425-EBC39A3627C1}" destId="{314CC922-BDD7-437E-9CB2-676BBDF01E75}" srcOrd="2" destOrd="0" presId="urn:microsoft.com/office/officeart/2005/8/layout/lProcess2"/>
    <dgm:cxn modelId="{61520440-B293-442C-A130-440EDD546BFF}" type="presParOf" srcId="{B42890D7-DAC2-4D57-9425-EBC39A3627C1}" destId="{7FCA7EA9-7151-48CD-8D64-1EEB7AC36063}" srcOrd="3" destOrd="0" presId="urn:microsoft.com/office/officeart/2005/8/layout/lProcess2"/>
    <dgm:cxn modelId="{4B3E2C8F-C2D3-4BD7-BCE4-7157788C7B6B}" type="presParOf" srcId="{B42890D7-DAC2-4D57-9425-EBC39A3627C1}" destId="{1E6B98AC-5B1E-4707-B5FD-242AA3FFB793}" srcOrd="4" destOrd="0" presId="urn:microsoft.com/office/officeart/2005/8/layout/lProcess2"/>
    <dgm:cxn modelId="{4598C466-F7CF-446E-A87F-1C27A02A3881}" type="presParOf" srcId="{E7F20540-A17E-42B4-A4B6-CBF3F589450A}" destId="{43BCC2E7-0DE5-41F6-98D3-AD71A05040AC}" srcOrd="5" destOrd="0" presId="urn:microsoft.com/office/officeart/2005/8/layout/lProcess2"/>
    <dgm:cxn modelId="{219BE9FD-F6D7-4963-87E2-92EDC2315EF3}" type="presParOf" srcId="{E7F20540-A17E-42B4-A4B6-CBF3F589450A}" destId="{BA4892E5-3743-4308-A011-D9560653CCD5}" srcOrd="6" destOrd="0" presId="urn:microsoft.com/office/officeart/2005/8/layout/lProcess2"/>
    <dgm:cxn modelId="{C147284F-1B46-4055-BD55-F8088A649C09}" type="presParOf" srcId="{BA4892E5-3743-4308-A011-D9560653CCD5}" destId="{98FB554F-CCDA-44A1-81A3-103B877BD268}" srcOrd="0" destOrd="0" presId="urn:microsoft.com/office/officeart/2005/8/layout/lProcess2"/>
    <dgm:cxn modelId="{9314711C-6DF3-4957-8383-49CD8B5FCFEC}" type="presParOf" srcId="{BA4892E5-3743-4308-A011-D9560653CCD5}" destId="{0E7DC2AB-ADC5-4489-80F4-CDBBD9340F6E}" srcOrd="1" destOrd="0" presId="urn:microsoft.com/office/officeart/2005/8/layout/lProcess2"/>
    <dgm:cxn modelId="{4776B27A-7196-4D01-A57D-363910EA6912}" type="presParOf" srcId="{BA4892E5-3743-4308-A011-D9560653CCD5}" destId="{ECB541B1-916F-4B9A-8378-74A016CF939C}" srcOrd="2" destOrd="0" presId="urn:microsoft.com/office/officeart/2005/8/layout/lProcess2"/>
    <dgm:cxn modelId="{1E6217FC-7427-4310-B4C9-B5BCD5C8F95B}" type="presParOf" srcId="{ECB541B1-916F-4B9A-8378-74A016CF939C}" destId="{77DE0315-42DC-4C52-9918-B5B1BC47952B}"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F44930-F6A6-414C-9C81-7AE190A8BA09}">
      <dsp:nvSpPr>
        <dsp:cNvPr id="0" name=""/>
        <dsp:cNvSpPr/>
      </dsp:nvSpPr>
      <dsp:spPr>
        <a:xfrm rot="5400000">
          <a:off x="3472590" y="-1425130"/>
          <a:ext cx="532472" cy="3518896"/>
        </a:xfrm>
        <a:prstGeom prst="round2SameRect">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00050">
            <a:lnSpc>
              <a:spcPct val="90000"/>
            </a:lnSpc>
            <a:spcBef>
              <a:spcPct val="0"/>
            </a:spcBef>
            <a:spcAft>
              <a:spcPct val="15000"/>
            </a:spcAft>
            <a:buChar char="•"/>
          </a:pPr>
          <a:r>
            <a:rPr lang="en-US" sz="900" kern="1200" dirty="0">
              <a:solidFill>
                <a:schemeClr val="tx1"/>
              </a:solidFill>
            </a:rPr>
            <a:t>Alignment to Collaborative vision</a:t>
          </a:r>
        </a:p>
        <a:p>
          <a:pPr marL="57150" lvl="1" indent="-57150" algn="l" defTabSz="400050">
            <a:lnSpc>
              <a:spcPct val="90000"/>
            </a:lnSpc>
            <a:spcBef>
              <a:spcPct val="0"/>
            </a:spcBef>
            <a:spcAft>
              <a:spcPct val="15000"/>
            </a:spcAft>
            <a:buChar char="•"/>
          </a:pPr>
          <a:r>
            <a:rPr lang="en-US" sz="900" kern="1200" dirty="0">
              <a:solidFill>
                <a:schemeClr val="tx1"/>
              </a:solidFill>
            </a:rPr>
            <a:t>Principal actor / sponsor</a:t>
          </a:r>
        </a:p>
        <a:p>
          <a:pPr marL="57150" lvl="1" indent="-57150" algn="l" defTabSz="400050">
            <a:lnSpc>
              <a:spcPct val="90000"/>
            </a:lnSpc>
            <a:spcBef>
              <a:spcPct val="0"/>
            </a:spcBef>
            <a:spcAft>
              <a:spcPct val="15000"/>
            </a:spcAft>
            <a:buChar char="•"/>
          </a:pPr>
          <a:r>
            <a:rPr lang="en-US" sz="900" kern="1200" dirty="0">
              <a:solidFill>
                <a:schemeClr val="tx1"/>
              </a:solidFill>
            </a:rPr>
            <a:t>Actionable insights</a:t>
          </a:r>
        </a:p>
        <a:p>
          <a:pPr marL="57150" lvl="1" indent="-57150" algn="l" defTabSz="400050">
            <a:lnSpc>
              <a:spcPct val="90000"/>
            </a:lnSpc>
            <a:spcBef>
              <a:spcPct val="0"/>
            </a:spcBef>
            <a:spcAft>
              <a:spcPct val="15000"/>
            </a:spcAft>
            <a:buChar char="•"/>
          </a:pPr>
          <a:r>
            <a:rPr lang="en-US" sz="900" kern="1200" dirty="0">
              <a:solidFill>
                <a:schemeClr val="tx1"/>
              </a:solidFill>
            </a:rPr>
            <a:t>Return on investment</a:t>
          </a:r>
        </a:p>
      </dsp:txBody>
      <dsp:txXfrm rot="-5400000">
        <a:off x="1979379" y="94074"/>
        <a:ext cx="3492903" cy="480486"/>
      </dsp:txXfrm>
    </dsp:sp>
    <dsp:sp modelId="{5E19005C-405F-449B-BA62-CC797C04E667}">
      <dsp:nvSpPr>
        <dsp:cNvPr id="0" name=""/>
        <dsp:cNvSpPr/>
      </dsp:nvSpPr>
      <dsp:spPr>
        <a:xfrm>
          <a:off x="0" y="1522"/>
          <a:ext cx="1979379" cy="665591"/>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marL="0" lvl="0" indent="0" algn="ctr" defTabSz="533400">
            <a:lnSpc>
              <a:spcPct val="90000"/>
            </a:lnSpc>
            <a:spcBef>
              <a:spcPct val="0"/>
            </a:spcBef>
            <a:spcAft>
              <a:spcPct val="35000"/>
            </a:spcAft>
            <a:buNone/>
          </a:pPr>
          <a:r>
            <a:rPr lang="en-US" sz="1200" i="0" kern="1200" dirty="0">
              <a:solidFill>
                <a:schemeClr val="tx1"/>
              </a:solidFill>
            </a:rPr>
            <a:t>Total Suitability Score /3</a:t>
          </a:r>
        </a:p>
      </dsp:txBody>
      <dsp:txXfrm>
        <a:off x="32491" y="34013"/>
        <a:ext cx="1914397" cy="600609"/>
      </dsp:txXfrm>
    </dsp:sp>
    <dsp:sp modelId="{58D738D0-7FC6-43BB-9FD2-0C4675E60769}">
      <dsp:nvSpPr>
        <dsp:cNvPr id="0" name=""/>
        <dsp:cNvSpPr/>
      </dsp:nvSpPr>
      <dsp:spPr>
        <a:xfrm rot="5400000">
          <a:off x="3472590" y="-726259"/>
          <a:ext cx="532472" cy="3518896"/>
        </a:xfrm>
        <a:prstGeom prst="round2SameRect">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00050">
            <a:lnSpc>
              <a:spcPct val="90000"/>
            </a:lnSpc>
            <a:spcBef>
              <a:spcPct val="0"/>
            </a:spcBef>
            <a:spcAft>
              <a:spcPct val="15000"/>
            </a:spcAft>
            <a:buChar char="•"/>
          </a:pPr>
          <a:r>
            <a:rPr lang="en-US" sz="900" kern="1200" dirty="0">
              <a:solidFill>
                <a:schemeClr val="tx1"/>
              </a:solidFill>
            </a:rPr>
            <a:t>Timescale v’s Return</a:t>
          </a:r>
        </a:p>
        <a:p>
          <a:pPr marL="57150" lvl="1" indent="-57150" algn="l" defTabSz="400050">
            <a:lnSpc>
              <a:spcPct val="90000"/>
            </a:lnSpc>
            <a:spcBef>
              <a:spcPct val="0"/>
            </a:spcBef>
            <a:spcAft>
              <a:spcPct val="15000"/>
            </a:spcAft>
            <a:buChar char="•"/>
          </a:pPr>
          <a:r>
            <a:rPr lang="en-US" sz="900" kern="1200" dirty="0">
              <a:solidFill>
                <a:schemeClr val="tx1"/>
              </a:solidFill>
            </a:rPr>
            <a:t>Data Accessibility</a:t>
          </a:r>
        </a:p>
        <a:p>
          <a:pPr marL="57150" lvl="1" indent="-57150" algn="l" defTabSz="400050">
            <a:lnSpc>
              <a:spcPct val="90000"/>
            </a:lnSpc>
            <a:spcBef>
              <a:spcPct val="0"/>
            </a:spcBef>
            <a:spcAft>
              <a:spcPct val="15000"/>
            </a:spcAft>
            <a:buChar char="•"/>
          </a:pPr>
          <a:r>
            <a:rPr lang="en-US" sz="900" kern="1200" dirty="0">
              <a:solidFill>
                <a:schemeClr val="tx1"/>
              </a:solidFill>
            </a:rPr>
            <a:t>Data Usage</a:t>
          </a:r>
        </a:p>
        <a:p>
          <a:pPr marL="57150" lvl="1" indent="-57150" algn="l" defTabSz="400050">
            <a:lnSpc>
              <a:spcPct val="90000"/>
            </a:lnSpc>
            <a:spcBef>
              <a:spcPct val="0"/>
            </a:spcBef>
            <a:spcAft>
              <a:spcPct val="15000"/>
            </a:spcAft>
            <a:buChar char="•"/>
          </a:pPr>
          <a:r>
            <a:rPr lang="en-US" sz="900" kern="1200" dirty="0">
              <a:solidFill>
                <a:schemeClr val="tx1"/>
              </a:solidFill>
            </a:rPr>
            <a:t>Data Ethics Challenges</a:t>
          </a:r>
        </a:p>
      </dsp:txBody>
      <dsp:txXfrm rot="-5400000">
        <a:off x="1979379" y="792945"/>
        <a:ext cx="3492903" cy="480486"/>
      </dsp:txXfrm>
    </dsp:sp>
    <dsp:sp modelId="{B5806CF3-E8F7-448B-9A6B-B3026AEFFEF6}">
      <dsp:nvSpPr>
        <dsp:cNvPr id="0" name=""/>
        <dsp:cNvSpPr/>
      </dsp:nvSpPr>
      <dsp:spPr>
        <a:xfrm>
          <a:off x="0" y="700392"/>
          <a:ext cx="1979379" cy="665591"/>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marL="0" lvl="0" indent="0" algn="ctr" defTabSz="533400">
            <a:lnSpc>
              <a:spcPct val="90000"/>
            </a:lnSpc>
            <a:spcBef>
              <a:spcPct val="0"/>
            </a:spcBef>
            <a:spcAft>
              <a:spcPct val="35000"/>
            </a:spcAft>
            <a:buNone/>
          </a:pPr>
          <a:r>
            <a:rPr lang="en-US" sz="1200" i="0" kern="1200" dirty="0">
              <a:solidFill>
                <a:schemeClr val="tx1"/>
              </a:solidFill>
            </a:rPr>
            <a:t>Total Deliverability Score /3 (with x 1.2 weighting)</a:t>
          </a:r>
        </a:p>
      </dsp:txBody>
      <dsp:txXfrm>
        <a:off x="32491" y="732883"/>
        <a:ext cx="1914397" cy="600609"/>
      </dsp:txXfrm>
    </dsp:sp>
    <dsp:sp modelId="{80907123-BC68-4841-A2F8-7DDEF6A8F772}">
      <dsp:nvSpPr>
        <dsp:cNvPr id="0" name=""/>
        <dsp:cNvSpPr/>
      </dsp:nvSpPr>
      <dsp:spPr>
        <a:xfrm rot="5400000">
          <a:off x="3472590" y="-27389"/>
          <a:ext cx="532472" cy="3518896"/>
        </a:xfrm>
        <a:prstGeom prst="round2SameRect">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00050">
            <a:lnSpc>
              <a:spcPct val="90000"/>
            </a:lnSpc>
            <a:spcBef>
              <a:spcPct val="0"/>
            </a:spcBef>
            <a:spcAft>
              <a:spcPct val="15000"/>
            </a:spcAft>
            <a:buChar char="•"/>
          </a:pPr>
          <a:r>
            <a:rPr lang="en-US" sz="900" kern="1200" dirty="0">
              <a:solidFill>
                <a:schemeClr val="tx1"/>
              </a:solidFill>
            </a:rPr>
            <a:t>SDG alignment</a:t>
          </a:r>
        </a:p>
        <a:p>
          <a:pPr marL="57150" lvl="1" indent="-57150" algn="l" defTabSz="400050">
            <a:lnSpc>
              <a:spcPct val="90000"/>
            </a:lnSpc>
            <a:spcBef>
              <a:spcPct val="0"/>
            </a:spcBef>
            <a:spcAft>
              <a:spcPct val="15000"/>
            </a:spcAft>
            <a:buChar char="•"/>
          </a:pPr>
          <a:r>
            <a:rPr lang="en-US" sz="900" kern="1200" dirty="0">
              <a:solidFill>
                <a:schemeClr val="tx1"/>
              </a:solidFill>
            </a:rPr>
            <a:t>NPF alignment</a:t>
          </a:r>
        </a:p>
        <a:p>
          <a:pPr marL="57150" lvl="1" indent="-57150" algn="l" defTabSz="400050">
            <a:lnSpc>
              <a:spcPct val="90000"/>
            </a:lnSpc>
            <a:spcBef>
              <a:spcPct val="0"/>
            </a:spcBef>
            <a:spcAft>
              <a:spcPct val="15000"/>
            </a:spcAft>
            <a:buChar char="•"/>
          </a:pPr>
          <a:r>
            <a:rPr lang="en-US" sz="900" kern="1200" dirty="0">
              <a:solidFill>
                <a:schemeClr val="tx1"/>
              </a:solidFill>
            </a:rPr>
            <a:t>Innovative</a:t>
          </a:r>
        </a:p>
        <a:p>
          <a:pPr marL="57150" lvl="1" indent="-57150" algn="l" defTabSz="400050">
            <a:lnSpc>
              <a:spcPct val="90000"/>
            </a:lnSpc>
            <a:spcBef>
              <a:spcPct val="0"/>
            </a:spcBef>
            <a:spcAft>
              <a:spcPct val="15000"/>
            </a:spcAft>
            <a:buChar char="•"/>
          </a:pPr>
          <a:r>
            <a:rPr lang="en-US" sz="900" kern="1200" dirty="0">
              <a:solidFill>
                <a:schemeClr val="tx1"/>
              </a:solidFill>
            </a:rPr>
            <a:t>Delivers leverage</a:t>
          </a:r>
        </a:p>
      </dsp:txBody>
      <dsp:txXfrm rot="-5400000">
        <a:off x="1979379" y="1491815"/>
        <a:ext cx="3492903" cy="480486"/>
      </dsp:txXfrm>
    </dsp:sp>
    <dsp:sp modelId="{7E93305B-485C-429C-8705-2154F762F6E2}">
      <dsp:nvSpPr>
        <dsp:cNvPr id="0" name=""/>
        <dsp:cNvSpPr/>
      </dsp:nvSpPr>
      <dsp:spPr>
        <a:xfrm>
          <a:off x="0" y="1399263"/>
          <a:ext cx="1979379" cy="665591"/>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marL="0" lvl="0" indent="0" algn="ctr" defTabSz="533400">
            <a:lnSpc>
              <a:spcPct val="90000"/>
            </a:lnSpc>
            <a:spcBef>
              <a:spcPct val="0"/>
            </a:spcBef>
            <a:spcAft>
              <a:spcPct val="35000"/>
            </a:spcAft>
            <a:buNone/>
          </a:pPr>
          <a:r>
            <a:rPr lang="en-US" sz="1200" i="0" kern="1200" dirty="0">
              <a:solidFill>
                <a:schemeClr val="tx1"/>
              </a:solidFill>
            </a:rPr>
            <a:t>Total Impact Score /3      (with x 1.2 weighting)</a:t>
          </a:r>
        </a:p>
      </dsp:txBody>
      <dsp:txXfrm>
        <a:off x="32491" y="1431754"/>
        <a:ext cx="1914397" cy="600609"/>
      </dsp:txXfrm>
    </dsp:sp>
    <dsp:sp modelId="{9CE82B9D-859B-4484-87B5-458FC509FEA1}">
      <dsp:nvSpPr>
        <dsp:cNvPr id="0" name=""/>
        <dsp:cNvSpPr/>
      </dsp:nvSpPr>
      <dsp:spPr>
        <a:xfrm rot="5400000">
          <a:off x="3472590" y="671481"/>
          <a:ext cx="532472" cy="3518896"/>
        </a:xfrm>
        <a:prstGeom prst="round2SameRect">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00050">
            <a:lnSpc>
              <a:spcPct val="90000"/>
            </a:lnSpc>
            <a:spcBef>
              <a:spcPct val="0"/>
            </a:spcBef>
            <a:spcAft>
              <a:spcPct val="15000"/>
            </a:spcAft>
            <a:buChar char="•"/>
          </a:pPr>
          <a:r>
            <a:rPr lang="en-US" sz="900" kern="1200" dirty="0">
              <a:solidFill>
                <a:schemeClr val="tx1"/>
              </a:solidFill>
            </a:rPr>
            <a:t>Financial Resources / Funding</a:t>
          </a:r>
        </a:p>
        <a:p>
          <a:pPr marL="57150" lvl="1" indent="-57150" algn="l" defTabSz="400050">
            <a:lnSpc>
              <a:spcPct val="90000"/>
            </a:lnSpc>
            <a:spcBef>
              <a:spcPct val="0"/>
            </a:spcBef>
            <a:spcAft>
              <a:spcPct val="15000"/>
            </a:spcAft>
            <a:buChar char="•"/>
          </a:pPr>
          <a:r>
            <a:rPr lang="en-US" sz="900" kern="1200" dirty="0">
              <a:solidFill>
                <a:schemeClr val="tx1"/>
              </a:solidFill>
            </a:rPr>
            <a:t>Human Resources</a:t>
          </a:r>
        </a:p>
      </dsp:txBody>
      <dsp:txXfrm rot="-5400000">
        <a:off x="1979379" y="2190686"/>
        <a:ext cx="3492903" cy="480486"/>
      </dsp:txXfrm>
    </dsp:sp>
    <dsp:sp modelId="{0960D9B6-28DF-4A70-AB18-82074377A8EC}">
      <dsp:nvSpPr>
        <dsp:cNvPr id="0" name=""/>
        <dsp:cNvSpPr/>
      </dsp:nvSpPr>
      <dsp:spPr>
        <a:xfrm>
          <a:off x="0" y="2098134"/>
          <a:ext cx="1979379" cy="665591"/>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marL="0" lvl="0" indent="0" algn="ctr" defTabSz="533400">
            <a:lnSpc>
              <a:spcPct val="90000"/>
            </a:lnSpc>
            <a:spcBef>
              <a:spcPct val="0"/>
            </a:spcBef>
            <a:spcAft>
              <a:spcPct val="35000"/>
            </a:spcAft>
            <a:buNone/>
          </a:pPr>
          <a:r>
            <a:rPr lang="en-US" sz="1200" i="0" kern="1200" dirty="0">
              <a:solidFill>
                <a:schemeClr val="tx1"/>
              </a:solidFill>
            </a:rPr>
            <a:t>Scalability Score /3</a:t>
          </a:r>
        </a:p>
      </dsp:txBody>
      <dsp:txXfrm>
        <a:off x="32491" y="2130625"/>
        <a:ext cx="1914397" cy="600609"/>
      </dsp:txXfrm>
    </dsp:sp>
    <dsp:sp modelId="{BAC79084-A72B-4A7A-9243-20360E7AA977}">
      <dsp:nvSpPr>
        <dsp:cNvPr id="0" name=""/>
        <dsp:cNvSpPr/>
      </dsp:nvSpPr>
      <dsp:spPr>
        <a:xfrm rot="5400000">
          <a:off x="3472590" y="1370352"/>
          <a:ext cx="532472" cy="3518896"/>
        </a:xfrm>
        <a:prstGeom prst="round2SameRect">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00050">
            <a:lnSpc>
              <a:spcPct val="90000"/>
            </a:lnSpc>
            <a:spcBef>
              <a:spcPct val="0"/>
            </a:spcBef>
            <a:spcAft>
              <a:spcPct val="15000"/>
            </a:spcAft>
            <a:buChar char="•"/>
          </a:pPr>
          <a:r>
            <a:rPr lang="en-US" sz="900" kern="1200" dirty="0">
              <a:solidFill>
                <a:schemeClr val="tx1"/>
              </a:solidFill>
            </a:rPr>
            <a:t>Geographic Impact</a:t>
          </a:r>
        </a:p>
        <a:p>
          <a:pPr marL="57150" lvl="1" indent="-57150" algn="l" defTabSz="400050">
            <a:lnSpc>
              <a:spcPct val="90000"/>
            </a:lnSpc>
            <a:spcBef>
              <a:spcPct val="0"/>
            </a:spcBef>
            <a:spcAft>
              <a:spcPct val="15000"/>
            </a:spcAft>
            <a:buChar char="•"/>
          </a:pPr>
          <a:r>
            <a:rPr lang="en-US" sz="900" kern="1200" dirty="0">
              <a:solidFill>
                <a:schemeClr val="tx1"/>
              </a:solidFill>
            </a:rPr>
            <a:t>Diversity</a:t>
          </a:r>
        </a:p>
        <a:p>
          <a:pPr marL="57150" lvl="1" indent="-57150" algn="l" defTabSz="400050">
            <a:lnSpc>
              <a:spcPct val="90000"/>
            </a:lnSpc>
            <a:spcBef>
              <a:spcPct val="0"/>
            </a:spcBef>
            <a:spcAft>
              <a:spcPct val="15000"/>
            </a:spcAft>
            <a:buChar char="•"/>
          </a:pPr>
          <a:r>
            <a:rPr lang="en-US" sz="900" kern="1200" dirty="0">
              <a:solidFill>
                <a:schemeClr val="tx1"/>
              </a:solidFill>
            </a:rPr>
            <a:t>Success Measures Definition</a:t>
          </a:r>
        </a:p>
      </dsp:txBody>
      <dsp:txXfrm rot="-5400000">
        <a:off x="1979379" y="2889557"/>
        <a:ext cx="3492903" cy="480486"/>
      </dsp:txXfrm>
    </dsp:sp>
    <dsp:sp modelId="{7C8665C1-0F91-4709-A7E2-31EBEEC612A6}">
      <dsp:nvSpPr>
        <dsp:cNvPr id="0" name=""/>
        <dsp:cNvSpPr/>
      </dsp:nvSpPr>
      <dsp:spPr>
        <a:xfrm>
          <a:off x="0" y="2798526"/>
          <a:ext cx="1979379" cy="665591"/>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rPr>
            <a:t>Portfolio </a:t>
          </a:r>
          <a:r>
            <a:rPr lang="en-US" sz="1200" i="0" kern="1200" dirty="0">
              <a:solidFill>
                <a:schemeClr val="tx1"/>
              </a:solidFill>
            </a:rPr>
            <a:t>/3</a:t>
          </a:r>
          <a:endParaRPr lang="en-US" sz="1200" kern="1200" dirty="0">
            <a:solidFill>
              <a:schemeClr val="tx1"/>
            </a:solidFill>
          </a:endParaRPr>
        </a:p>
      </dsp:txBody>
      <dsp:txXfrm>
        <a:off x="32491" y="2831017"/>
        <a:ext cx="1914397" cy="6006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22EAD1-E228-4406-899E-D4C517D73CBC}">
      <dsp:nvSpPr>
        <dsp:cNvPr id="0" name=""/>
        <dsp:cNvSpPr/>
      </dsp:nvSpPr>
      <dsp:spPr>
        <a:xfrm>
          <a:off x="1828799" y="87668"/>
          <a:ext cx="2438400" cy="2438400"/>
        </a:xfrm>
        <a:prstGeom prst="ellipse">
          <a:avLst/>
        </a:prstGeom>
        <a:solidFill>
          <a:schemeClr val="accent4">
            <a:lumMod val="60000"/>
            <a:lumOff val="4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US" sz="2100" kern="1200" dirty="0"/>
            <a:t>Socio Ethical Questions</a:t>
          </a:r>
        </a:p>
      </dsp:txBody>
      <dsp:txXfrm>
        <a:off x="2153920" y="514388"/>
        <a:ext cx="1788160" cy="1097280"/>
      </dsp:txXfrm>
    </dsp:sp>
    <dsp:sp modelId="{514AD5B1-C6F0-426F-B416-4A894E2F2D86}">
      <dsp:nvSpPr>
        <dsp:cNvPr id="0" name=""/>
        <dsp:cNvSpPr/>
      </dsp:nvSpPr>
      <dsp:spPr>
        <a:xfrm>
          <a:off x="2708656" y="1602451"/>
          <a:ext cx="2438400" cy="243840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US" sz="2100" kern="1200" dirty="0"/>
            <a:t>Data Protection</a:t>
          </a:r>
        </a:p>
      </dsp:txBody>
      <dsp:txXfrm>
        <a:off x="3454400" y="2232371"/>
        <a:ext cx="1463040" cy="1341120"/>
      </dsp:txXfrm>
    </dsp:sp>
    <dsp:sp modelId="{E9C0E132-4DA2-4A1E-BF0D-D672B3D7B5A8}">
      <dsp:nvSpPr>
        <dsp:cNvPr id="0" name=""/>
        <dsp:cNvSpPr/>
      </dsp:nvSpPr>
      <dsp:spPr>
        <a:xfrm>
          <a:off x="948943" y="1611668"/>
          <a:ext cx="2438400" cy="243840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US" sz="2100" kern="1200" dirty="0"/>
            <a:t>Data Management</a:t>
          </a:r>
        </a:p>
      </dsp:txBody>
      <dsp:txXfrm>
        <a:off x="1178560" y="2241588"/>
        <a:ext cx="1463040" cy="13411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2D97A0-BA42-40D1-A63D-1F8C577D3D5C}">
      <dsp:nvSpPr>
        <dsp:cNvPr id="0" name=""/>
        <dsp:cNvSpPr/>
      </dsp:nvSpPr>
      <dsp:spPr>
        <a:xfrm>
          <a:off x="1397" y="0"/>
          <a:ext cx="1371129" cy="346305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Start</a:t>
          </a:r>
        </a:p>
        <a:p>
          <a:pPr marL="0" lvl="0" indent="0" algn="ctr" defTabSz="800100">
            <a:lnSpc>
              <a:spcPct val="90000"/>
            </a:lnSpc>
            <a:spcBef>
              <a:spcPct val="0"/>
            </a:spcBef>
            <a:spcAft>
              <a:spcPct val="35000"/>
            </a:spcAft>
            <a:buNone/>
          </a:pPr>
          <a:r>
            <a:rPr lang="en-US" sz="1600" kern="1200" dirty="0"/>
            <a:t>(at outset)</a:t>
          </a:r>
        </a:p>
      </dsp:txBody>
      <dsp:txXfrm>
        <a:off x="1397" y="0"/>
        <a:ext cx="1371129" cy="1038917"/>
      </dsp:txXfrm>
    </dsp:sp>
    <dsp:sp modelId="{255B6E9B-7BBF-4D7F-8773-32E00A0AE1C3}">
      <dsp:nvSpPr>
        <dsp:cNvPr id="0" name=""/>
        <dsp:cNvSpPr/>
      </dsp:nvSpPr>
      <dsp:spPr>
        <a:xfrm>
          <a:off x="138510" y="1039412"/>
          <a:ext cx="1096903" cy="106614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Project</a:t>
          </a:r>
        </a:p>
      </dsp:txBody>
      <dsp:txXfrm>
        <a:off x="169736" y="1070638"/>
        <a:ext cx="1034451" cy="1003689"/>
      </dsp:txXfrm>
    </dsp:sp>
    <dsp:sp modelId="{E93C4D55-91AA-4AA6-BDFC-DB1C93320714}">
      <dsp:nvSpPr>
        <dsp:cNvPr id="0" name=""/>
        <dsp:cNvSpPr/>
      </dsp:nvSpPr>
      <dsp:spPr>
        <a:xfrm>
          <a:off x="138510" y="2269576"/>
          <a:ext cx="1096903" cy="42790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Data</a:t>
          </a:r>
        </a:p>
      </dsp:txBody>
      <dsp:txXfrm>
        <a:off x="151043" y="2282109"/>
        <a:ext cx="1071837" cy="402840"/>
      </dsp:txXfrm>
    </dsp:sp>
    <dsp:sp modelId="{AEB4D0B2-C2F7-4587-AAFC-7F6A33C2D17E}">
      <dsp:nvSpPr>
        <dsp:cNvPr id="0" name=""/>
        <dsp:cNvSpPr/>
      </dsp:nvSpPr>
      <dsp:spPr>
        <a:xfrm>
          <a:off x="138510" y="2861504"/>
          <a:ext cx="1096903" cy="42790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Results</a:t>
          </a:r>
        </a:p>
      </dsp:txBody>
      <dsp:txXfrm>
        <a:off x="151043" y="2874037"/>
        <a:ext cx="1071837" cy="402840"/>
      </dsp:txXfrm>
    </dsp:sp>
    <dsp:sp modelId="{EBBCEC65-8A3E-49F3-A336-D4F66028E581}">
      <dsp:nvSpPr>
        <dsp:cNvPr id="0" name=""/>
        <dsp:cNvSpPr/>
      </dsp:nvSpPr>
      <dsp:spPr>
        <a:xfrm>
          <a:off x="1475361" y="0"/>
          <a:ext cx="1371129" cy="346305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On The Road</a:t>
          </a:r>
        </a:p>
        <a:p>
          <a:pPr marL="0" lvl="0" indent="0" algn="ctr" defTabSz="800100">
            <a:lnSpc>
              <a:spcPct val="90000"/>
            </a:lnSpc>
            <a:spcBef>
              <a:spcPct val="0"/>
            </a:spcBef>
            <a:spcAft>
              <a:spcPct val="35000"/>
            </a:spcAft>
            <a:buNone/>
          </a:pPr>
          <a:r>
            <a:rPr lang="en-US" sz="1600" kern="1200" dirty="0"/>
            <a:t>(periodic review)</a:t>
          </a:r>
        </a:p>
      </dsp:txBody>
      <dsp:txXfrm>
        <a:off x="1475361" y="0"/>
        <a:ext cx="1371129" cy="1038917"/>
      </dsp:txXfrm>
    </dsp:sp>
    <dsp:sp modelId="{F3DABB2A-9E1F-4B7D-A7AA-E8F63D8D3A19}">
      <dsp:nvSpPr>
        <dsp:cNvPr id="0" name=""/>
        <dsp:cNvSpPr/>
      </dsp:nvSpPr>
      <dsp:spPr>
        <a:xfrm>
          <a:off x="1612474" y="1039213"/>
          <a:ext cx="1096903" cy="68035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Project</a:t>
          </a:r>
        </a:p>
      </dsp:txBody>
      <dsp:txXfrm>
        <a:off x="1632401" y="1059140"/>
        <a:ext cx="1057049" cy="640498"/>
      </dsp:txXfrm>
    </dsp:sp>
    <dsp:sp modelId="{58E6C43C-C996-4217-8B40-E51A096EA2E5}">
      <dsp:nvSpPr>
        <dsp:cNvPr id="0" name=""/>
        <dsp:cNvSpPr/>
      </dsp:nvSpPr>
      <dsp:spPr>
        <a:xfrm>
          <a:off x="1612474" y="1824235"/>
          <a:ext cx="1096903" cy="68035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Data</a:t>
          </a:r>
        </a:p>
      </dsp:txBody>
      <dsp:txXfrm>
        <a:off x="1632401" y="1844162"/>
        <a:ext cx="1057049" cy="640498"/>
      </dsp:txXfrm>
    </dsp:sp>
    <dsp:sp modelId="{EB2E5516-0CE3-4BFB-91A1-0D911CDFD931}">
      <dsp:nvSpPr>
        <dsp:cNvPr id="0" name=""/>
        <dsp:cNvSpPr/>
      </dsp:nvSpPr>
      <dsp:spPr>
        <a:xfrm>
          <a:off x="1612474" y="2609257"/>
          <a:ext cx="1096903" cy="68035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Results</a:t>
          </a:r>
        </a:p>
      </dsp:txBody>
      <dsp:txXfrm>
        <a:off x="1632401" y="2629184"/>
        <a:ext cx="1057049" cy="640498"/>
      </dsp:txXfrm>
    </dsp:sp>
    <dsp:sp modelId="{1BA05F4D-B58F-4660-93BE-117AB10C852B}">
      <dsp:nvSpPr>
        <dsp:cNvPr id="0" name=""/>
        <dsp:cNvSpPr/>
      </dsp:nvSpPr>
      <dsp:spPr>
        <a:xfrm>
          <a:off x="2949326" y="0"/>
          <a:ext cx="1371129" cy="346305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Destination</a:t>
          </a:r>
        </a:p>
        <a:p>
          <a:pPr marL="0" lvl="0" indent="0" algn="ctr" defTabSz="800100">
            <a:lnSpc>
              <a:spcPct val="90000"/>
            </a:lnSpc>
            <a:spcBef>
              <a:spcPct val="0"/>
            </a:spcBef>
            <a:spcAft>
              <a:spcPct val="35000"/>
            </a:spcAft>
            <a:buNone/>
          </a:pPr>
          <a:r>
            <a:rPr lang="en-US" sz="1600" kern="1200" dirty="0"/>
            <a:t>(at results stage)</a:t>
          </a:r>
        </a:p>
      </dsp:txBody>
      <dsp:txXfrm>
        <a:off x="2949326" y="0"/>
        <a:ext cx="1371129" cy="1038917"/>
      </dsp:txXfrm>
    </dsp:sp>
    <dsp:sp modelId="{005563E5-EBE2-4B29-8D78-21E2CA45431A}">
      <dsp:nvSpPr>
        <dsp:cNvPr id="0" name=""/>
        <dsp:cNvSpPr/>
      </dsp:nvSpPr>
      <dsp:spPr>
        <a:xfrm>
          <a:off x="3086439" y="1039412"/>
          <a:ext cx="1096903" cy="42790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Project</a:t>
          </a:r>
        </a:p>
      </dsp:txBody>
      <dsp:txXfrm>
        <a:off x="3098972" y="1051945"/>
        <a:ext cx="1071837" cy="402840"/>
      </dsp:txXfrm>
    </dsp:sp>
    <dsp:sp modelId="{314CC922-BDD7-437E-9CB2-676BBDF01E75}">
      <dsp:nvSpPr>
        <dsp:cNvPr id="0" name=""/>
        <dsp:cNvSpPr/>
      </dsp:nvSpPr>
      <dsp:spPr>
        <a:xfrm>
          <a:off x="3086439" y="1631340"/>
          <a:ext cx="1096903" cy="42790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Data</a:t>
          </a:r>
        </a:p>
      </dsp:txBody>
      <dsp:txXfrm>
        <a:off x="3098972" y="1643873"/>
        <a:ext cx="1071837" cy="402840"/>
      </dsp:txXfrm>
    </dsp:sp>
    <dsp:sp modelId="{1E6B98AC-5B1E-4707-B5FD-242AA3FFB793}">
      <dsp:nvSpPr>
        <dsp:cNvPr id="0" name=""/>
        <dsp:cNvSpPr/>
      </dsp:nvSpPr>
      <dsp:spPr>
        <a:xfrm>
          <a:off x="3086439" y="2223269"/>
          <a:ext cx="1096903" cy="106614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Results</a:t>
          </a:r>
        </a:p>
      </dsp:txBody>
      <dsp:txXfrm>
        <a:off x="3117665" y="2254495"/>
        <a:ext cx="1034451" cy="1003689"/>
      </dsp:txXfrm>
    </dsp:sp>
    <dsp:sp modelId="{98FB554F-CCDA-44A1-81A3-103B877BD268}">
      <dsp:nvSpPr>
        <dsp:cNvPr id="0" name=""/>
        <dsp:cNvSpPr/>
      </dsp:nvSpPr>
      <dsp:spPr>
        <a:xfrm>
          <a:off x="4423290" y="0"/>
          <a:ext cx="1371129" cy="346305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b="0" kern="1200" dirty="0"/>
        </a:p>
        <a:p>
          <a:pPr marL="0" lvl="0" indent="0" algn="ctr" defTabSz="800100">
            <a:lnSpc>
              <a:spcPct val="90000"/>
            </a:lnSpc>
            <a:spcBef>
              <a:spcPct val="0"/>
            </a:spcBef>
            <a:spcAft>
              <a:spcPct val="35000"/>
            </a:spcAft>
            <a:buNone/>
          </a:pPr>
          <a:endParaRPr lang="en-US" sz="1800" b="0" kern="1200" dirty="0"/>
        </a:p>
        <a:p>
          <a:pPr marL="0" lvl="0" indent="0" algn="ctr" defTabSz="800100">
            <a:lnSpc>
              <a:spcPct val="90000"/>
            </a:lnSpc>
            <a:spcBef>
              <a:spcPct val="0"/>
            </a:spcBef>
            <a:spcAft>
              <a:spcPct val="35000"/>
            </a:spcAft>
            <a:buNone/>
          </a:pPr>
          <a:endParaRPr lang="en-US" sz="1800" b="0" kern="1200" dirty="0"/>
        </a:p>
        <a:p>
          <a:pPr marL="0" lvl="0" indent="0" algn="ctr" defTabSz="800100">
            <a:lnSpc>
              <a:spcPct val="90000"/>
            </a:lnSpc>
            <a:spcBef>
              <a:spcPct val="0"/>
            </a:spcBef>
            <a:spcAft>
              <a:spcPct val="35000"/>
            </a:spcAft>
            <a:buNone/>
          </a:pPr>
          <a:endParaRPr lang="en-US" sz="1800" b="0" kern="1200" dirty="0"/>
        </a:p>
        <a:p>
          <a:pPr marL="0" lvl="0" indent="0" algn="ctr" defTabSz="800100">
            <a:lnSpc>
              <a:spcPct val="90000"/>
            </a:lnSpc>
            <a:spcBef>
              <a:spcPct val="0"/>
            </a:spcBef>
            <a:spcAft>
              <a:spcPct val="35000"/>
            </a:spcAft>
            <a:buNone/>
          </a:pPr>
          <a:endParaRPr lang="en-US" sz="1800" b="0" kern="1200" dirty="0"/>
        </a:p>
        <a:p>
          <a:pPr marL="0" lvl="0" indent="0" algn="ctr" defTabSz="800100">
            <a:lnSpc>
              <a:spcPct val="90000"/>
            </a:lnSpc>
            <a:spcBef>
              <a:spcPct val="0"/>
            </a:spcBef>
            <a:spcAft>
              <a:spcPct val="35000"/>
            </a:spcAft>
            <a:buNone/>
          </a:pPr>
          <a:endParaRPr lang="en-US" sz="1800" b="0" kern="1200" dirty="0"/>
        </a:p>
        <a:p>
          <a:pPr marL="0" lvl="0" indent="0" algn="ctr" defTabSz="800100">
            <a:lnSpc>
              <a:spcPct val="90000"/>
            </a:lnSpc>
            <a:spcBef>
              <a:spcPct val="0"/>
            </a:spcBef>
            <a:spcAft>
              <a:spcPct val="35000"/>
            </a:spcAft>
            <a:buNone/>
          </a:pPr>
          <a:endParaRPr lang="en-US" sz="1800" b="0" kern="1200" dirty="0"/>
        </a:p>
        <a:p>
          <a:pPr marL="0" lvl="0" indent="0" algn="ctr" defTabSz="800100">
            <a:lnSpc>
              <a:spcPct val="90000"/>
            </a:lnSpc>
            <a:spcBef>
              <a:spcPct val="0"/>
            </a:spcBef>
            <a:spcAft>
              <a:spcPct val="35000"/>
            </a:spcAft>
            <a:buNone/>
          </a:pPr>
          <a:r>
            <a:rPr lang="en-US" sz="1800" b="0" kern="1200" dirty="0"/>
            <a:t>Detailed guidance notes to support completion of Roadmap</a:t>
          </a:r>
        </a:p>
      </dsp:txBody>
      <dsp:txXfrm>
        <a:off x="4423290" y="0"/>
        <a:ext cx="1371129" cy="1038917"/>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424727464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075" y="811213"/>
            <a:ext cx="7202488" cy="4052887"/>
          </a:xfrm>
        </p:spPr>
      </p:sp>
      <p:sp>
        <p:nvSpPr>
          <p:cNvPr id="3" name="Notes Placeholder 2"/>
          <p:cNvSpPr>
            <a:spLocks noGrp="1"/>
          </p:cNvSpPr>
          <p:nvPr>
            <p:ph type="body" idx="1"/>
          </p:nvPr>
        </p:nvSpPr>
        <p:spPr/>
        <p:txBody>
          <a:bodyPr/>
          <a:lstStyle/>
          <a:p>
            <a:endParaRPr lang="en-US" baseline="0"/>
          </a:p>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10"/>
          </p:nvPr>
        </p:nvSpPr>
        <p:spPr/>
        <p:txBody>
          <a:bodyPr/>
          <a:lstStyle/>
          <a:p>
            <a:fld id="{9563C967-60F0-4D2C-9E1C-A3DBCA9D75DE}" type="slidenum">
              <a:rPr lang="en-US" smtClean="0"/>
              <a:t>1</a:t>
            </a:fld>
            <a:endParaRPr lang="en-US"/>
          </a:p>
        </p:txBody>
      </p:sp>
    </p:spTree>
    <p:extLst>
      <p:ext uri="{BB962C8B-B14F-4D97-AF65-F5344CB8AC3E}">
        <p14:creationId xmlns:p14="http://schemas.microsoft.com/office/powerpoint/2010/main" val="5947604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075" y="811213"/>
            <a:ext cx="7202488" cy="40528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BB78A5-7AA8-4F8B-8998-62E02530DB4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1147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6225" cy="3727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BB78A5-7AA8-4F8B-8998-62E02530DB4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1323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075" y="811213"/>
            <a:ext cx="7202488" cy="40528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BB78A5-7AA8-4F8B-8998-62E02530DB4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34986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BB78A5-7AA8-4F8B-8998-62E02530DB46}" type="slidenum">
              <a:rPr lang="en-US" smtClean="0"/>
              <a:t>3</a:t>
            </a:fld>
            <a:endParaRPr lang="en-US" dirty="0"/>
          </a:p>
        </p:txBody>
      </p:sp>
    </p:spTree>
    <p:extLst>
      <p:ext uri="{BB962C8B-B14F-4D97-AF65-F5344CB8AC3E}">
        <p14:creationId xmlns:p14="http://schemas.microsoft.com/office/powerpoint/2010/main" val="4163368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6225" cy="3727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BB78A5-7AA8-4F8B-8998-62E02530DB4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50153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6225" cy="3727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BB78A5-7AA8-4F8B-8998-62E02530DB4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6478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6225" cy="37274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BB78A5-7AA8-4F8B-8998-62E02530DB46}" type="slidenum">
              <a:rPr lang="en-US" smtClean="0"/>
              <a:t>7</a:t>
            </a:fld>
            <a:endParaRPr lang="en-US" dirty="0"/>
          </a:p>
        </p:txBody>
      </p:sp>
    </p:spTree>
    <p:extLst>
      <p:ext uri="{BB962C8B-B14F-4D97-AF65-F5344CB8AC3E}">
        <p14:creationId xmlns:p14="http://schemas.microsoft.com/office/powerpoint/2010/main" val="201616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BB78A5-7AA8-4F8B-8998-62E02530DB46}" type="slidenum">
              <a:rPr lang="en-US" smtClean="0"/>
              <a:t>8</a:t>
            </a:fld>
            <a:endParaRPr lang="en-US" dirty="0"/>
          </a:p>
        </p:txBody>
      </p:sp>
    </p:spTree>
    <p:extLst>
      <p:ext uri="{BB962C8B-B14F-4D97-AF65-F5344CB8AC3E}">
        <p14:creationId xmlns:p14="http://schemas.microsoft.com/office/powerpoint/2010/main" val="35109917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BB78A5-7AA8-4F8B-8998-62E02530DB46}" type="slidenum">
              <a:rPr lang="en-US" smtClean="0"/>
              <a:t>10</a:t>
            </a:fld>
            <a:endParaRPr lang="en-US" dirty="0"/>
          </a:p>
        </p:txBody>
      </p:sp>
    </p:spTree>
    <p:extLst>
      <p:ext uri="{BB962C8B-B14F-4D97-AF65-F5344CB8AC3E}">
        <p14:creationId xmlns:p14="http://schemas.microsoft.com/office/powerpoint/2010/main" val="2920316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BB78A5-7AA8-4F8B-8998-62E02530DB46}" type="slidenum">
              <a:rPr lang="en-US" smtClean="0"/>
              <a:t>11</a:t>
            </a:fld>
            <a:endParaRPr lang="en-US" dirty="0"/>
          </a:p>
        </p:txBody>
      </p:sp>
    </p:spTree>
    <p:extLst>
      <p:ext uri="{BB962C8B-B14F-4D97-AF65-F5344CB8AC3E}">
        <p14:creationId xmlns:p14="http://schemas.microsoft.com/office/powerpoint/2010/main" val="2929561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A99933E-7550-409D-98DB-73687182C856}" type="datetime1">
              <a:rPr lang="en-GB" smtClean="0">
                <a:solidFill>
                  <a:prstClr val="black">
                    <a:tint val="75000"/>
                  </a:prstClr>
                </a:solidFill>
              </a:rPr>
              <a:t>14/01/2020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82BCC0F-C2CB-4038-A5E1-4EA56977D41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41516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B45538A-F922-4E56-A902-BBC0C4C492F0}" type="datetime1">
              <a:rPr lang="en-GB" smtClean="0">
                <a:solidFill>
                  <a:prstClr val="black">
                    <a:tint val="75000"/>
                  </a:prstClr>
                </a:solidFill>
              </a:rPr>
              <a:t>14/01/2020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82BCC0F-C2CB-4038-A5E1-4EA56977D41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62882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6CFA95C-6820-4AE0-BC4B-7D6277087357}" type="datetime1">
              <a:rPr lang="en-GB" smtClean="0">
                <a:solidFill>
                  <a:prstClr val="black">
                    <a:tint val="75000"/>
                  </a:prstClr>
                </a:solidFill>
              </a:rPr>
              <a:t>14/01/2020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82BCC0F-C2CB-4038-A5E1-4EA56977D41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521241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Master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628440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3B89266-40AD-4F07-B987-D952A3D0CE0F}" type="datetime1">
              <a:rPr lang="en-GB" smtClean="0">
                <a:solidFill>
                  <a:prstClr val="black">
                    <a:tint val="75000"/>
                  </a:prstClr>
                </a:solidFill>
              </a:rPr>
              <a:t>14/01/2020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82BCC0F-C2CB-4038-A5E1-4EA56977D41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2417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B9F43E7-DA96-48A2-886E-E1BED22BCCE3}" type="datetime1">
              <a:rPr lang="en-GB" smtClean="0">
                <a:solidFill>
                  <a:prstClr val="black">
                    <a:tint val="75000"/>
                  </a:prstClr>
                </a:solidFill>
              </a:rPr>
              <a:t>14/01/2020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82BCC0F-C2CB-4038-A5E1-4EA56977D41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56417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BE0D855-54A0-4CD9-93F3-92200998E32D}" type="datetime1">
              <a:rPr lang="en-GB" smtClean="0">
                <a:solidFill>
                  <a:prstClr val="black">
                    <a:tint val="75000"/>
                  </a:prstClr>
                </a:solidFill>
              </a:rPr>
              <a:t>14/01/2020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782BCC0F-C2CB-4038-A5E1-4EA56977D41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99886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B6CE370-6550-4740-912B-F8F7D989AA59}" type="datetime1">
              <a:rPr lang="en-GB" smtClean="0">
                <a:solidFill>
                  <a:prstClr val="black">
                    <a:tint val="75000"/>
                  </a:prstClr>
                </a:solidFill>
              </a:rPr>
              <a:t>14/01/2020</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782BCC0F-C2CB-4038-A5E1-4EA56977D41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28115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482CABE-2FF4-4FDD-B894-877F2AF0C91B}" type="datetime1">
              <a:rPr lang="en-GB" smtClean="0">
                <a:solidFill>
                  <a:prstClr val="black">
                    <a:tint val="75000"/>
                  </a:prstClr>
                </a:solidFill>
              </a:rPr>
              <a:t>14/01/2020</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782BCC0F-C2CB-4038-A5E1-4EA56977D41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69086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909F56-5DD4-41ED-A3F0-F5231434EED3}" type="datetime1">
              <a:rPr lang="en-GB" smtClean="0">
                <a:solidFill>
                  <a:prstClr val="black">
                    <a:tint val="75000"/>
                  </a:prstClr>
                </a:solidFill>
              </a:rPr>
              <a:t>14/01/2020</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782BCC0F-C2CB-4038-A5E1-4EA56977D41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81505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19CDFAD-2C6F-451D-B52D-ECC82850BC10}" type="datetime1">
              <a:rPr lang="en-GB" smtClean="0">
                <a:solidFill>
                  <a:prstClr val="black">
                    <a:tint val="75000"/>
                  </a:prstClr>
                </a:solidFill>
              </a:rPr>
              <a:t>14/01/2020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782BCC0F-C2CB-4038-A5E1-4EA56977D41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46150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A20A0F0-4A6F-44C7-9D26-6E0EE3BB8E71}" type="datetime1">
              <a:rPr lang="en-GB" smtClean="0">
                <a:solidFill>
                  <a:prstClr val="black">
                    <a:tint val="75000"/>
                  </a:prstClr>
                </a:solidFill>
              </a:rPr>
              <a:t>14/01/2020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782BCC0F-C2CB-4038-A5E1-4EA56977D41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66667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a:buClrTx/>
              <a:buFontTx/>
              <a:buNone/>
            </a:pPr>
            <a:fld id="{81FD3BE3-00CC-477E-94C9-F6C544EC6994}" type="datetime1">
              <a:rPr lang="en-GB" kern="1200" smtClean="0">
                <a:solidFill>
                  <a:prstClr val="black">
                    <a:tint val="75000"/>
                  </a:prstClr>
                </a:solidFill>
                <a:latin typeface="Calibri" panose="020F0502020204030204"/>
                <a:ea typeface="+mn-ea"/>
                <a:cs typeface="+mn-cs"/>
              </a:rPr>
              <a:t>14/01/2020</a:t>
            </a:fld>
            <a:endParaRPr lang="en-GB" kern="1200">
              <a:solidFill>
                <a:prstClr val="black">
                  <a:tint val="75000"/>
                </a:prstClr>
              </a:solidFill>
              <a:latin typeface="Calibri" panose="020F0502020204030204"/>
              <a:ea typeface="+mn-ea"/>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a:buClrTx/>
              <a:buFontTx/>
              <a:buNone/>
            </a:pPr>
            <a:endParaRPr lang="en-GB" kern="1200">
              <a:solidFill>
                <a:prstClr val="black">
                  <a:tint val="75000"/>
                </a:prstClr>
              </a:solidFill>
              <a:latin typeface="Calibri" panose="020F0502020204030204"/>
              <a:ea typeface="+mn-ea"/>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a:buClrTx/>
              <a:buFontTx/>
              <a:buNone/>
            </a:pPr>
            <a:fld id="{782BCC0F-C2CB-4038-A5E1-4EA56977D416}" type="slidenum">
              <a:rPr lang="en-GB" kern="1200" smtClean="0">
                <a:solidFill>
                  <a:prstClr val="black">
                    <a:tint val="75000"/>
                  </a:prstClr>
                </a:solidFill>
                <a:latin typeface="Calibri" panose="020F0502020204030204"/>
                <a:ea typeface="+mn-ea"/>
                <a:cs typeface="+mn-cs"/>
              </a:rPr>
              <a:pPr>
                <a:buClrTx/>
                <a:buFontTx/>
                <a:buNone/>
              </a:pPr>
              <a:t>‹#›</a:t>
            </a:fld>
            <a:endParaRPr lang="en-GB" kern="1200">
              <a:solidFill>
                <a:prstClr val="black">
                  <a:tint val="75000"/>
                </a:prstClr>
              </a:solidFill>
              <a:latin typeface="Calibri" panose="020F0502020204030204"/>
              <a:ea typeface="+mn-ea"/>
              <a:cs typeface="+mn-cs"/>
            </a:endParaRPr>
          </a:p>
        </p:txBody>
      </p:sp>
      <p:pic>
        <p:nvPicPr>
          <p:cNvPr id="8" name="Picture 7"/>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375257" y="139304"/>
            <a:ext cx="662653" cy="657449"/>
          </a:xfrm>
          <a:prstGeom prst="rect">
            <a:avLst/>
          </a:prstGeom>
        </p:spPr>
      </p:pic>
    </p:spTree>
    <p:extLst>
      <p:ext uri="{BB962C8B-B14F-4D97-AF65-F5344CB8AC3E}">
        <p14:creationId xmlns:p14="http://schemas.microsoft.com/office/powerpoint/2010/main" val="22168808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20316"/>
            <a:ext cx="9210454" cy="5143500"/>
          </a:xfrm>
          <a:prstGeom prst="rect">
            <a:avLst/>
          </a:prstGeom>
        </p:spPr>
      </p:pic>
      <p:sp>
        <p:nvSpPr>
          <p:cNvPr id="5" name="Shape 56"/>
          <p:cNvSpPr txBox="1">
            <a:spLocks noGrp="1"/>
          </p:cNvSpPr>
          <p:nvPr>
            <p:ph type="title" idx="4294967295"/>
          </p:nvPr>
        </p:nvSpPr>
        <p:spPr>
          <a:xfrm>
            <a:off x="0" y="4134301"/>
            <a:ext cx="3493294" cy="1009199"/>
          </a:xfrm>
          <a:prstGeom prst="rect">
            <a:avLst/>
          </a:prstGeom>
        </p:spPr>
        <p:txBody>
          <a:bodyPr vert="horz" wrap="square" lIns="91425" tIns="91425" rIns="91425" bIns="91425" rtlCol="0" anchor="t" anchorCtr="0">
            <a:noAutofit/>
          </a:bodyPr>
          <a:lstStyle/>
          <a:p>
            <a:pPr algn="just"/>
            <a:r>
              <a:rPr lang="en-GB" sz="1600" cap="all" dirty="0">
                <a:solidFill>
                  <a:schemeClr val="bg1"/>
                </a:solidFill>
                <a:ea typeface="Verdana"/>
                <a:cs typeface="Verdana"/>
              </a:rPr>
              <a:t>Using data to improve outcomes for children</a:t>
            </a:r>
          </a:p>
        </p:txBody>
      </p:sp>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3146" y="239614"/>
            <a:ext cx="651592" cy="401514"/>
          </a:xfrm>
          <a:prstGeom prst="rect">
            <a:avLst/>
          </a:prstGeom>
        </p:spPr>
      </p:pic>
      <p:pic>
        <p:nvPicPr>
          <p:cNvPr id="3" name="Picture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7627" y="326275"/>
            <a:ext cx="1424247" cy="228194"/>
          </a:xfrm>
          <a:prstGeom prst="rect">
            <a:avLst/>
          </a:prstGeom>
        </p:spPr>
      </p:pic>
      <p:pic>
        <p:nvPicPr>
          <p:cNvPr id="1026" name="Picture 2" descr="Image result for scottish government white logo"/>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554763" y="316882"/>
            <a:ext cx="1315268" cy="2469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he Data Lab"/>
          <p:cNvPicPr>
            <a:picLocks noChangeAspect="1" noChangeArrowheads="1"/>
          </p:cNvPicPr>
          <p:nvPr/>
        </p:nvPicPr>
        <p:blipFill>
          <a:blip r:embed="rId7" cstate="email">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4012920" y="-1352"/>
            <a:ext cx="883446" cy="883446"/>
          </a:xfrm>
          <a:prstGeom prst="rect">
            <a:avLst/>
          </a:prstGeom>
          <a:noFill/>
          <a:extLst>
            <a:ext uri="{909E8E84-426E-40DD-AFC4-6F175D3DCCD1}">
              <a14:hiddenFill xmlns:a14="http://schemas.microsoft.com/office/drawing/2010/main">
                <a:solidFill>
                  <a:srgbClr val="FFFFFF"/>
                </a:solidFill>
              </a14:hiddenFill>
            </a:ext>
          </a:extLst>
        </p:spPr>
      </p:pic>
      <p:sp>
        <p:nvSpPr>
          <p:cNvPr id="10" name="Shape 56"/>
          <p:cNvSpPr txBox="1">
            <a:spLocks/>
          </p:cNvSpPr>
          <p:nvPr/>
        </p:nvSpPr>
        <p:spPr>
          <a:xfrm>
            <a:off x="104008" y="3063890"/>
            <a:ext cx="6530809" cy="1182848"/>
          </a:xfrm>
          <a:prstGeom prst="rect">
            <a:avLst/>
          </a:prstGeom>
        </p:spPr>
        <p:txBody>
          <a:bodyPr vert="horz" wrap="square" lIns="91425" tIns="91425" rIns="91425" bIns="91425" rtlCol="0" anchor="t" anchorCtr="0">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ts val="2370"/>
              </a:lnSpc>
              <a:buClrTx/>
              <a:buFontTx/>
            </a:pPr>
            <a:r>
              <a:rPr lang="en-GB" sz="2000" b="1" spc="75" dirty="0">
                <a:solidFill>
                  <a:srgbClr val="FFFFFF"/>
                </a:solidFill>
                <a:latin typeface="Arial" charset="0"/>
                <a:ea typeface="Arial" charset="0"/>
                <a:cs typeface="Arial" charset="0"/>
              </a:rPr>
              <a:t>Dealing with Data Conference</a:t>
            </a:r>
          </a:p>
          <a:p>
            <a:pPr>
              <a:lnSpc>
                <a:spcPts val="2370"/>
              </a:lnSpc>
              <a:buClrTx/>
              <a:buFontTx/>
            </a:pPr>
            <a:r>
              <a:rPr lang="en-GB" sz="2000" b="1" spc="75" dirty="0">
                <a:solidFill>
                  <a:srgbClr val="FFFFFF"/>
                </a:solidFill>
                <a:latin typeface="Arial" charset="0"/>
                <a:ea typeface="Arial" charset="0"/>
                <a:cs typeface="Arial" charset="0"/>
              </a:rPr>
              <a:t>15 Jan 2020</a:t>
            </a:r>
            <a:endParaRPr lang="en" sz="2000" b="1" spc="75" dirty="0">
              <a:solidFill>
                <a:srgbClr val="FFFFFF"/>
              </a:solidFill>
              <a:latin typeface="Arial"/>
              <a:ea typeface="Arial" charset="0"/>
              <a:cs typeface="Arial"/>
            </a:endParaRPr>
          </a:p>
        </p:txBody>
      </p:sp>
      <p:sp>
        <p:nvSpPr>
          <p:cNvPr id="6" name="Slide Number Placeholder 5"/>
          <p:cNvSpPr>
            <a:spLocks noGrp="1"/>
          </p:cNvSpPr>
          <p:nvPr>
            <p:ph type="sldNum" sz="quarter" idx="12"/>
          </p:nvPr>
        </p:nvSpPr>
        <p:spPr/>
        <p:txBody>
          <a:bodyPr/>
          <a:lstStyle/>
          <a:p>
            <a:fld id="{782BCC0F-C2CB-4038-A5E1-4EA56977D416}" type="slidenum">
              <a:rPr lang="en-GB" smtClean="0">
                <a:solidFill>
                  <a:prstClr val="black">
                    <a:tint val="75000"/>
                  </a:prstClr>
                </a:solidFill>
              </a:rPr>
              <a:pPr/>
              <a:t>1</a:t>
            </a:fld>
            <a:endParaRPr lang="en-GB">
              <a:solidFill>
                <a:prstClr val="black">
                  <a:tint val="75000"/>
                </a:prstClr>
              </a:solidFill>
            </a:endParaRPr>
          </a:p>
        </p:txBody>
      </p:sp>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59196" y="891146"/>
            <a:ext cx="4591134" cy="1103582"/>
          </a:xfrm>
          <a:prstGeom prst="rect">
            <a:avLst/>
          </a:prstGeom>
        </p:spPr>
      </p:pic>
    </p:spTree>
    <p:extLst>
      <p:ext uri="{BB962C8B-B14F-4D97-AF65-F5344CB8AC3E}">
        <p14:creationId xmlns:p14="http://schemas.microsoft.com/office/powerpoint/2010/main" val="3463350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28650" y="0"/>
            <a:ext cx="7886700" cy="994172"/>
          </a:xfrm>
        </p:spPr>
        <p:txBody>
          <a:bodyPr>
            <a:normAutofit/>
          </a:bodyPr>
          <a:lstStyle/>
          <a:p>
            <a:r>
              <a:rPr lang="en-US" sz="2400" b="1" dirty="0">
                <a:solidFill>
                  <a:schemeClr val="tx1">
                    <a:lumMod val="85000"/>
                    <a:lumOff val="15000"/>
                  </a:schemeClr>
                </a:solidFill>
                <a:ea typeface="Arial" charset="0"/>
                <a:cs typeface="Arial"/>
              </a:rPr>
              <a:t>4.1 Safe Data Ecosystem</a:t>
            </a:r>
            <a:endParaRPr lang="en-GB" sz="2400" b="1" dirty="0">
              <a:solidFill>
                <a:schemeClr val="tx1">
                  <a:lumMod val="85000"/>
                  <a:lumOff val="15000"/>
                </a:schemeClr>
              </a:solidFill>
              <a:ea typeface="Arial" charset="0"/>
              <a:cs typeface="Arial"/>
            </a:endParaRPr>
          </a:p>
        </p:txBody>
      </p:sp>
      <p:sp>
        <p:nvSpPr>
          <p:cNvPr id="7" name="Slide Number Placeholder 6"/>
          <p:cNvSpPr>
            <a:spLocks noGrp="1"/>
          </p:cNvSpPr>
          <p:nvPr>
            <p:ph type="sldNum" sz="quarter" idx="12"/>
          </p:nvPr>
        </p:nvSpPr>
        <p:spPr>
          <a:xfrm>
            <a:off x="6465634" y="4736527"/>
            <a:ext cx="2057400" cy="273844"/>
          </a:xfrm>
        </p:spPr>
        <p:txBody>
          <a:bodyPr/>
          <a:lstStyle/>
          <a:p>
            <a:fld id="{782BCC0F-C2CB-4038-A5E1-4EA56977D416}" type="slidenum">
              <a:rPr lang="en-GB" smtClean="0">
                <a:solidFill>
                  <a:prstClr val="black">
                    <a:tint val="75000"/>
                  </a:prstClr>
                </a:solidFill>
              </a:rPr>
              <a:pPr/>
              <a:t>10</a:t>
            </a:fld>
            <a:endParaRPr lang="en-GB">
              <a:solidFill>
                <a:prstClr val="black">
                  <a:tint val="75000"/>
                </a:prstClr>
              </a:solidFill>
            </a:endParaRPr>
          </a:p>
        </p:txBody>
      </p:sp>
      <p:graphicFrame>
        <p:nvGraphicFramePr>
          <p:cNvPr id="3" name="Diagram 2"/>
          <p:cNvGraphicFramePr/>
          <p:nvPr>
            <p:extLst>
              <p:ext uri="{D42A27DB-BD31-4B8C-83A1-F6EECF244321}">
                <p14:modId xmlns:p14="http://schemas.microsoft.com/office/powerpoint/2010/main" val="477932540"/>
              </p:ext>
            </p:extLst>
          </p:nvPr>
        </p:nvGraphicFramePr>
        <p:xfrm>
          <a:off x="1524000" y="798368"/>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Line Callout 2 3"/>
          <p:cNvSpPr/>
          <p:nvPr/>
        </p:nvSpPr>
        <p:spPr>
          <a:xfrm>
            <a:off x="7291125" y="3191256"/>
            <a:ext cx="1560784" cy="1097280"/>
          </a:xfrm>
          <a:prstGeom prst="borderCallout2">
            <a:avLst>
              <a:gd name="adj1" fmla="val 18750"/>
              <a:gd name="adj2" fmla="val -8333"/>
              <a:gd name="adj3" fmla="val 18750"/>
              <a:gd name="adj4" fmla="val -16667"/>
              <a:gd name="adj5" fmla="val 34167"/>
              <a:gd name="adj6" fmla="val -37586"/>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a:t>UoE online Data Protection Impact Assessment</a:t>
            </a:r>
          </a:p>
        </p:txBody>
      </p:sp>
      <p:sp>
        <p:nvSpPr>
          <p:cNvPr id="9" name="Line Callout 2 8"/>
          <p:cNvSpPr/>
          <p:nvPr/>
        </p:nvSpPr>
        <p:spPr>
          <a:xfrm flipH="1">
            <a:off x="235009" y="3104388"/>
            <a:ext cx="1560784" cy="1097280"/>
          </a:xfrm>
          <a:prstGeom prst="borderCallout2">
            <a:avLst>
              <a:gd name="adj1" fmla="val 18750"/>
              <a:gd name="adj2" fmla="val -8333"/>
              <a:gd name="adj3" fmla="val 18750"/>
              <a:gd name="adj4" fmla="val -16667"/>
              <a:gd name="adj5" fmla="val 37917"/>
              <a:gd name="adj6" fmla="val -3963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a:t>PID incorporates Data Management Plan, based on UoE templates</a:t>
            </a:r>
          </a:p>
        </p:txBody>
      </p:sp>
      <p:sp>
        <p:nvSpPr>
          <p:cNvPr id="10" name="Line Callout 2 9"/>
          <p:cNvSpPr/>
          <p:nvPr/>
        </p:nvSpPr>
        <p:spPr>
          <a:xfrm flipH="1">
            <a:off x="566928" y="798368"/>
            <a:ext cx="1956326" cy="1097280"/>
          </a:xfrm>
          <a:prstGeom prst="borderCallout2">
            <a:avLst>
              <a:gd name="adj1" fmla="val 18750"/>
              <a:gd name="adj2" fmla="val -8333"/>
              <a:gd name="adj3" fmla="val 18750"/>
              <a:gd name="adj4" fmla="val -16667"/>
              <a:gd name="adj5" fmla="val 62083"/>
              <a:gd name="adj6" fmla="val -43161"/>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a:t>Ethical Assessment:</a:t>
            </a:r>
          </a:p>
          <a:p>
            <a:pPr marL="285750" indent="-285750" algn="ctr">
              <a:buFont typeface="Wingdings" panose="05000000000000000000" pitchFamily="2" charset="2"/>
              <a:buChar char="Ø"/>
            </a:pPr>
            <a:r>
              <a:rPr lang="en-GB" dirty="0"/>
              <a:t>Compass</a:t>
            </a:r>
          </a:p>
          <a:p>
            <a:pPr marL="285750" indent="-285750" algn="ctr">
              <a:buFont typeface="Wingdings" panose="05000000000000000000" pitchFamily="2" charset="2"/>
              <a:buChar char="Ø"/>
            </a:pPr>
            <a:r>
              <a:rPr lang="en-GB" dirty="0"/>
              <a:t>Roadmap</a:t>
            </a:r>
          </a:p>
          <a:p>
            <a:pPr marL="285750" indent="-285750" algn="ctr">
              <a:buFont typeface="Wingdings" panose="05000000000000000000" pitchFamily="2" charset="2"/>
              <a:buChar char="Ø"/>
            </a:pPr>
            <a:r>
              <a:rPr lang="en-GB" dirty="0"/>
              <a:t>Highway Code</a:t>
            </a:r>
          </a:p>
        </p:txBody>
      </p:sp>
      <p:pic>
        <p:nvPicPr>
          <p:cNvPr id="11" name="Picture 10"/>
          <p:cNvPicPr/>
          <p:nvPr/>
        </p:nvPicPr>
        <p:blipFill rotWithShape="1">
          <a:blip r:embed="rId8"/>
          <a:srcRect l="26479" t="32500" r="13583" b="13728"/>
          <a:stretch/>
        </p:blipFill>
        <p:spPr bwMode="auto">
          <a:xfrm>
            <a:off x="5907024" y="881539"/>
            <a:ext cx="3110484" cy="156905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9172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36334" y="23419"/>
            <a:ext cx="7886700" cy="994172"/>
          </a:xfrm>
        </p:spPr>
        <p:txBody>
          <a:bodyPr>
            <a:normAutofit/>
          </a:bodyPr>
          <a:lstStyle/>
          <a:p>
            <a:r>
              <a:rPr lang="en-US" sz="2400" b="1" dirty="0">
                <a:solidFill>
                  <a:schemeClr val="tx1">
                    <a:lumMod val="85000"/>
                    <a:lumOff val="15000"/>
                  </a:schemeClr>
                </a:solidFill>
                <a:ea typeface="Arial" charset="0"/>
                <a:cs typeface="Arial"/>
              </a:rPr>
              <a:t>4.2 Ethical Assessment</a:t>
            </a:r>
            <a:endParaRPr lang="en-GB" sz="2400" b="1" dirty="0">
              <a:solidFill>
                <a:schemeClr val="tx1">
                  <a:lumMod val="85000"/>
                  <a:lumOff val="15000"/>
                </a:schemeClr>
              </a:solidFill>
              <a:ea typeface="Arial" charset="0"/>
              <a:cs typeface="Arial"/>
            </a:endParaRPr>
          </a:p>
        </p:txBody>
      </p:sp>
      <p:sp>
        <p:nvSpPr>
          <p:cNvPr id="7" name="Slide Number Placeholder 6"/>
          <p:cNvSpPr>
            <a:spLocks noGrp="1"/>
          </p:cNvSpPr>
          <p:nvPr>
            <p:ph type="sldNum" sz="quarter" idx="12"/>
          </p:nvPr>
        </p:nvSpPr>
        <p:spPr>
          <a:xfrm>
            <a:off x="6465634" y="4736527"/>
            <a:ext cx="2057400" cy="273844"/>
          </a:xfrm>
        </p:spPr>
        <p:txBody>
          <a:bodyPr/>
          <a:lstStyle/>
          <a:p>
            <a:fld id="{782BCC0F-C2CB-4038-A5E1-4EA56977D416}" type="slidenum">
              <a:rPr lang="en-GB" smtClean="0">
                <a:solidFill>
                  <a:prstClr val="black">
                    <a:tint val="75000"/>
                  </a:prstClr>
                </a:solidFill>
              </a:rPr>
              <a:pPr/>
              <a:t>11</a:t>
            </a:fld>
            <a:endParaRPr lang="en-GB">
              <a:solidFill>
                <a:prstClr val="black">
                  <a:tint val="75000"/>
                </a:prstClr>
              </a:solidFill>
            </a:endParaRPr>
          </a:p>
        </p:txBody>
      </p:sp>
      <p:graphicFrame>
        <p:nvGraphicFramePr>
          <p:cNvPr id="3" name="Diagram 2"/>
          <p:cNvGraphicFramePr/>
          <p:nvPr/>
        </p:nvGraphicFramePr>
        <p:xfrm>
          <a:off x="1524000" y="1491670"/>
          <a:ext cx="5795818" cy="34630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Left Brace 4"/>
          <p:cNvSpPr/>
          <p:nvPr/>
        </p:nvSpPr>
        <p:spPr>
          <a:xfrm rot="5400000">
            <a:off x="3561399" y="-756797"/>
            <a:ext cx="233961" cy="4253345"/>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Left Brace 8"/>
          <p:cNvSpPr/>
          <p:nvPr/>
        </p:nvSpPr>
        <p:spPr>
          <a:xfrm rot="5400000">
            <a:off x="6505489" y="723331"/>
            <a:ext cx="233961" cy="1293089"/>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 name="TextBox 5"/>
          <p:cNvSpPr txBox="1"/>
          <p:nvPr/>
        </p:nvSpPr>
        <p:spPr>
          <a:xfrm>
            <a:off x="3054925" y="725055"/>
            <a:ext cx="1246910" cy="317875"/>
          </a:xfrm>
          <a:prstGeom prst="rect">
            <a:avLst/>
          </a:prstGeom>
          <a:noFill/>
        </p:spPr>
        <p:txBody>
          <a:bodyPr wrap="square" rtlCol="0">
            <a:spAutoFit/>
          </a:bodyPr>
          <a:lstStyle/>
          <a:p>
            <a:pPr algn="ctr"/>
            <a:r>
              <a:rPr lang="en-GB" b="1" dirty="0"/>
              <a:t>Roadmap</a:t>
            </a:r>
          </a:p>
        </p:txBody>
      </p:sp>
      <p:sp>
        <p:nvSpPr>
          <p:cNvPr id="10" name="TextBox 9"/>
          <p:cNvSpPr txBox="1"/>
          <p:nvPr/>
        </p:nvSpPr>
        <p:spPr>
          <a:xfrm>
            <a:off x="5949324" y="729674"/>
            <a:ext cx="1346291" cy="523220"/>
          </a:xfrm>
          <a:prstGeom prst="rect">
            <a:avLst/>
          </a:prstGeom>
          <a:noFill/>
        </p:spPr>
        <p:txBody>
          <a:bodyPr wrap="square" rtlCol="0">
            <a:spAutoFit/>
          </a:bodyPr>
          <a:lstStyle/>
          <a:p>
            <a:pPr algn="ctr"/>
            <a:r>
              <a:rPr lang="en-GB" b="1" dirty="0"/>
              <a:t>Highway Code</a:t>
            </a:r>
          </a:p>
        </p:txBody>
      </p:sp>
      <p:sp>
        <p:nvSpPr>
          <p:cNvPr id="11" name="Left Arrow 10"/>
          <p:cNvSpPr/>
          <p:nvPr/>
        </p:nvSpPr>
        <p:spPr>
          <a:xfrm>
            <a:off x="5745019" y="1935596"/>
            <a:ext cx="332509" cy="4156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Left Arrow 11"/>
          <p:cNvSpPr/>
          <p:nvPr/>
        </p:nvSpPr>
        <p:spPr>
          <a:xfrm>
            <a:off x="5745018" y="2681910"/>
            <a:ext cx="332509" cy="4156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Left Arrow 12"/>
          <p:cNvSpPr/>
          <p:nvPr/>
        </p:nvSpPr>
        <p:spPr>
          <a:xfrm>
            <a:off x="5745017" y="3402683"/>
            <a:ext cx="332509" cy="4156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Left Arrow 13"/>
          <p:cNvSpPr/>
          <p:nvPr/>
        </p:nvSpPr>
        <p:spPr>
          <a:xfrm>
            <a:off x="5745017" y="4178706"/>
            <a:ext cx="332509" cy="4156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96579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64077" y="1"/>
            <a:ext cx="8051275" cy="994172"/>
          </a:xfrm>
        </p:spPr>
        <p:txBody>
          <a:bodyPr>
            <a:normAutofit/>
          </a:bodyPr>
          <a:lstStyle/>
          <a:p>
            <a:r>
              <a:rPr lang="en-GB" sz="2400" b="1" dirty="0"/>
              <a:t>4.3 Safeguarding Training</a:t>
            </a:r>
          </a:p>
        </p:txBody>
      </p:sp>
      <p:sp>
        <p:nvSpPr>
          <p:cNvPr id="3" name="Slide Number Placeholder 2"/>
          <p:cNvSpPr>
            <a:spLocks noGrp="1"/>
          </p:cNvSpPr>
          <p:nvPr>
            <p:ph type="sldNum" sz="quarter" idx="12"/>
          </p:nvPr>
        </p:nvSpPr>
        <p:spPr/>
        <p:txBody>
          <a:bodyPr/>
          <a:lstStyle/>
          <a:p>
            <a:fld id="{782BCC0F-C2CB-4038-A5E1-4EA56977D416}" type="slidenum">
              <a:rPr lang="en-GB" smtClean="0">
                <a:solidFill>
                  <a:prstClr val="black">
                    <a:tint val="75000"/>
                  </a:prstClr>
                </a:solidFill>
              </a:rPr>
              <a:pPr/>
              <a:t>12</a:t>
            </a:fld>
            <a:endParaRPr lang="en-GB">
              <a:solidFill>
                <a:prstClr val="black">
                  <a:tint val="75000"/>
                </a:prstClr>
              </a:solidFill>
            </a:endParaRPr>
          </a:p>
        </p:txBody>
      </p:sp>
      <p:sp>
        <p:nvSpPr>
          <p:cNvPr id="2" name="Content Placeholder 1"/>
          <p:cNvSpPr>
            <a:spLocks noGrp="1"/>
          </p:cNvSpPr>
          <p:nvPr>
            <p:ph idx="1"/>
          </p:nvPr>
        </p:nvSpPr>
        <p:spPr>
          <a:xfrm>
            <a:off x="464076" y="931049"/>
            <a:ext cx="7938869" cy="3263504"/>
          </a:xfrm>
        </p:spPr>
        <p:txBody>
          <a:bodyPr>
            <a:noAutofit/>
          </a:bodyPr>
          <a:lstStyle/>
          <a:p>
            <a:r>
              <a:rPr lang="en-GB" sz="1400" dirty="0"/>
              <a:t>Developing Safeguarding Training in three tiers to meet training requirements:</a:t>
            </a:r>
          </a:p>
          <a:p>
            <a:pPr lvl="1"/>
            <a:r>
              <a:rPr lang="en-GB" sz="1100" dirty="0"/>
              <a:t>L1 “Theory Test” – low risk – safeguarding statement + 15-minute review</a:t>
            </a:r>
          </a:p>
          <a:p>
            <a:pPr lvl="1"/>
            <a:r>
              <a:rPr lang="en-GB" sz="1100" dirty="0"/>
              <a:t>L2 “Driving Test” – medium risk – safeguarding statement + 45-minute training session</a:t>
            </a:r>
          </a:p>
          <a:p>
            <a:pPr lvl="1"/>
            <a:r>
              <a:rPr lang="en-GB" sz="1100" dirty="0"/>
              <a:t>L3 “Advanced Driving Course” – high risk – full UNICEF safeguarding training</a:t>
            </a:r>
            <a:endParaRPr lang="en-GB" sz="1400" dirty="0"/>
          </a:p>
          <a:p>
            <a:endParaRPr lang="en-GB" sz="1400" dirty="0"/>
          </a:p>
        </p:txBody>
      </p:sp>
      <p:pic>
        <p:nvPicPr>
          <p:cNvPr id="6" name="Picture 5"/>
          <p:cNvPicPr>
            <a:picLocks noChangeAspect="1"/>
          </p:cNvPicPr>
          <p:nvPr/>
        </p:nvPicPr>
        <p:blipFill rotWithShape="1">
          <a:blip r:embed="rId3"/>
          <a:srcRect l="22196" t="18663" r="22272" b="15598"/>
          <a:stretch/>
        </p:blipFill>
        <p:spPr>
          <a:xfrm>
            <a:off x="950976" y="1975104"/>
            <a:ext cx="4085550" cy="2582300"/>
          </a:xfrm>
          <a:prstGeom prst="rect">
            <a:avLst/>
          </a:prstGeom>
        </p:spPr>
      </p:pic>
    </p:spTree>
    <p:extLst>
      <p:ext uri="{BB962C8B-B14F-4D97-AF65-F5344CB8AC3E}">
        <p14:creationId xmlns:p14="http://schemas.microsoft.com/office/powerpoint/2010/main" val="20356891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64076" y="1"/>
            <a:ext cx="8051275" cy="994172"/>
          </a:xfrm>
        </p:spPr>
        <p:txBody>
          <a:bodyPr>
            <a:normAutofit/>
          </a:bodyPr>
          <a:lstStyle/>
          <a:p>
            <a:r>
              <a:rPr lang="en-GB" sz="2400" b="1" dirty="0"/>
              <a:t>5. Summary</a:t>
            </a:r>
          </a:p>
        </p:txBody>
      </p:sp>
      <p:sp>
        <p:nvSpPr>
          <p:cNvPr id="6" name="Content Placeholder 5"/>
          <p:cNvSpPr>
            <a:spLocks noGrp="1"/>
          </p:cNvSpPr>
          <p:nvPr>
            <p:ph idx="1"/>
          </p:nvPr>
        </p:nvSpPr>
        <p:spPr>
          <a:xfrm>
            <a:off x="464076" y="1038564"/>
            <a:ext cx="8236475" cy="3568294"/>
          </a:xfrm>
        </p:spPr>
        <p:txBody>
          <a:bodyPr vert="horz" lIns="91440" tIns="45720" rIns="91440" bIns="45720" rtlCol="0" anchor="t">
            <a:noAutofit/>
          </a:bodyPr>
          <a:lstStyle/>
          <a:p>
            <a:pPr marL="170815" indent="-170815" algn="just">
              <a:buClr>
                <a:schemeClr val="accent1">
                  <a:lumMod val="75000"/>
                </a:schemeClr>
              </a:buClr>
              <a:buFont typeface="Wingdings" panose="05000000000000000000" pitchFamily="2" charset="2"/>
              <a:buChar char="Ø"/>
            </a:pPr>
            <a:r>
              <a:rPr lang="en-GB" sz="1000" dirty="0"/>
              <a:t>Three large organisations, each with its own set of policies, governance, ways of working</a:t>
            </a:r>
          </a:p>
          <a:p>
            <a:pPr marL="513715" lvl="1" indent="-170815" algn="just">
              <a:buClr>
                <a:schemeClr val="accent1">
                  <a:lumMod val="75000"/>
                </a:schemeClr>
              </a:buClr>
              <a:buFont typeface="Wingdings" panose="05000000000000000000" pitchFamily="2" charset="2"/>
              <a:buChar char="Ø"/>
            </a:pPr>
            <a:r>
              <a:rPr lang="en-GB" sz="1000" dirty="0"/>
              <a:t>Leverage the strengths of each organisation</a:t>
            </a:r>
          </a:p>
          <a:p>
            <a:pPr marL="513715" lvl="1" indent="-170815" algn="just">
              <a:buClr>
                <a:schemeClr val="accent1">
                  <a:lumMod val="75000"/>
                </a:schemeClr>
              </a:buClr>
              <a:buFont typeface="Wingdings" panose="05000000000000000000" pitchFamily="2" charset="2"/>
              <a:buChar char="Ø"/>
            </a:pPr>
            <a:r>
              <a:rPr lang="en-GB" sz="1000" dirty="0"/>
              <a:t>Be transparent on which policies will be used to manage data</a:t>
            </a:r>
          </a:p>
          <a:p>
            <a:pPr marL="513715" lvl="1" indent="-170815" algn="just">
              <a:buClr>
                <a:schemeClr val="accent1">
                  <a:lumMod val="75000"/>
                </a:schemeClr>
              </a:buClr>
              <a:buFont typeface="Wingdings" panose="05000000000000000000" pitchFamily="2" charset="2"/>
              <a:buChar char="Ø"/>
            </a:pPr>
            <a:r>
              <a:rPr lang="en-GB" sz="1000" dirty="0"/>
              <a:t>Make sure all decisions are clearly agreed at the appropriate governance forum</a:t>
            </a:r>
          </a:p>
          <a:p>
            <a:pPr marL="170815" indent="-170815" algn="just">
              <a:buClr>
                <a:schemeClr val="accent1">
                  <a:lumMod val="75000"/>
                </a:schemeClr>
              </a:buClr>
              <a:buFont typeface="Wingdings" panose="05000000000000000000" pitchFamily="2" charset="2"/>
              <a:buChar char="Ø"/>
            </a:pPr>
            <a:r>
              <a:rPr lang="en-GB" sz="1000" dirty="0">
                <a:cs typeface="Calibri"/>
              </a:rPr>
              <a:t>Dealing with sensitive data relating to children</a:t>
            </a:r>
          </a:p>
          <a:p>
            <a:pPr marL="513715" lvl="1" indent="-170815" algn="just">
              <a:buClr>
                <a:schemeClr val="accent1">
                  <a:lumMod val="75000"/>
                </a:schemeClr>
              </a:buClr>
              <a:buFont typeface="Wingdings" panose="05000000000000000000" pitchFamily="2" charset="2"/>
              <a:buChar char="Ø"/>
            </a:pPr>
            <a:r>
              <a:rPr lang="en-GB" sz="1000" dirty="0">
                <a:cs typeface="Calibri"/>
              </a:rPr>
              <a:t>Build a clear framework of project initiation for each project to adhere to</a:t>
            </a:r>
          </a:p>
          <a:p>
            <a:pPr marL="513715" lvl="1" indent="-170815" algn="just">
              <a:buClr>
                <a:schemeClr val="accent1">
                  <a:lumMod val="75000"/>
                </a:schemeClr>
              </a:buClr>
              <a:buFont typeface="Wingdings" panose="05000000000000000000" pitchFamily="2" charset="2"/>
              <a:buChar char="Ø"/>
            </a:pPr>
            <a:r>
              <a:rPr lang="en-GB" sz="1000" dirty="0">
                <a:cs typeface="Calibri"/>
              </a:rPr>
              <a:t>Engage relevant experts in review of any assessments / project documentation</a:t>
            </a:r>
          </a:p>
          <a:p>
            <a:pPr marL="170815" indent="-170815" algn="just">
              <a:buClr>
                <a:schemeClr val="accent1">
                  <a:lumMod val="75000"/>
                </a:schemeClr>
              </a:buClr>
              <a:buFont typeface="Wingdings" panose="05000000000000000000" pitchFamily="2" charset="2"/>
              <a:buChar char="Ø"/>
            </a:pPr>
            <a:r>
              <a:rPr lang="en-GB" sz="1000" dirty="0">
                <a:cs typeface="Calibri"/>
              </a:rPr>
              <a:t>Global reach of projects, with different data legislations impacting each project</a:t>
            </a:r>
          </a:p>
          <a:p>
            <a:pPr marL="513715" lvl="1" indent="-170815" algn="just">
              <a:buClr>
                <a:schemeClr val="accent1">
                  <a:lumMod val="75000"/>
                </a:schemeClr>
              </a:buClr>
              <a:buFont typeface="Wingdings" panose="05000000000000000000" pitchFamily="2" charset="2"/>
              <a:buChar char="Ø"/>
            </a:pPr>
            <a:r>
              <a:rPr lang="en-GB" sz="1000" dirty="0">
                <a:cs typeface="Calibri"/>
              </a:rPr>
              <a:t>Seek local expertise for different requirements</a:t>
            </a:r>
          </a:p>
          <a:p>
            <a:pPr marL="170815" indent="-170815" algn="just">
              <a:buClr>
                <a:schemeClr val="accent1">
                  <a:lumMod val="75000"/>
                </a:schemeClr>
              </a:buClr>
              <a:buFont typeface="Wingdings" panose="05000000000000000000" pitchFamily="2" charset="2"/>
              <a:buChar char="Ø"/>
            </a:pPr>
            <a:r>
              <a:rPr lang="en-GB" sz="1000" dirty="0">
                <a:cs typeface="Calibri"/>
              </a:rPr>
              <a:t>Cross-organisational project teams &amp; external organisations</a:t>
            </a:r>
          </a:p>
          <a:p>
            <a:pPr marL="513715" lvl="1" indent="-170815" algn="just">
              <a:buClr>
                <a:schemeClr val="accent1">
                  <a:lumMod val="75000"/>
                </a:schemeClr>
              </a:buClr>
              <a:buFont typeface="Wingdings" panose="05000000000000000000" pitchFamily="2" charset="2"/>
              <a:buChar char="Ø"/>
            </a:pPr>
            <a:r>
              <a:rPr lang="en-GB" sz="1000" dirty="0">
                <a:cs typeface="Calibri"/>
              </a:rPr>
              <a:t>Build trust via clear ways of working and expectations on stakeholders</a:t>
            </a:r>
          </a:p>
          <a:p>
            <a:pPr marL="513715" lvl="1" indent="-170815" algn="just">
              <a:buClr>
                <a:schemeClr val="accent1">
                  <a:lumMod val="75000"/>
                </a:schemeClr>
              </a:buClr>
              <a:buFont typeface="Wingdings" panose="05000000000000000000" pitchFamily="2" charset="2"/>
              <a:buChar char="Ø"/>
            </a:pPr>
            <a:r>
              <a:rPr lang="en-GB" sz="1000" dirty="0">
                <a:cs typeface="Calibri"/>
              </a:rPr>
              <a:t>Communicate code of conduct to all involved in project and appropriate level of safeguarding training</a:t>
            </a:r>
          </a:p>
          <a:p>
            <a:pPr marL="0" indent="0" algn="just">
              <a:buNone/>
            </a:pPr>
            <a:endParaRPr lang="en-GB" sz="1000" dirty="0">
              <a:cs typeface="Calibri"/>
            </a:endParaRPr>
          </a:p>
        </p:txBody>
      </p:sp>
      <p:pic>
        <p:nvPicPr>
          <p:cNvPr id="2" name="Picture 1"/>
          <p:cNvPicPr>
            <a:picLocks noChangeAspect="1"/>
          </p:cNvPicPr>
          <p:nvPr/>
        </p:nvPicPr>
        <p:blipFill rotWithShape="1">
          <a:blip r:embed="rId3"/>
          <a:srcRect t="20821"/>
          <a:stretch/>
        </p:blipFill>
        <p:spPr>
          <a:xfrm>
            <a:off x="424696" y="4320608"/>
            <a:ext cx="8224589" cy="822892"/>
          </a:xfrm>
          <a:prstGeom prst="rect">
            <a:avLst/>
          </a:prstGeom>
        </p:spPr>
      </p:pic>
      <p:sp>
        <p:nvSpPr>
          <p:cNvPr id="3" name="Slide Number Placeholder 2"/>
          <p:cNvSpPr>
            <a:spLocks noGrp="1"/>
          </p:cNvSpPr>
          <p:nvPr>
            <p:ph type="sldNum" sz="quarter" idx="12"/>
          </p:nvPr>
        </p:nvSpPr>
        <p:spPr/>
        <p:txBody>
          <a:bodyPr/>
          <a:lstStyle/>
          <a:p>
            <a:fld id="{782BCC0F-C2CB-4038-A5E1-4EA56977D416}" type="slidenum">
              <a:rPr lang="en-GB" smtClean="0">
                <a:solidFill>
                  <a:prstClr val="black">
                    <a:tint val="75000"/>
                  </a:prstClr>
                </a:solidFill>
              </a:rPr>
              <a:pPr/>
              <a:t>13</a:t>
            </a:fld>
            <a:endParaRPr lang="en-GB">
              <a:solidFill>
                <a:prstClr val="black">
                  <a:tint val="75000"/>
                </a:prstClr>
              </a:solidFill>
            </a:endParaRPr>
          </a:p>
        </p:txBody>
      </p:sp>
    </p:spTree>
    <p:extLst>
      <p:ext uri="{BB962C8B-B14F-4D97-AF65-F5344CB8AC3E}">
        <p14:creationId xmlns:p14="http://schemas.microsoft.com/office/powerpoint/2010/main" val="20796820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64077" y="1"/>
            <a:ext cx="8051275" cy="994172"/>
          </a:xfrm>
        </p:spPr>
        <p:txBody>
          <a:bodyPr>
            <a:normAutofit/>
          </a:bodyPr>
          <a:lstStyle/>
          <a:p>
            <a:r>
              <a:rPr lang="en-GB" sz="2400" b="1" dirty="0"/>
              <a:t>Dealing with Data Conference</a:t>
            </a:r>
          </a:p>
        </p:txBody>
      </p:sp>
      <p:sp>
        <p:nvSpPr>
          <p:cNvPr id="3" name="Slide Number Placeholder 2"/>
          <p:cNvSpPr>
            <a:spLocks noGrp="1"/>
          </p:cNvSpPr>
          <p:nvPr>
            <p:ph type="sldNum" sz="quarter" idx="12"/>
          </p:nvPr>
        </p:nvSpPr>
        <p:spPr/>
        <p:txBody>
          <a:bodyPr/>
          <a:lstStyle/>
          <a:p>
            <a:fld id="{782BCC0F-C2CB-4038-A5E1-4EA56977D416}" type="slidenum">
              <a:rPr lang="en-GB" smtClean="0">
                <a:solidFill>
                  <a:prstClr val="black">
                    <a:tint val="75000"/>
                  </a:prstClr>
                </a:solidFill>
              </a:rPr>
              <a:pPr/>
              <a:t>2</a:t>
            </a:fld>
            <a:endParaRPr lang="en-GB">
              <a:solidFill>
                <a:prstClr val="black">
                  <a:tint val="75000"/>
                </a:prstClr>
              </a:solidFill>
            </a:endParaRPr>
          </a:p>
        </p:txBody>
      </p:sp>
      <p:sp>
        <p:nvSpPr>
          <p:cNvPr id="2" name="Content Placeholder 1"/>
          <p:cNvSpPr>
            <a:spLocks noGrp="1"/>
          </p:cNvSpPr>
          <p:nvPr>
            <p:ph idx="1"/>
          </p:nvPr>
        </p:nvSpPr>
        <p:spPr>
          <a:xfrm>
            <a:off x="464077" y="931049"/>
            <a:ext cx="7886700" cy="3263504"/>
          </a:xfrm>
        </p:spPr>
        <p:txBody>
          <a:bodyPr>
            <a:noAutofit/>
          </a:bodyPr>
          <a:lstStyle/>
          <a:p>
            <a:pPr marL="0" indent="0" algn="just">
              <a:buNone/>
            </a:pPr>
            <a:r>
              <a:rPr lang="en-GB" sz="1600" b="1" dirty="0"/>
              <a:t>Title: </a:t>
            </a:r>
            <a:r>
              <a:rPr lang="en-GB" sz="1600" dirty="0"/>
              <a:t>The Data for Children Collaborative with UNICEF – </a:t>
            </a:r>
          </a:p>
          <a:p>
            <a:pPr marL="0" indent="0" algn="just">
              <a:buNone/>
            </a:pPr>
            <a:r>
              <a:rPr lang="en-GB" sz="1600" dirty="0"/>
              <a:t>The Data Opportunities &amp; Challenges when Collaborating across Organisations</a:t>
            </a:r>
          </a:p>
          <a:p>
            <a:pPr marL="0" indent="0" algn="just">
              <a:buNone/>
            </a:pPr>
            <a:endParaRPr lang="en-GB" sz="1050" dirty="0"/>
          </a:p>
          <a:p>
            <a:pPr marL="0" indent="0" algn="just">
              <a:buNone/>
            </a:pPr>
            <a:r>
              <a:rPr lang="en-GB" sz="1600" b="1" dirty="0"/>
              <a:t>Abstract: </a:t>
            </a:r>
            <a:r>
              <a:rPr lang="en-GB" sz="1600" dirty="0"/>
              <a:t>This new partnership between UNICEF, the University of Edinburgh and the Scottish Government presents some unique opportunities and challenges for a variety of reasons. This talk will take you through the story so far in building up this cross sectoral partnership which looks to deliver impact and insight to childhood issues, locally, nationally and globally, through the use of innovative data and data science.</a:t>
            </a:r>
          </a:p>
          <a:p>
            <a:pPr marL="0" indent="0" algn="just">
              <a:buNone/>
            </a:pPr>
            <a:r>
              <a:rPr lang="en-GB" sz="1600" dirty="0"/>
              <a:t>Understand more about project selection processes, governance frameworks, ethics and child safeguarding, all whilst highlighting the need for extra caution when working with data relating to children. </a:t>
            </a:r>
            <a:endParaRPr lang="en-GB" sz="1050" dirty="0"/>
          </a:p>
        </p:txBody>
      </p:sp>
    </p:spTree>
    <p:extLst>
      <p:ext uri="{BB962C8B-B14F-4D97-AF65-F5344CB8AC3E}">
        <p14:creationId xmlns:p14="http://schemas.microsoft.com/office/powerpoint/2010/main" val="1594572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GB" sz="2800" dirty="0"/>
              <a:t>Agenda</a:t>
            </a: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58798975"/>
              </p:ext>
            </p:extLst>
          </p:nvPr>
        </p:nvGraphicFramePr>
        <p:xfrm>
          <a:off x="628650" y="1205506"/>
          <a:ext cx="5704692" cy="2092144"/>
        </p:xfrm>
        <a:graphic>
          <a:graphicData uri="http://schemas.openxmlformats.org/drawingml/2006/table">
            <a:tbl>
              <a:tblPr firstRow="1" bandRow="1">
                <a:tableStyleId>{00A15C55-8517-42AA-B614-E9B94910E393}</a:tableStyleId>
              </a:tblPr>
              <a:tblGrid>
                <a:gridCol w="409877">
                  <a:extLst>
                    <a:ext uri="{9D8B030D-6E8A-4147-A177-3AD203B41FA5}">
                      <a16:colId xmlns:a16="http://schemas.microsoft.com/office/drawing/2014/main" val="4090999577"/>
                    </a:ext>
                  </a:extLst>
                </a:gridCol>
                <a:gridCol w="5294815">
                  <a:extLst>
                    <a:ext uri="{9D8B030D-6E8A-4147-A177-3AD203B41FA5}">
                      <a16:colId xmlns:a16="http://schemas.microsoft.com/office/drawing/2014/main" val="3128237511"/>
                    </a:ext>
                  </a:extLst>
                </a:gridCol>
              </a:tblGrid>
              <a:tr h="348691">
                <a:tc>
                  <a:txBody>
                    <a:bodyPr/>
                    <a:lstStyle/>
                    <a:p>
                      <a:r>
                        <a:rPr lang="en-GB" sz="1200" dirty="0"/>
                        <a:t>#</a:t>
                      </a:r>
                    </a:p>
                  </a:txBody>
                  <a:tcPr/>
                </a:tc>
                <a:tc>
                  <a:txBody>
                    <a:bodyPr/>
                    <a:lstStyle/>
                    <a:p>
                      <a:r>
                        <a:rPr lang="en-GB" sz="1200" dirty="0"/>
                        <a:t>Item</a:t>
                      </a:r>
                    </a:p>
                  </a:txBody>
                  <a:tcPr/>
                </a:tc>
                <a:extLst>
                  <a:ext uri="{0D108BD9-81ED-4DB2-BD59-A6C34878D82A}">
                    <a16:rowId xmlns:a16="http://schemas.microsoft.com/office/drawing/2014/main" val="1229060505"/>
                  </a:ext>
                </a:extLst>
              </a:tr>
              <a:tr h="348690">
                <a:tc>
                  <a:txBody>
                    <a:bodyPr/>
                    <a:lstStyle/>
                    <a:p>
                      <a:pPr lvl="0">
                        <a:buNone/>
                      </a:pPr>
                      <a:r>
                        <a:rPr lang="en-GB" sz="1200" dirty="0"/>
                        <a:t>1</a:t>
                      </a:r>
                    </a:p>
                  </a:txBody>
                  <a:tcPr/>
                </a:tc>
                <a:tc>
                  <a:txBody>
                    <a:bodyPr/>
                    <a:lstStyle/>
                    <a:p>
                      <a:pPr marL="342900" marR="0" lvl="1" indent="0" algn="l" defTabSz="685800" rtl="0" eaLnBrk="1" fontAlgn="auto" latinLnBrk="0" hangingPunct="1">
                        <a:lnSpc>
                          <a:spcPct val="90000"/>
                        </a:lnSpc>
                        <a:spcBef>
                          <a:spcPts val="375"/>
                        </a:spcBef>
                        <a:spcAft>
                          <a:spcPts val="0"/>
                        </a:spcAft>
                        <a:buClrTx/>
                        <a:buSzTx/>
                        <a:buFontTx/>
                        <a:buNone/>
                        <a:tabLst/>
                        <a:defRPr/>
                      </a:pPr>
                      <a:r>
                        <a:rPr kumimoji="0" lang="en-US" sz="1600" i="0" dirty="0"/>
                        <a:t>Introduction</a:t>
                      </a:r>
                    </a:p>
                  </a:txBody>
                  <a:tcPr/>
                </a:tc>
                <a:extLst>
                  <a:ext uri="{0D108BD9-81ED-4DB2-BD59-A6C34878D82A}">
                    <a16:rowId xmlns:a16="http://schemas.microsoft.com/office/drawing/2014/main" val="4086555147"/>
                  </a:ext>
                </a:extLst>
              </a:tr>
              <a:tr h="348690">
                <a:tc>
                  <a:txBody>
                    <a:bodyPr/>
                    <a:lstStyle/>
                    <a:p>
                      <a:pPr lvl="0">
                        <a:buNone/>
                      </a:pPr>
                      <a:r>
                        <a:rPr lang="en-GB" sz="1200" dirty="0"/>
                        <a:t>1</a:t>
                      </a:r>
                    </a:p>
                  </a:txBody>
                  <a:tcPr/>
                </a:tc>
                <a:tc>
                  <a:txBody>
                    <a:bodyPr/>
                    <a:lstStyle/>
                    <a:p>
                      <a:pPr marL="342900" marR="0" lvl="1" indent="0" algn="l" defTabSz="685800" rtl="0" eaLnBrk="1" fontAlgn="auto" latinLnBrk="0" hangingPunct="1">
                        <a:lnSpc>
                          <a:spcPct val="90000"/>
                        </a:lnSpc>
                        <a:spcBef>
                          <a:spcPts val="375"/>
                        </a:spcBef>
                        <a:spcAft>
                          <a:spcPts val="0"/>
                        </a:spcAft>
                        <a:buClrTx/>
                        <a:buSzTx/>
                        <a:buFontTx/>
                        <a:buNone/>
                        <a:tabLst/>
                        <a:defRPr/>
                      </a:pPr>
                      <a:r>
                        <a:rPr kumimoji="0" lang="en-US" sz="1600" i="0" dirty="0"/>
                        <a:t>Project Initiation Processes</a:t>
                      </a:r>
                    </a:p>
                  </a:txBody>
                  <a:tcPr/>
                </a:tc>
                <a:extLst>
                  <a:ext uri="{0D108BD9-81ED-4DB2-BD59-A6C34878D82A}">
                    <a16:rowId xmlns:a16="http://schemas.microsoft.com/office/drawing/2014/main" val="3500389187"/>
                  </a:ext>
                </a:extLst>
              </a:tr>
              <a:tr h="348691">
                <a:tc>
                  <a:txBody>
                    <a:bodyPr/>
                    <a:lstStyle/>
                    <a:p>
                      <a:pPr lvl="0">
                        <a:buNone/>
                      </a:pPr>
                      <a:r>
                        <a:rPr lang="en-GB" sz="1200" dirty="0"/>
                        <a:t>2</a:t>
                      </a:r>
                    </a:p>
                  </a:txBody>
                  <a:tcPr/>
                </a:tc>
                <a:tc>
                  <a:txBody>
                    <a:bodyPr/>
                    <a:lstStyle/>
                    <a:p>
                      <a:pPr marL="342900" marR="0" lvl="1" indent="0" algn="l" defTabSz="685800" rtl="0" eaLnBrk="1" fontAlgn="auto" latinLnBrk="0" hangingPunct="1">
                        <a:lnSpc>
                          <a:spcPct val="90000"/>
                        </a:lnSpc>
                        <a:spcBef>
                          <a:spcPts val="375"/>
                        </a:spcBef>
                        <a:spcAft>
                          <a:spcPts val="0"/>
                        </a:spcAft>
                        <a:buClrTx/>
                        <a:buSzTx/>
                        <a:buFont typeface="Arial" panose="020B0604020202020204" pitchFamily="34" charset="0"/>
                        <a:buNone/>
                        <a:tabLst/>
                        <a:defRPr/>
                      </a:pPr>
                      <a:r>
                        <a:rPr kumimoji="0" lang="en-GB" sz="1600" b="0" i="0" u="none" strike="noStrike" kern="1200" cap="none" spc="0" normalizeH="0" baseline="0" noProof="0" dirty="0">
                          <a:ln>
                            <a:noFill/>
                          </a:ln>
                          <a:effectLst/>
                          <a:uLnTx/>
                          <a:uFillTx/>
                          <a:latin typeface="+mn-lt"/>
                          <a:ea typeface="+mn-ea"/>
                          <a:cs typeface="+mn-cs"/>
                        </a:rPr>
                        <a:t>Governance Frameworks</a:t>
                      </a:r>
                      <a:endParaRPr kumimoji="0" lang="en-GB" sz="1600" b="0" i="1" u="none" strike="noStrike" kern="1200" cap="none" spc="0" normalizeH="0" baseline="0" noProof="0" dirty="0">
                        <a:ln>
                          <a:noFill/>
                        </a:ln>
                        <a:effectLst/>
                        <a:uLnTx/>
                        <a:uFillTx/>
                        <a:latin typeface="+mn-lt"/>
                        <a:ea typeface="+mn-ea"/>
                        <a:cs typeface="+mn-cs"/>
                      </a:endParaRPr>
                    </a:p>
                  </a:txBody>
                  <a:tcPr/>
                </a:tc>
                <a:extLst>
                  <a:ext uri="{0D108BD9-81ED-4DB2-BD59-A6C34878D82A}">
                    <a16:rowId xmlns:a16="http://schemas.microsoft.com/office/drawing/2014/main" val="2829643075"/>
                  </a:ext>
                </a:extLst>
              </a:tr>
              <a:tr h="348691">
                <a:tc>
                  <a:txBody>
                    <a:bodyPr/>
                    <a:lstStyle/>
                    <a:p>
                      <a:pPr lvl="0">
                        <a:buNone/>
                      </a:pPr>
                      <a:r>
                        <a:rPr lang="en-GB" sz="1200" dirty="0"/>
                        <a:t>3</a:t>
                      </a:r>
                    </a:p>
                  </a:txBody>
                  <a:tcPr/>
                </a:tc>
                <a:tc>
                  <a:txBody>
                    <a:bodyPr/>
                    <a:lstStyle/>
                    <a:p>
                      <a:pPr marL="342900" marR="0" lvl="1" indent="0" algn="l" defTabSz="685800" rtl="0" eaLnBrk="1" fontAlgn="auto" latinLnBrk="0" hangingPunct="1">
                        <a:lnSpc>
                          <a:spcPct val="90000"/>
                        </a:lnSpc>
                        <a:spcBef>
                          <a:spcPts val="375"/>
                        </a:spcBef>
                        <a:spcAft>
                          <a:spcPts val="0"/>
                        </a:spcAft>
                        <a:buClrTx/>
                        <a:buSzTx/>
                        <a:buFont typeface="Arial" panose="020B0604020202020204" pitchFamily="34" charset="0"/>
                        <a:buNone/>
                        <a:tabLst/>
                        <a:defRPr/>
                      </a:pPr>
                      <a:r>
                        <a:rPr kumimoji="0" lang="en-GB" sz="1600" b="0" i="0" u="none" strike="noStrike" kern="1200" cap="none" spc="0" normalizeH="0" baseline="0" noProof="0" dirty="0">
                          <a:ln>
                            <a:noFill/>
                          </a:ln>
                          <a:effectLst/>
                          <a:uLnTx/>
                          <a:uFillTx/>
                          <a:latin typeface="+mn-lt"/>
                          <a:ea typeface="+mn-ea"/>
                          <a:cs typeface="+mn-cs"/>
                        </a:rPr>
                        <a:t>Ethics &amp; Child Safeguarding</a:t>
                      </a:r>
                      <a:endParaRPr kumimoji="0" lang="en-GB" sz="1600" b="0" i="1" u="none" strike="noStrike" kern="1200" cap="none" spc="0" normalizeH="0" baseline="0" noProof="0" dirty="0">
                        <a:ln>
                          <a:noFill/>
                        </a:ln>
                        <a:effectLst/>
                        <a:uLnTx/>
                        <a:uFillTx/>
                        <a:latin typeface="+mn-lt"/>
                        <a:ea typeface="+mn-ea"/>
                        <a:cs typeface="+mn-cs"/>
                      </a:endParaRPr>
                    </a:p>
                  </a:txBody>
                  <a:tcPr/>
                </a:tc>
                <a:extLst>
                  <a:ext uri="{0D108BD9-81ED-4DB2-BD59-A6C34878D82A}">
                    <a16:rowId xmlns:a16="http://schemas.microsoft.com/office/drawing/2014/main" val="843108349"/>
                  </a:ext>
                </a:extLst>
              </a:tr>
              <a:tr h="348691">
                <a:tc>
                  <a:txBody>
                    <a:bodyPr/>
                    <a:lstStyle/>
                    <a:p>
                      <a:pPr lvl="0">
                        <a:buNone/>
                      </a:pPr>
                      <a:r>
                        <a:rPr lang="en-GB" sz="1200" dirty="0"/>
                        <a:t>4</a:t>
                      </a:r>
                    </a:p>
                  </a:txBody>
                  <a:tcPr/>
                </a:tc>
                <a:tc>
                  <a:txBody>
                    <a:bodyPr/>
                    <a:lstStyle/>
                    <a:p>
                      <a:pPr marL="342900" marR="0" lvl="1" indent="0" algn="l" defTabSz="685800" rtl="0" eaLnBrk="1" fontAlgn="auto" latinLnBrk="0" hangingPunct="1">
                        <a:lnSpc>
                          <a:spcPct val="90000"/>
                        </a:lnSpc>
                        <a:spcBef>
                          <a:spcPts val="375"/>
                        </a:spcBef>
                        <a:spcAft>
                          <a:spcPts val="0"/>
                        </a:spcAft>
                        <a:buClrTx/>
                        <a:buSzTx/>
                        <a:buFont typeface="Arial" panose="020B0604020202020204" pitchFamily="34" charset="0"/>
                        <a:buNone/>
                        <a:tabLst/>
                        <a:defRPr/>
                      </a:pPr>
                      <a:r>
                        <a:rPr kumimoji="0" lang="en-GB" sz="1600" b="0" i="0" u="none" strike="noStrike" kern="1200" cap="none" spc="0" normalizeH="0" baseline="0" noProof="0" dirty="0">
                          <a:ln>
                            <a:noFill/>
                          </a:ln>
                          <a:effectLst/>
                          <a:uLnTx/>
                          <a:uFillTx/>
                          <a:latin typeface="+mn-lt"/>
                          <a:ea typeface="+mn-ea"/>
                          <a:cs typeface="+mn-cs"/>
                        </a:rPr>
                        <a:t>Summary</a:t>
                      </a:r>
                    </a:p>
                  </a:txBody>
                  <a:tcPr/>
                </a:tc>
                <a:extLst>
                  <a:ext uri="{0D108BD9-81ED-4DB2-BD59-A6C34878D82A}">
                    <a16:rowId xmlns:a16="http://schemas.microsoft.com/office/drawing/2014/main" val="1340617483"/>
                  </a:ext>
                </a:extLst>
              </a:tr>
            </a:tbl>
          </a:graphicData>
        </a:graphic>
      </p:graphicFrame>
      <p:sp>
        <p:nvSpPr>
          <p:cNvPr id="2" name="Slide Number Placeholder 1"/>
          <p:cNvSpPr>
            <a:spLocks noGrp="1"/>
          </p:cNvSpPr>
          <p:nvPr>
            <p:ph type="sldNum" sz="quarter" idx="12"/>
          </p:nvPr>
        </p:nvSpPr>
        <p:spPr/>
        <p:txBody>
          <a:bodyPr/>
          <a:lstStyle/>
          <a:p>
            <a:fld id="{782BCC0F-C2CB-4038-A5E1-4EA56977D416}" type="slidenum">
              <a:rPr lang="en-GB" smtClean="0">
                <a:solidFill>
                  <a:prstClr val="black">
                    <a:tint val="75000"/>
                  </a:prstClr>
                </a:solidFill>
              </a:rPr>
              <a:pPr/>
              <a:t>3</a:t>
            </a:fld>
            <a:endParaRPr lang="en-GB">
              <a:solidFill>
                <a:prstClr val="black">
                  <a:tint val="75000"/>
                </a:prstClr>
              </a:solidFill>
            </a:endParaRPr>
          </a:p>
        </p:txBody>
      </p:sp>
    </p:spTree>
    <p:extLst>
      <p:ext uri="{BB962C8B-B14F-4D97-AF65-F5344CB8AC3E}">
        <p14:creationId xmlns:p14="http://schemas.microsoft.com/office/powerpoint/2010/main" val="1368250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64076" y="1"/>
            <a:ext cx="8051275" cy="994172"/>
          </a:xfrm>
        </p:spPr>
        <p:txBody>
          <a:bodyPr>
            <a:normAutofit/>
          </a:bodyPr>
          <a:lstStyle/>
          <a:p>
            <a:r>
              <a:rPr lang="en-GB" sz="2400" b="1" dirty="0"/>
              <a:t>1.1 Data for Children Collaborative with UNICEF - Introduction</a:t>
            </a:r>
          </a:p>
        </p:txBody>
      </p:sp>
      <p:sp>
        <p:nvSpPr>
          <p:cNvPr id="6" name="Content Placeholder 5"/>
          <p:cNvSpPr>
            <a:spLocks noGrp="1"/>
          </p:cNvSpPr>
          <p:nvPr>
            <p:ph idx="1"/>
          </p:nvPr>
        </p:nvSpPr>
        <p:spPr>
          <a:xfrm>
            <a:off x="464076" y="1038564"/>
            <a:ext cx="8236475" cy="3568294"/>
          </a:xfrm>
        </p:spPr>
        <p:txBody>
          <a:bodyPr vert="horz" lIns="91440" tIns="45720" rIns="91440" bIns="45720" rtlCol="0" anchor="t">
            <a:noAutofit/>
          </a:bodyPr>
          <a:lstStyle/>
          <a:p>
            <a:pPr marL="0" indent="0" algn="just">
              <a:buNone/>
            </a:pPr>
            <a:r>
              <a:rPr lang="en-GB" sz="1100" i="1" dirty="0">
                <a:ea typeface="Verdana"/>
                <a:cs typeface="Verdana"/>
              </a:rPr>
              <a:t>Using data to improve outcomes for children.</a:t>
            </a:r>
          </a:p>
          <a:p>
            <a:pPr marL="170815" indent="-170815" algn="just">
              <a:buClr>
                <a:schemeClr val="accent1">
                  <a:lumMod val="75000"/>
                </a:schemeClr>
              </a:buClr>
              <a:buFont typeface="Wingdings" panose="05000000000000000000" pitchFamily="2" charset="2"/>
              <a:buChar char="Ø"/>
            </a:pPr>
            <a:r>
              <a:rPr lang="en-GB" sz="1050" dirty="0"/>
              <a:t>The Data for Children Collaborative with UNICEF is a joint partnership between UNICEF, The Scottish Government and the University of Edinburgh. The Collaborative seeks to improve outcomes for children locally, nationally and globally. It draws on the strengths of all partners to bring insight and solve problems using data and data science.</a:t>
            </a:r>
            <a:endParaRPr lang="en-GB" sz="1050" dirty="0">
              <a:cs typeface="Calibri"/>
            </a:endParaRPr>
          </a:p>
          <a:p>
            <a:pPr marL="170815" indent="-170815" algn="just">
              <a:buClr>
                <a:schemeClr val="accent1">
                  <a:lumMod val="75000"/>
                </a:schemeClr>
              </a:buClr>
              <a:buFont typeface="Wingdings" panose="05000000000000000000" pitchFamily="2" charset="2"/>
              <a:buChar char="Ø"/>
            </a:pPr>
            <a:r>
              <a:rPr lang="en-GB" sz="1050" dirty="0"/>
              <a:t>The Collaborative prioritises and enables data projects linking academics, UNICEF subject matter experts and Scottish Government childhood policy and analyst experts, whilst also fostering partnerships with other organisations. These projects will have a focus on adoption of actionable insights to inform policy and practice.</a:t>
            </a:r>
            <a:endParaRPr lang="en-GB" sz="1050" dirty="0">
              <a:cs typeface="Calibri"/>
            </a:endParaRPr>
          </a:p>
          <a:p>
            <a:pPr marL="170815" indent="-170815" algn="just">
              <a:buClr>
                <a:schemeClr val="accent1">
                  <a:lumMod val="75000"/>
                </a:schemeClr>
              </a:buClr>
              <a:buFont typeface="Wingdings" panose="05000000000000000000" pitchFamily="2" charset="2"/>
              <a:buChar char="Ø"/>
            </a:pPr>
            <a:r>
              <a:rPr lang="en-GB" sz="1050" dirty="0"/>
              <a:t>The Collaborative is funded jointly by the Scottish Government, through the Scottish Funding Council</a:t>
            </a:r>
            <a:r>
              <a:rPr lang="en-GB" sz="1050" dirty="0">
                <a:solidFill>
                  <a:srgbClr val="FF0000"/>
                </a:solidFill>
              </a:rPr>
              <a:t>,</a:t>
            </a:r>
            <a:r>
              <a:rPr lang="en-GB" sz="1050" dirty="0"/>
              <a:t> and the University of Edinburgh for a start-up period of three years.</a:t>
            </a:r>
            <a:endParaRPr lang="en-GB" sz="1050" dirty="0">
              <a:cs typeface="Calibri"/>
            </a:endParaRPr>
          </a:p>
          <a:p>
            <a:pPr marL="170815" indent="-170815" algn="just">
              <a:buClr>
                <a:schemeClr val="accent1">
                  <a:lumMod val="75000"/>
                </a:schemeClr>
              </a:buClr>
              <a:buFont typeface="Wingdings" panose="05000000000000000000" pitchFamily="2" charset="2"/>
              <a:buChar char="Ø"/>
            </a:pPr>
            <a:r>
              <a:rPr lang="en-GB" sz="1050" dirty="0">
                <a:cs typeface="Calibri"/>
              </a:rPr>
              <a:t>Increased availability and use of data has highlighted innovative new techniques to solve real-world problems across all sectors. The Collaborative believes that the capabilities and capacity of the partners and wider partnerships can be leveraged to tackle key problems across some of the world’s fundamental childhood issues.</a:t>
            </a:r>
          </a:p>
          <a:p>
            <a:pPr marL="170815" indent="-170815" algn="just">
              <a:buClr>
                <a:schemeClr val="accent1">
                  <a:lumMod val="75000"/>
                </a:schemeClr>
              </a:buClr>
              <a:buFont typeface="Wingdings" panose="05000000000000000000" pitchFamily="2" charset="2"/>
              <a:buChar char="Ø"/>
            </a:pPr>
            <a:r>
              <a:rPr lang="en-GB" sz="1050" dirty="0">
                <a:cs typeface="Calibri"/>
              </a:rPr>
              <a:t>The challenge for the Collaborative is finding the right data for the right problem and gaining access to use it in the right way. With the right support from all partners and other stakeholders, we feel that this is a challenge that can be met, learnt from and shared with others.</a:t>
            </a:r>
          </a:p>
          <a:p>
            <a:pPr marL="0" indent="0" algn="just">
              <a:buNone/>
            </a:pPr>
            <a:endParaRPr lang="en-GB" sz="1100" dirty="0">
              <a:cs typeface="Calibri"/>
            </a:endParaRPr>
          </a:p>
        </p:txBody>
      </p:sp>
      <p:pic>
        <p:nvPicPr>
          <p:cNvPr id="2" name="Picture 1"/>
          <p:cNvPicPr>
            <a:picLocks noChangeAspect="1"/>
          </p:cNvPicPr>
          <p:nvPr/>
        </p:nvPicPr>
        <p:blipFill rotWithShape="1">
          <a:blip r:embed="rId3"/>
          <a:srcRect t="20821"/>
          <a:stretch/>
        </p:blipFill>
        <p:spPr>
          <a:xfrm>
            <a:off x="424696" y="4320608"/>
            <a:ext cx="8224589" cy="822892"/>
          </a:xfrm>
          <a:prstGeom prst="rect">
            <a:avLst/>
          </a:prstGeom>
        </p:spPr>
      </p:pic>
      <p:sp>
        <p:nvSpPr>
          <p:cNvPr id="3" name="Slide Number Placeholder 2"/>
          <p:cNvSpPr>
            <a:spLocks noGrp="1"/>
          </p:cNvSpPr>
          <p:nvPr>
            <p:ph type="sldNum" sz="quarter" idx="12"/>
          </p:nvPr>
        </p:nvSpPr>
        <p:spPr/>
        <p:txBody>
          <a:bodyPr/>
          <a:lstStyle/>
          <a:p>
            <a:fld id="{782BCC0F-C2CB-4038-A5E1-4EA56977D416}" type="slidenum">
              <a:rPr lang="en-GB" smtClean="0">
                <a:solidFill>
                  <a:prstClr val="black">
                    <a:tint val="75000"/>
                  </a:prstClr>
                </a:solidFill>
              </a:rPr>
              <a:pPr/>
              <a:t>4</a:t>
            </a:fld>
            <a:endParaRPr lang="en-GB">
              <a:solidFill>
                <a:prstClr val="black">
                  <a:tint val="75000"/>
                </a:prstClr>
              </a:solidFill>
            </a:endParaRPr>
          </a:p>
        </p:txBody>
      </p:sp>
    </p:spTree>
    <p:extLst>
      <p:ext uri="{BB962C8B-B14F-4D97-AF65-F5344CB8AC3E}">
        <p14:creationId xmlns:p14="http://schemas.microsoft.com/office/powerpoint/2010/main" val="367451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64076" y="1"/>
            <a:ext cx="8051275" cy="994172"/>
          </a:xfrm>
        </p:spPr>
        <p:txBody>
          <a:bodyPr>
            <a:normAutofit/>
          </a:bodyPr>
          <a:lstStyle/>
          <a:p>
            <a:r>
              <a:rPr lang="en-GB" sz="2400" b="1" dirty="0"/>
              <a:t>1.2 Challenges when Collaborating across Organisations</a:t>
            </a:r>
          </a:p>
        </p:txBody>
      </p:sp>
      <p:sp>
        <p:nvSpPr>
          <p:cNvPr id="6" name="Content Placeholder 5"/>
          <p:cNvSpPr>
            <a:spLocks noGrp="1"/>
          </p:cNvSpPr>
          <p:nvPr>
            <p:ph idx="1"/>
          </p:nvPr>
        </p:nvSpPr>
        <p:spPr>
          <a:xfrm>
            <a:off x="464076" y="1038564"/>
            <a:ext cx="8236475" cy="3568294"/>
          </a:xfrm>
        </p:spPr>
        <p:txBody>
          <a:bodyPr vert="horz" lIns="91440" tIns="45720" rIns="91440" bIns="45720" rtlCol="0" anchor="t">
            <a:noAutofit/>
          </a:bodyPr>
          <a:lstStyle/>
          <a:p>
            <a:pPr marL="170815" indent="-170815" algn="just">
              <a:buClr>
                <a:schemeClr val="accent1">
                  <a:lumMod val="75000"/>
                </a:schemeClr>
              </a:buClr>
              <a:buFont typeface="Wingdings" panose="05000000000000000000" pitchFamily="2" charset="2"/>
              <a:buChar char="Ø"/>
            </a:pPr>
            <a:r>
              <a:rPr lang="en-GB" sz="1100" dirty="0"/>
              <a:t>Three large organisations, each with its own set of policies, governance, ways of working</a:t>
            </a:r>
          </a:p>
          <a:p>
            <a:pPr marL="170815" indent="-170815" algn="just">
              <a:buClr>
                <a:schemeClr val="accent1">
                  <a:lumMod val="75000"/>
                </a:schemeClr>
              </a:buClr>
              <a:buFont typeface="Wingdings" panose="05000000000000000000" pitchFamily="2" charset="2"/>
              <a:buChar char="Ø"/>
            </a:pPr>
            <a:r>
              <a:rPr lang="en-GB" sz="1100" dirty="0">
                <a:cs typeface="Calibri"/>
              </a:rPr>
              <a:t>Dealing with sensitive data relating to children</a:t>
            </a:r>
          </a:p>
          <a:p>
            <a:pPr marL="170815" indent="-170815" algn="just">
              <a:buClr>
                <a:schemeClr val="accent1">
                  <a:lumMod val="75000"/>
                </a:schemeClr>
              </a:buClr>
              <a:buFont typeface="Wingdings" panose="05000000000000000000" pitchFamily="2" charset="2"/>
              <a:buChar char="Ø"/>
            </a:pPr>
            <a:r>
              <a:rPr lang="en-GB" sz="1100" dirty="0">
                <a:cs typeface="Calibri"/>
              </a:rPr>
              <a:t>Global reach of projects, with different data legislations impacting each project</a:t>
            </a:r>
          </a:p>
          <a:p>
            <a:pPr marL="170815" indent="-170815" algn="just">
              <a:buClr>
                <a:schemeClr val="accent1">
                  <a:lumMod val="75000"/>
                </a:schemeClr>
              </a:buClr>
              <a:buFont typeface="Wingdings" panose="05000000000000000000" pitchFamily="2" charset="2"/>
              <a:buChar char="Ø"/>
            </a:pPr>
            <a:r>
              <a:rPr lang="en-GB" sz="1100" dirty="0">
                <a:cs typeface="Calibri"/>
              </a:rPr>
              <a:t>Cross-organisational project teams</a:t>
            </a:r>
          </a:p>
          <a:p>
            <a:pPr marL="170815" indent="-170815" algn="just">
              <a:buClr>
                <a:schemeClr val="accent1">
                  <a:lumMod val="75000"/>
                </a:schemeClr>
              </a:buClr>
              <a:buFont typeface="Wingdings" panose="05000000000000000000" pitchFamily="2" charset="2"/>
              <a:buChar char="Ø"/>
            </a:pPr>
            <a:r>
              <a:rPr lang="en-GB" sz="1100" dirty="0">
                <a:cs typeface="Calibri"/>
              </a:rPr>
              <a:t>Partnering with external organisations, e.g. private sector, adds a layer of complexity</a:t>
            </a:r>
          </a:p>
        </p:txBody>
      </p:sp>
      <p:sp>
        <p:nvSpPr>
          <p:cNvPr id="3" name="Slide Number Placeholder 2"/>
          <p:cNvSpPr>
            <a:spLocks noGrp="1"/>
          </p:cNvSpPr>
          <p:nvPr>
            <p:ph type="sldNum" sz="quarter" idx="12"/>
          </p:nvPr>
        </p:nvSpPr>
        <p:spPr/>
        <p:txBody>
          <a:bodyPr/>
          <a:lstStyle/>
          <a:p>
            <a:fld id="{782BCC0F-C2CB-4038-A5E1-4EA56977D416}" type="slidenum">
              <a:rPr lang="en-GB" smtClean="0">
                <a:solidFill>
                  <a:prstClr val="black">
                    <a:tint val="75000"/>
                  </a:prstClr>
                </a:solidFill>
              </a:rPr>
              <a:pPr/>
              <a:t>5</a:t>
            </a:fld>
            <a:endParaRPr lang="en-GB">
              <a:solidFill>
                <a:prstClr val="black">
                  <a:tint val="75000"/>
                </a:prstClr>
              </a:solidFill>
            </a:endParaRPr>
          </a:p>
        </p:txBody>
      </p:sp>
    </p:spTree>
    <p:extLst>
      <p:ext uri="{BB962C8B-B14F-4D97-AF65-F5344CB8AC3E}">
        <p14:creationId xmlns:p14="http://schemas.microsoft.com/office/powerpoint/2010/main" val="6655844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4"/>
          <p:cNvGrpSpPr/>
          <p:nvPr/>
        </p:nvGrpSpPr>
        <p:grpSpPr>
          <a:xfrm>
            <a:off x="517408" y="851965"/>
            <a:ext cx="7821921" cy="3888331"/>
            <a:chOff x="-2079300" y="0"/>
            <a:chExt cx="14832676" cy="7373426"/>
          </a:xfrm>
        </p:grpSpPr>
        <p:grpSp>
          <p:nvGrpSpPr>
            <p:cNvPr id="11" name="Group 11"/>
            <p:cNvGrpSpPr/>
            <p:nvPr/>
          </p:nvGrpSpPr>
          <p:grpSpPr>
            <a:xfrm>
              <a:off x="1510357" y="1226414"/>
              <a:ext cx="7135113" cy="3953336"/>
              <a:chOff x="0" y="0"/>
              <a:chExt cx="7135112" cy="3953335"/>
            </a:xfrm>
          </p:grpSpPr>
          <p:sp>
            <p:nvSpPr>
              <p:cNvPr id="6" name="Shape 6"/>
              <p:cNvSpPr/>
              <p:nvPr/>
            </p:nvSpPr>
            <p:spPr>
              <a:xfrm>
                <a:off x="3064220" y="0"/>
                <a:ext cx="2668049" cy="2668163"/>
              </a:xfrm>
              <a:custGeom>
                <a:avLst/>
                <a:gdLst/>
                <a:ahLst/>
                <a:cxnLst>
                  <a:cxn ang="0">
                    <a:pos x="wd2" y="hd2"/>
                  </a:cxn>
                  <a:cxn ang="5400000">
                    <a:pos x="wd2" y="hd2"/>
                  </a:cxn>
                  <a:cxn ang="10800000">
                    <a:pos x="wd2" y="hd2"/>
                  </a:cxn>
                  <a:cxn ang="16200000">
                    <a:pos x="wd2" y="hd2"/>
                  </a:cxn>
                </a:cxnLst>
                <a:rect l="0" t="0" r="r" b="b"/>
                <a:pathLst>
                  <a:path w="21600" h="21600" extrusionOk="0">
                    <a:moveTo>
                      <a:pt x="12547" y="17321"/>
                    </a:moveTo>
                    <a:cubicBezTo>
                      <a:pt x="8949" y="18285"/>
                      <a:pt x="5244" y="16150"/>
                      <a:pt x="4279" y="12548"/>
                    </a:cubicBezTo>
                    <a:cubicBezTo>
                      <a:pt x="3314" y="8946"/>
                      <a:pt x="5454" y="5244"/>
                      <a:pt x="9053" y="4280"/>
                    </a:cubicBezTo>
                    <a:cubicBezTo>
                      <a:pt x="12655" y="3315"/>
                      <a:pt x="16356" y="5452"/>
                      <a:pt x="17321" y="9053"/>
                    </a:cubicBezTo>
                    <a:cubicBezTo>
                      <a:pt x="18286" y="12655"/>
                      <a:pt x="16149" y="16356"/>
                      <a:pt x="12547" y="17321"/>
                    </a:cubicBezTo>
                    <a:close/>
                    <a:moveTo>
                      <a:pt x="19008" y="6913"/>
                    </a:moveTo>
                    <a:lnTo>
                      <a:pt x="18923" y="6927"/>
                    </a:lnTo>
                    <a:cubicBezTo>
                      <a:pt x="18370" y="5767"/>
                      <a:pt x="17585" y="4759"/>
                      <a:pt x="16638" y="3957"/>
                    </a:cubicBezTo>
                    <a:lnTo>
                      <a:pt x="16677" y="3873"/>
                    </a:lnTo>
                    <a:lnTo>
                      <a:pt x="17447" y="2170"/>
                    </a:lnTo>
                    <a:lnTo>
                      <a:pt x="14946" y="726"/>
                    </a:lnTo>
                    <a:lnTo>
                      <a:pt x="13856" y="2245"/>
                    </a:lnTo>
                    <a:lnTo>
                      <a:pt x="13803" y="2320"/>
                    </a:lnTo>
                    <a:cubicBezTo>
                      <a:pt x="12637" y="1905"/>
                      <a:pt x="11375" y="1728"/>
                      <a:pt x="10089" y="1831"/>
                    </a:cubicBezTo>
                    <a:lnTo>
                      <a:pt x="10058" y="1745"/>
                    </a:lnTo>
                    <a:lnTo>
                      <a:pt x="9399" y="0"/>
                    </a:lnTo>
                    <a:lnTo>
                      <a:pt x="6609" y="747"/>
                    </a:lnTo>
                    <a:lnTo>
                      <a:pt x="6911" y="2593"/>
                    </a:lnTo>
                    <a:lnTo>
                      <a:pt x="6927" y="2683"/>
                    </a:lnTo>
                    <a:cubicBezTo>
                      <a:pt x="5767" y="3234"/>
                      <a:pt x="4761" y="4015"/>
                      <a:pt x="3956" y="4963"/>
                    </a:cubicBezTo>
                    <a:lnTo>
                      <a:pt x="3872" y="4924"/>
                    </a:lnTo>
                    <a:lnTo>
                      <a:pt x="2170" y="4157"/>
                    </a:lnTo>
                    <a:lnTo>
                      <a:pt x="725" y="6655"/>
                    </a:lnTo>
                    <a:lnTo>
                      <a:pt x="2243" y="7744"/>
                    </a:lnTo>
                    <a:lnTo>
                      <a:pt x="2319" y="7798"/>
                    </a:lnTo>
                    <a:cubicBezTo>
                      <a:pt x="1904" y="8964"/>
                      <a:pt x="1728" y="10230"/>
                      <a:pt x="1834" y="11511"/>
                    </a:cubicBezTo>
                    <a:lnTo>
                      <a:pt x="1744" y="11543"/>
                    </a:lnTo>
                    <a:lnTo>
                      <a:pt x="0" y="12206"/>
                    </a:lnTo>
                    <a:lnTo>
                      <a:pt x="746" y="14991"/>
                    </a:lnTo>
                    <a:lnTo>
                      <a:pt x="2591" y="14689"/>
                    </a:lnTo>
                    <a:lnTo>
                      <a:pt x="2681" y="14673"/>
                    </a:lnTo>
                    <a:cubicBezTo>
                      <a:pt x="3233" y="15834"/>
                      <a:pt x="4019" y="16842"/>
                      <a:pt x="4962" y="17644"/>
                    </a:cubicBezTo>
                    <a:lnTo>
                      <a:pt x="4923" y="17729"/>
                    </a:lnTo>
                    <a:lnTo>
                      <a:pt x="4156" y="19430"/>
                    </a:lnTo>
                    <a:lnTo>
                      <a:pt x="6654" y="20876"/>
                    </a:lnTo>
                    <a:lnTo>
                      <a:pt x="7743" y="19357"/>
                    </a:lnTo>
                    <a:lnTo>
                      <a:pt x="7797" y="19281"/>
                    </a:lnTo>
                    <a:cubicBezTo>
                      <a:pt x="8963" y="19697"/>
                      <a:pt x="10229" y="19873"/>
                      <a:pt x="11510" y="19770"/>
                    </a:cubicBezTo>
                    <a:lnTo>
                      <a:pt x="11542" y="19856"/>
                    </a:lnTo>
                    <a:lnTo>
                      <a:pt x="12205" y="21600"/>
                    </a:lnTo>
                    <a:lnTo>
                      <a:pt x="14990" y="20854"/>
                    </a:lnTo>
                    <a:lnTo>
                      <a:pt x="14689" y="19009"/>
                    </a:lnTo>
                    <a:lnTo>
                      <a:pt x="14673" y="18923"/>
                    </a:lnTo>
                    <a:cubicBezTo>
                      <a:pt x="15837" y="18366"/>
                      <a:pt x="16843" y="17585"/>
                      <a:pt x="17643" y="16639"/>
                    </a:cubicBezTo>
                    <a:lnTo>
                      <a:pt x="17728" y="16677"/>
                    </a:lnTo>
                    <a:lnTo>
                      <a:pt x="19431" y="17448"/>
                    </a:lnTo>
                    <a:lnTo>
                      <a:pt x="20875" y="14947"/>
                    </a:lnTo>
                    <a:lnTo>
                      <a:pt x="19356" y="13857"/>
                    </a:lnTo>
                    <a:lnTo>
                      <a:pt x="19280" y="13804"/>
                    </a:lnTo>
                    <a:cubicBezTo>
                      <a:pt x="19696" y="12637"/>
                      <a:pt x="19873" y="11375"/>
                      <a:pt x="19770" y="10090"/>
                    </a:cubicBezTo>
                    <a:lnTo>
                      <a:pt x="19856" y="10059"/>
                    </a:lnTo>
                    <a:lnTo>
                      <a:pt x="21600" y="9396"/>
                    </a:lnTo>
                    <a:lnTo>
                      <a:pt x="20854" y="6610"/>
                    </a:lnTo>
                    <a:cubicBezTo>
                      <a:pt x="20854" y="6610"/>
                      <a:pt x="19008" y="6913"/>
                      <a:pt x="19008" y="6913"/>
                    </a:cubicBezTo>
                    <a:close/>
                  </a:path>
                </a:pathLst>
              </a:custGeom>
              <a:solidFill>
                <a:srgbClr val="3197E0"/>
              </a:solidFill>
              <a:ln w="12700" cap="flat">
                <a:noFill/>
                <a:miter lim="400000"/>
              </a:ln>
              <a:effectLst/>
            </p:spPr>
            <p:txBody>
              <a:bodyPr wrap="square" lIns="20092" tIns="20092" rIns="20092" bIns="20092" numCol="1" anchor="ctr">
                <a:noAutofit/>
              </a:bodyPr>
              <a:lstStyle/>
              <a:p>
                <a:pPr defTabSz="685800">
                  <a:buClrTx/>
                </a:pPr>
                <a:endParaRPr sz="738" kern="1200">
                  <a:solidFill>
                    <a:prstClr val="black"/>
                  </a:solidFill>
                  <a:latin typeface="Calibri" panose="020F0502020204030204"/>
                  <a:ea typeface="+mn-ea"/>
                  <a:cs typeface="+mn-cs"/>
                </a:endParaRPr>
              </a:p>
            </p:txBody>
          </p:sp>
          <p:sp>
            <p:nvSpPr>
              <p:cNvPr id="7" name="Shape 7"/>
              <p:cNvSpPr/>
              <p:nvPr/>
            </p:nvSpPr>
            <p:spPr>
              <a:xfrm>
                <a:off x="5225247" y="2043388"/>
                <a:ext cx="1909866" cy="1909948"/>
              </a:xfrm>
              <a:custGeom>
                <a:avLst/>
                <a:gdLst/>
                <a:ahLst/>
                <a:cxnLst>
                  <a:cxn ang="0">
                    <a:pos x="wd2" y="hd2"/>
                  </a:cxn>
                  <a:cxn ang="5400000">
                    <a:pos x="wd2" y="hd2"/>
                  </a:cxn>
                  <a:cxn ang="10800000">
                    <a:pos x="wd2" y="hd2"/>
                  </a:cxn>
                  <a:cxn ang="16200000">
                    <a:pos x="wd2" y="hd2"/>
                  </a:cxn>
                </a:cxnLst>
                <a:rect l="0" t="0" r="r" b="b"/>
                <a:pathLst>
                  <a:path w="21600" h="21600" extrusionOk="0">
                    <a:moveTo>
                      <a:pt x="12547" y="17321"/>
                    </a:moveTo>
                    <a:cubicBezTo>
                      <a:pt x="8949" y="18285"/>
                      <a:pt x="5244" y="16150"/>
                      <a:pt x="4279" y="12548"/>
                    </a:cubicBezTo>
                    <a:cubicBezTo>
                      <a:pt x="3314" y="8946"/>
                      <a:pt x="5454" y="5244"/>
                      <a:pt x="9053" y="4280"/>
                    </a:cubicBezTo>
                    <a:cubicBezTo>
                      <a:pt x="12655" y="3315"/>
                      <a:pt x="16356" y="5452"/>
                      <a:pt x="17321" y="9053"/>
                    </a:cubicBezTo>
                    <a:cubicBezTo>
                      <a:pt x="18286" y="12655"/>
                      <a:pt x="16149" y="16356"/>
                      <a:pt x="12547" y="17321"/>
                    </a:cubicBezTo>
                    <a:close/>
                    <a:moveTo>
                      <a:pt x="19008" y="6913"/>
                    </a:moveTo>
                    <a:lnTo>
                      <a:pt x="18923" y="6927"/>
                    </a:lnTo>
                    <a:cubicBezTo>
                      <a:pt x="18370" y="5767"/>
                      <a:pt x="17585" y="4759"/>
                      <a:pt x="16638" y="3957"/>
                    </a:cubicBezTo>
                    <a:lnTo>
                      <a:pt x="16677" y="3873"/>
                    </a:lnTo>
                    <a:lnTo>
                      <a:pt x="17447" y="2170"/>
                    </a:lnTo>
                    <a:lnTo>
                      <a:pt x="14946" y="726"/>
                    </a:lnTo>
                    <a:lnTo>
                      <a:pt x="13856" y="2245"/>
                    </a:lnTo>
                    <a:lnTo>
                      <a:pt x="13803" y="2320"/>
                    </a:lnTo>
                    <a:cubicBezTo>
                      <a:pt x="12637" y="1905"/>
                      <a:pt x="11375" y="1728"/>
                      <a:pt x="10089" y="1831"/>
                    </a:cubicBezTo>
                    <a:lnTo>
                      <a:pt x="10058" y="1745"/>
                    </a:lnTo>
                    <a:lnTo>
                      <a:pt x="9399" y="0"/>
                    </a:lnTo>
                    <a:lnTo>
                      <a:pt x="6609" y="747"/>
                    </a:lnTo>
                    <a:lnTo>
                      <a:pt x="6911" y="2593"/>
                    </a:lnTo>
                    <a:lnTo>
                      <a:pt x="6927" y="2683"/>
                    </a:lnTo>
                    <a:cubicBezTo>
                      <a:pt x="5767" y="3234"/>
                      <a:pt x="4761" y="4015"/>
                      <a:pt x="3956" y="4963"/>
                    </a:cubicBezTo>
                    <a:lnTo>
                      <a:pt x="3872" y="4924"/>
                    </a:lnTo>
                    <a:lnTo>
                      <a:pt x="2170" y="4157"/>
                    </a:lnTo>
                    <a:lnTo>
                      <a:pt x="725" y="6655"/>
                    </a:lnTo>
                    <a:lnTo>
                      <a:pt x="2243" y="7744"/>
                    </a:lnTo>
                    <a:lnTo>
                      <a:pt x="2319" y="7798"/>
                    </a:lnTo>
                    <a:cubicBezTo>
                      <a:pt x="1904" y="8964"/>
                      <a:pt x="1728" y="10230"/>
                      <a:pt x="1834" y="11511"/>
                    </a:cubicBezTo>
                    <a:lnTo>
                      <a:pt x="1744" y="11543"/>
                    </a:lnTo>
                    <a:lnTo>
                      <a:pt x="0" y="12206"/>
                    </a:lnTo>
                    <a:lnTo>
                      <a:pt x="746" y="14991"/>
                    </a:lnTo>
                    <a:lnTo>
                      <a:pt x="2591" y="14689"/>
                    </a:lnTo>
                    <a:lnTo>
                      <a:pt x="2681" y="14673"/>
                    </a:lnTo>
                    <a:cubicBezTo>
                      <a:pt x="3233" y="15834"/>
                      <a:pt x="4019" y="16842"/>
                      <a:pt x="4962" y="17644"/>
                    </a:cubicBezTo>
                    <a:lnTo>
                      <a:pt x="4923" y="17729"/>
                    </a:lnTo>
                    <a:lnTo>
                      <a:pt x="4156" y="19430"/>
                    </a:lnTo>
                    <a:lnTo>
                      <a:pt x="6654" y="20876"/>
                    </a:lnTo>
                    <a:lnTo>
                      <a:pt x="7743" y="19357"/>
                    </a:lnTo>
                    <a:lnTo>
                      <a:pt x="7797" y="19281"/>
                    </a:lnTo>
                    <a:cubicBezTo>
                      <a:pt x="8963" y="19697"/>
                      <a:pt x="10229" y="19873"/>
                      <a:pt x="11510" y="19770"/>
                    </a:cubicBezTo>
                    <a:lnTo>
                      <a:pt x="11542" y="19856"/>
                    </a:lnTo>
                    <a:lnTo>
                      <a:pt x="12205" y="21600"/>
                    </a:lnTo>
                    <a:lnTo>
                      <a:pt x="14990" y="20854"/>
                    </a:lnTo>
                    <a:lnTo>
                      <a:pt x="14689" y="19009"/>
                    </a:lnTo>
                    <a:lnTo>
                      <a:pt x="14673" y="18923"/>
                    </a:lnTo>
                    <a:cubicBezTo>
                      <a:pt x="15837" y="18366"/>
                      <a:pt x="16843" y="17585"/>
                      <a:pt x="17643" y="16639"/>
                    </a:cubicBezTo>
                    <a:lnTo>
                      <a:pt x="17728" y="16677"/>
                    </a:lnTo>
                    <a:lnTo>
                      <a:pt x="19431" y="17448"/>
                    </a:lnTo>
                    <a:lnTo>
                      <a:pt x="20875" y="14947"/>
                    </a:lnTo>
                    <a:lnTo>
                      <a:pt x="19356" y="13857"/>
                    </a:lnTo>
                    <a:lnTo>
                      <a:pt x="19280" y="13804"/>
                    </a:lnTo>
                    <a:cubicBezTo>
                      <a:pt x="19696" y="12637"/>
                      <a:pt x="19873" y="11375"/>
                      <a:pt x="19770" y="10090"/>
                    </a:cubicBezTo>
                    <a:lnTo>
                      <a:pt x="19856" y="10059"/>
                    </a:lnTo>
                    <a:lnTo>
                      <a:pt x="21600" y="9396"/>
                    </a:lnTo>
                    <a:lnTo>
                      <a:pt x="20854" y="6610"/>
                    </a:lnTo>
                    <a:cubicBezTo>
                      <a:pt x="20854" y="6610"/>
                      <a:pt x="19008" y="6913"/>
                      <a:pt x="19008" y="6913"/>
                    </a:cubicBezTo>
                    <a:close/>
                  </a:path>
                </a:pathLst>
              </a:custGeom>
              <a:solidFill>
                <a:srgbClr val="3197E0"/>
              </a:solidFill>
              <a:ln w="12700" cap="flat">
                <a:noFill/>
                <a:miter lim="400000"/>
              </a:ln>
              <a:effectLst/>
            </p:spPr>
            <p:txBody>
              <a:bodyPr wrap="square" lIns="20092" tIns="20092" rIns="20092" bIns="20092" numCol="1" anchor="ctr">
                <a:noAutofit/>
              </a:bodyPr>
              <a:lstStyle/>
              <a:p>
                <a:pPr defTabSz="685800">
                  <a:buClrTx/>
                </a:pPr>
                <a:endParaRPr sz="738" kern="1200">
                  <a:solidFill>
                    <a:prstClr val="black"/>
                  </a:solidFill>
                  <a:latin typeface="Calibri" panose="020F0502020204030204"/>
                  <a:ea typeface="+mn-ea"/>
                  <a:cs typeface="+mn-cs"/>
                </a:endParaRPr>
              </a:p>
            </p:txBody>
          </p:sp>
          <p:sp>
            <p:nvSpPr>
              <p:cNvPr id="8" name="Shape 8"/>
              <p:cNvSpPr/>
              <p:nvPr/>
            </p:nvSpPr>
            <p:spPr>
              <a:xfrm>
                <a:off x="1199346" y="1541250"/>
                <a:ext cx="1909866" cy="1909948"/>
              </a:xfrm>
              <a:custGeom>
                <a:avLst/>
                <a:gdLst/>
                <a:ahLst/>
                <a:cxnLst>
                  <a:cxn ang="0">
                    <a:pos x="wd2" y="hd2"/>
                  </a:cxn>
                  <a:cxn ang="5400000">
                    <a:pos x="wd2" y="hd2"/>
                  </a:cxn>
                  <a:cxn ang="10800000">
                    <a:pos x="wd2" y="hd2"/>
                  </a:cxn>
                  <a:cxn ang="16200000">
                    <a:pos x="wd2" y="hd2"/>
                  </a:cxn>
                </a:cxnLst>
                <a:rect l="0" t="0" r="r" b="b"/>
                <a:pathLst>
                  <a:path w="21600" h="21600" extrusionOk="0">
                    <a:moveTo>
                      <a:pt x="12547" y="17321"/>
                    </a:moveTo>
                    <a:cubicBezTo>
                      <a:pt x="8949" y="18285"/>
                      <a:pt x="5244" y="16150"/>
                      <a:pt x="4279" y="12548"/>
                    </a:cubicBezTo>
                    <a:cubicBezTo>
                      <a:pt x="3314" y="8946"/>
                      <a:pt x="5454" y="5244"/>
                      <a:pt x="9053" y="4280"/>
                    </a:cubicBezTo>
                    <a:cubicBezTo>
                      <a:pt x="12655" y="3315"/>
                      <a:pt x="16356" y="5452"/>
                      <a:pt x="17321" y="9053"/>
                    </a:cubicBezTo>
                    <a:cubicBezTo>
                      <a:pt x="18286" y="12655"/>
                      <a:pt x="16149" y="16356"/>
                      <a:pt x="12547" y="17321"/>
                    </a:cubicBezTo>
                    <a:close/>
                    <a:moveTo>
                      <a:pt x="19008" y="6913"/>
                    </a:moveTo>
                    <a:lnTo>
                      <a:pt x="18923" y="6927"/>
                    </a:lnTo>
                    <a:cubicBezTo>
                      <a:pt x="18370" y="5767"/>
                      <a:pt x="17585" y="4759"/>
                      <a:pt x="16638" y="3957"/>
                    </a:cubicBezTo>
                    <a:lnTo>
                      <a:pt x="16677" y="3873"/>
                    </a:lnTo>
                    <a:lnTo>
                      <a:pt x="17447" y="2170"/>
                    </a:lnTo>
                    <a:lnTo>
                      <a:pt x="14946" y="726"/>
                    </a:lnTo>
                    <a:lnTo>
                      <a:pt x="13856" y="2245"/>
                    </a:lnTo>
                    <a:lnTo>
                      <a:pt x="13803" y="2320"/>
                    </a:lnTo>
                    <a:cubicBezTo>
                      <a:pt x="12637" y="1905"/>
                      <a:pt x="11375" y="1728"/>
                      <a:pt x="10089" y="1831"/>
                    </a:cubicBezTo>
                    <a:lnTo>
                      <a:pt x="10058" y="1745"/>
                    </a:lnTo>
                    <a:lnTo>
                      <a:pt x="9399" y="0"/>
                    </a:lnTo>
                    <a:lnTo>
                      <a:pt x="6609" y="747"/>
                    </a:lnTo>
                    <a:lnTo>
                      <a:pt x="6911" y="2593"/>
                    </a:lnTo>
                    <a:lnTo>
                      <a:pt x="6927" y="2683"/>
                    </a:lnTo>
                    <a:cubicBezTo>
                      <a:pt x="5767" y="3234"/>
                      <a:pt x="4761" y="4015"/>
                      <a:pt x="3956" y="4963"/>
                    </a:cubicBezTo>
                    <a:lnTo>
                      <a:pt x="3872" y="4924"/>
                    </a:lnTo>
                    <a:lnTo>
                      <a:pt x="2170" y="4157"/>
                    </a:lnTo>
                    <a:lnTo>
                      <a:pt x="725" y="6655"/>
                    </a:lnTo>
                    <a:lnTo>
                      <a:pt x="2243" y="7744"/>
                    </a:lnTo>
                    <a:lnTo>
                      <a:pt x="2319" y="7798"/>
                    </a:lnTo>
                    <a:cubicBezTo>
                      <a:pt x="1904" y="8964"/>
                      <a:pt x="1728" y="10230"/>
                      <a:pt x="1834" y="11511"/>
                    </a:cubicBezTo>
                    <a:lnTo>
                      <a:pt x="1744" y="11543"/>
                    </a:lnTo>
                    <a:lnTo>
                      <a:pt x="0" y="12206"/>
                    </a:lnTo>
                    <a:lnTo>
                      <a:pt x="746" y="14991"/>
                    </a:lnTo>
                    <a:lnTo>
                      <a:pt x="2591" y="14689"/>
                    </a:lnTo>
                    <a:lnTo>
                      <a:pt x="2681" y="14673"/>
                    </a:lnTo>
                    <a:cubicBezTo>
                      <a:pt x="3233" y="15834"/>
                      <a:pt x="4019" y="16842"/>
                      <a:pt x="4962" y="17644"/>
                    </a:cubicBezTo>
                    <a:lnTo>
                      <a:pt x="4923" y="17729"/>
                    </a:lnTo>
                    <a:lnTo>
                      <a:pt x="4156" y="19430"/>
                    </a:lnTo>
                    <a:lnTo>
                      <a:pt x="6654" y="20876"/>
                    </a:lnTo>
                    <a:lnTo>
                      <a:pt x="7743" y="19357"/>
                    </a:lnTo>
                    <a:lnTo>
                      <a:pt x="7797" y="19281"/>
                    </a:lnTo>
                    <a:cubicBezTo>
                      <a:pt x="8963" y="19697"/>
                      <a:pt x="10229" y="19873"/>
                      <a:pt x="11510" y="19770"/>
                    </a:cubicBezTo>
                    <a:lnTo>
                      <a:pt x="11542" y="19856"/>
                    </a:lnTo>
                    <a:lnTo>
                      <a:pt x="12205" y="21600"/>
                    </a:lnTo>
                    <a:lnTo>
                      <a:pt x="14990" y="20854"/>
                    </a:lnTo>
                    <a:lnTo>
                      <a:pt x="14689" y="19009"/>
                    </a:lnTo>
                    <a:lnTo>
                      <a:pt x="14673" y="18923"/>
                    </a:lnTo>
                    <a:cubicBezTo>
                      <a:pt x="15837" y="18366"/>
                      <a:pt x="16843" y="17585"/>
                      <a:pt x="17643" y="16639"/>
                    </a:cubicBezTo>
                    <a:lnTo>
                      <a:pt x="17728" y="16677"/>
                    </a:lnTo>
                    <a:lnTo>
                      <a:pt x="19431" y="17448"/>
                    </a:lnTo>
                    <a:lnTo>
                      <a:pt x="20875" y="14947"/>
                    </a:lnTo>
                    <a:lnTo>
                      <a:pt x="19356" y="13857"/>
                    </a:lnTo>
                    <a:lnTo>
                      <a:pt x="19280" y="13804"/>
                    </a:lnTo>
                    <a:cubicBezTo>
                      <a:pt x="19696" y="12637"/>
                      <a:pt x="19873" y="11375"/>
                      <a:pt x="19770" y="10090"/>
                    </a:cubicBezTo>
                    <a:lnTo>
                      <a:pt x="19856" y="10059"/>
                    </a:lnTo>
                    <a:lnTo>
                      <a:pt x="21600" y="9396"/>
                    </a:lnTo>
                    <a:lnTo>
                      <a:pt x="20854" y="6610"/>
                    </a:lnTo>
                    <a:cubicBezTo>
                      <a:pt x="20854" y="6610"/>
                      <a:pt x="19008" y="6913"/>
                      <a:pt x="19008" y="6913"/>
                    </a:cubicBezTo>
                    <a:close/>
                  </a:path>
                </a:pathLst>
              </a:custGeom>
              <a:solidFill>
                <a:srgbClr val="3197E0"/>
              </a:solidFill>
              <a:ln w="12700" cap="flat">
                <a:noFill/>
                <a:miter lim="400000"/>
              </a:ln>
              <a:effectLst/>
            </p:spPr>
            <p:txBody>
              <a:bodyPr wrap="square" lIns="20092" tIns="20092" rIns="20092" bIns="20092" numCol="1" anchor="ctr">
                <a:noAutofit/>
              </a:bodyPr>
              <a:lstStyle/>
              <a:p>
                <a:pPr defTabSz="685800">
                  <a:buClrTx/>
                </a:pPr>
                <a:endParaRPr sz="738" kern="1200">
                  <a:solidFill>
                    <a:prstClr val="black"/>
                  </a:solidFill>
                  <a:latin typeface="Calibri" panose="020F0502020204030204"/>
                  <a:ea typeface="+mn-ea"/>
                  <a:cs typeface="+mn-cs"/>
                </a:endParaRPr>
              </a:p>
            </p:txBody>
          </p:sp>
          <p:sp>
            <p:nvSpPr>
              <p:cNvPr id="9" name="Shape 9"/>
              <p:cNvSpPr/>
              <p:nvPr/>
            </p:nvSpPr>
            <p:spPr>
              <a:xfrm>
                <a:off x="1855151" y="293262"/>
                <a:ext cx="892653" cy="892692"/>
              </a:xfrm>
              <a:custGeom>
                <a:avLst/>
                <a:gdLst/>
                <a:ahLst/>
                <a:cxnLst>
                  <a:cxn ang="0">
                    <a:pos x="wd2" y="hd2"/>
                  </a:cxn>
                  <a:cxn ang="5400000">
                    <a:pos x="wd2" y="hd2"/>
                  </a:cxn>
                  <a:cxn ang="10800000">
                    <a:pos x="wd2" y="hd2"/>
                  </a:cxn>
                  <a:cxn ang="16200000">
                    <a:pos x="wd2" y="hd2"/>
                  </a:cxn>
                </a:cxnLst>
                <a:rect l="0" t="0" r="r" b="b"/>
                <a:pathLst>
                  <a:path w="21600" h="21600" extrusionOk="0">
                    <a:moveTo>
                      <a:pt x="12547" y="17321"/>
                    </a:moveTo>
                    <a:cubicBezTo>
                      <a:pt x="8949" y="18285"/>
                      <a:pt x="5244" y="16150"/>
                      <a:pt x="4279" y="12548"/>
                    </a:cubicBezTo>
                    <a:cubicBezTo>
                      <a:pt x="3314" y="8946"/>
                      <a:pt x="5454" y="5244"/>
                      <a:pt x="9053" y="4280"/>
                    </a:cubicBezTo>
                    <a:cubicBezTo>
                      <a:pt x="12655" y="3315"/>
                      <a:pt x="16356" y="5452"/>
                      <a:pt x="17321" y="9053"/>
                    </a:cubicBezTo>
                    <a:cubicBezTo>
                      <a:pt x="18286" y="12655"/>
                      <a:pt x="16149" y="16356"/>
                      <a:pt x="12547" y="17321"/>
                    </a:cubicBezTo>
                    <a:close/>
                    <a:moveTo>
                      <a:pt x="19008" y="6913"/>
                    </a:moveTo>
                    <a:lnTo>
                      <a:pt x="18923" y="6927"/>
                    </a:lnTo>
                    <a:cubicBezTo>
                      <a:pt x="18370" y="5767"/>
                      <a:pt x="17585" y="4759"/>
                      <a:pt x="16638" y="3957"/>
                    </a:cubicBezTo>
                    <a:lnTo>
                      <a:pt x="16677" y="3873"/>
                    </a:lnTo>
                    <a:lnTo>
                      <a:pt x="17447" y="2170"/>
                    </a:lnTo>
                    <a:lnTo>
                      <a:pt x="14946" y="726"/>
                    </a:lnTo>
                    <a:lnTo>
                      <a:pt x="13856" y="2245"/>
                    </a:lnTo>
                    <a:lnTo>
                      <a:pt x="13803" y="2320"/>
                    </a:lnTo>
                    <a:cubicBezTo>
                      <a:pt x="12637" y="1905"/>
                      <a:pt x="11375" y="1728"/>
                      <a:pt x="10089" y="1831"/>
                    </a:cubicBezTo>
                    <a:lnTo>
                      <a:pt x="10058" y="1745"/>
                    </a:lnTo>
                    <a:lnTo>
                      <a:pt x="9399" y="0"/>
                    </a:lnTo>
                    <a:lnTo>
                      <a:pt x="6609" y="747"/>
                    </a:lnTo>
                    <a:lnTo>
                      <a:pt x="6911" y="2593"/>
                    </a:lnTo>
                    <a:lnTo>
                      <a:pt x="6927" y="2683"/>
                    </a:lnTo>
                    <a:cubicBezTo>
                      <a:pt x="5767" y="3234"/>
                      <a:pt x="4761" y="4015"/>
                      <a:pt x="3956" y="4963"/>
                    </a:cubicBezTo>
                    <a:lnTo>
                      <a:pt x="3872" y="4924"/>
                    </a:lnTo>
                    <a:lnTo>
                      <a:pt x="2170" y="4157"/>
                    </a:lnTo>
                    <a:lnTo>
                      <a:pt x="725" y="6655"/>
                    </a:lnTo>
                    <a:lnTo>
                      <a:pt x="2243" y="7744"/>
                    </a:lnTo>
                    <a:lnTo>
                      <a:pt x="2319" y="7798"/>
                    </a:lnTo>
                    <a:cubicBezTo>
                      <a:pt x="1904" y="8964"/>
                      <a:pt x="1728" y="10230"/>
                      <a:pt x="1834" y="11511"/>
                    </a:cubicBezTo>
                    <a:lnTo>
                      <a:pt x="1744" y="11543"/>
                    </a:lnTo>
                    <a:lnTo>
                      <a:pt x="0" y="12206"/>
                    </a:lnTo>
                    <a:lnTo>
                      <a:pt x="746" y="14991"/>
                    </a:lnTo>
                    <a:lnTo>
                      <a:pt x="2591" y="14689"/>
                    </a:lnTo>
                    <a:lnTo>
                      <a:pt x="2681" y="14673"/>
                    </a:lnTo>
                    <a:cubicBezTo>
                      <a:pt x="3233" y="15834"/>
                      <a:pt x="4019" y="16842"/>
                      <a:pt x="4962" y="17644"/>
                    </a:cubicBezTo>
                    <a:lnTo>
                      <a:pt x="4923" y="17729"/>
                    </a:lnTo>
                    <a:lnTo>
                      <a:pt x="4156" y="19430"/>
                    </a:lnTo>
                    <a:lnTo>
                      <a:pt x="6654" y="20876"/>
                    </a:lnTo>
                    <a:lnTo>
                      <a:pt x="7743" y="19357"/>
                    </a:lnTo>
                    <a:lnTo>
                      <a:pt x="7797" y="19281"/>
                    </a:lnTo>
                    <a:cubicBezTo>
                      <a:pt x="8963" y="19697"/>
                      <a:pt x="10229" y="19873"/>
                      <a:pt x="11510" y="19770"/>
                    </a:cubicBezTo>
                    <a:lnTo>
                      <a:pt x="11542" y="19856"/>
                    </a:lnTo>
                    <a:lnTo>
                      <a:pt x="12205" y="21600"/>
                    </a:lnTo>
                    <a:lnTo>
                      <a:pt x="14990" y="20854"/>
                    </a:lnTo>
                    <a:lnTo>
                      <a:pt x="14689" y="19009"/>
                    </a:lnTo>
                    <a:lnTo>
                      <a:pt x="14673" y="18923"/>
                    </a:lnTo>
                    <a:cubicBezTo>
                      <a:pt x="15837" y="18366"/>
                      <a:pt x="16843" y="17585"/>
                      <a:pt x="17643" y="16639"/>
                    </a:cubicBezTo>
                    <a:lnTo>
                      <a:pt x="17728" y="16677"/>
                    </a:lnTo>
                    <a:lnTo>
                      <a:pt x="19431" y="17448"/>
                    </a:lnTo>
                    <a:lnTo>
                      <a:pt x="20875" y="14947"/>
                    </a:lnTo>
                    <a:lnTo>
                      <a:pt x="19356" y="13857"/>
                    </a:lnTo>
                    <a:lnTo>
                      <a:pt x="19280" y="13804"/>
                    </a:lnTo>
                    <a:cubicBezTo>
                      <a:pt x="19696" y="12637"/>
                      <a:pt x="19873" y="11375"/>
                      <a:pt x="19770" y="10090"/>
                    </a:cubicBezTo>
                    <a:lnTo>
                      <a:pt x="19856" y="10059"/>
                    </a:lnTo>
                    <a:lnTo>
                      <a:pt x="21600" y="9396"/>
                    </a:lnTo>
                    <a:lnTo>
                      <a:pt x="20854" y="6610"/>
                    </a:lnTo>
                    <a:cubicBezTo>
                      <a:pt x="20854" y="6610"/>
                      <a:pt x="19008" y="6913"/>
                      <a:pt x="19008" y="6913"/>
                    </a:cubicBezTo>
                    <a:close/>
                  </a:path>
                </a:pathLst>
              </a:custGeom>
              <a:solidFill>
                <a:srgbClr val="3197E0"/>
              </a:solidFill>
              <a:ln w="12700" cap="flat">
                <a:noFill/>
                <a:miter lim="400000"/>
              </a:ln>
              <a:effectLst/>
            </p:spPr>
            <p:txBody>
              <a:bodyPr wrap="square" lIns="20092" tIns="20092" rIns="20092" bIns="20092" numCol="1" anchor="ctr">
                <a:noAutofit/>
              </a:bodyPr>
              <a:lstStyle/>
              <a:p>
                <a:pPr defTabSz="685800">
                  <a:buClrTx/>
                </a:pPr>
                <a:endParaRPr sz="738" kern="1200">
                  <a:solidFill>
                    <a:prstClr val="black"/>
                  </a:solidFill>
                  <a:latin typeface="Calibri" panose="020F0502020204030204"/>
                  <a:ea typeface="+mn-ea"/>
                  <a:cs typeface="+mn-cs"/>
                </a:endParaRPr>
              </a:p>
            </p:txBody>
          </p:sp>
          <p:sp>
            <p:nvSpPr>
              <p:cNvPr id="10" name="Shape 10"/>
              <p:cNvSpPr/>
              <p:nvPr/>
            </p:nvSpPr>
            <p:spPr>
              <a:xfrm>
                <a:off x="0" y="2680167"/>
                <a:ext cx="1273114" cy="1273169"/>
              </a:xfrm>
              <a:custGeom>
                <a:avLst/>
                <a:gdLst/>
                <a:ahLst/>
                <a:cxnLst>
                  <a:cxn ang="0">
                    <a:pos x="wd2" y="hd2"/>
                  </a:cxn>
                  <a:cxn ang="5400000">
                    <a:pos x="wd2" y="hd2"/>
                  </a:cxn>
                  <a:cxn ang="10800000">
                    <a:pos x="wd2" y="hd2"/>
                  </a:cxn>
                  <a:cxn ang="16200000">
                    <a:pos x="wd2" y="hd2"/>
                  </a:cxn>
                </a:cxnLst>
                <a:rect l="0" t="0" r="r" b="b"/>
                <a:pathLst>
                  <a:path w="21600" h="21600" extrusionOk="0">
                    <a:moveTo>
                      <a:pt x="12547" y="17321"/>
                    </a:moveTo>
                    <a:cubicBezTo>
                      <a:pt x="8949" y="18285"/>
                      <a:pt x="5244" y="16150"/>
                      <a:pt x="4279" y="12548"/>
                    </a:cubicBezTo>
                    <a:cubicBezTo>
                      <a:pt x="3314" y="8946"/>
                      <a:pt x="5454" y="5244"/>
                      <a:pt x="9053" y="4280"/>
                    </a:cubicBezTo>
                    <a:cubicBezTo>
                      <a:pt x="12655" y="3315"/>
                      <a:pt x="16356" y="5452"/>
                      <a:pt x="17321" y="9053"/>
                    </a:cubicBezTo>
                    <a:cubicBezTo>
                      <a:pt x="18286" y="12655"/>
                      <a:pt x="16149" y="16356"/>
                      <a:pt x="12547" y="17321"/>
                    </a:cubicBezTo>
                    <a:close/>
                    <a:moveTo>
                      <a:pt x="19008" y="6913"/>
                    </a:moveTo>
                    <a:lnTo>
                      <a:pt x="18923" y="6927"/>
                    </a:lnTo>
                    <a:cubicBezTo>
                      <a:pt x="18370" y="5767"/>
                      <a:pt x="17585" y="4759"/>
                      <a:pt x="16638" y="3957"/>
                    </a:cubicBezTo>
                    <a:lnTo>
                      <a:pt x="16677" y="3873"/>
                    </a:lnTo>
                    <a:lnTo>
                      <a:pt x="17447" y="2170"/>
                    </a:lnTo>
                    <a:lnTo>
                      <a:pt x="14946" y="726"/>
                    </a:lnTo>
                    <a:lnTo>
                      <a:pt x="13856" y="2245"/>
                    </a:lnTo>
                    <a:lnTo>
                      <a:pt x="13803" y="2320"/>
                    </a:lnTo>
                    <a:cubicBezTo>
                      <a:pt x="12637" y="1905"/>
                      <a:pt x="11375" y="1728"/>
                      <a:pt x="10089" y="1831"/>
                    </a:cubicBezTo>
                    <a:lnTo>
                      <a:pt x="10058" y="1745"/>
                    </a:lnTo>
                    <a:lnTo>
                      <a:pt x="9399" y="0"/>
                    </a:lnTo>
                    <a:lnTo>
                      <a:pt x="6609" y="747"/>
                    </a:lnTo>
                    <a:lnTo>
                      <a:pt x="6911" y="2593"/>
                    </a:lnTo>
                    <a:lnTo>
                      <a:pt x="6927" y="2683"/>
                    </a:lnTo>
                    <a:cubicBezTo>
                      <a:pt x="5767" y="3234"/>
                      <a:pt x="4761" y="4015"/>
                      <a:pt x="3956" y="4963"/>
                    </a:cubicBezTo>
                    <a:lnTo>
                      <a:pt x="3872" y="4924"/>
                    </a:lnTo>
                    <a:lnTo>
                      <a:pt x="2170" y="4157"/>
                    </a:lnTo>
                    <a:lnTo>
                      <a:pt x="725" y="6655"/>
                    </a:lnTo>
                    <a:lnTo>
                      <a:pt x="2243" y="7744"/>
                    </a:lnTo>
                    <a:lnTo>
                      <a:pt x="2319" y="7798"/>
                    </a:lnTo>
                    <a:cubicBezTo>
                      <a:pt x="1904" y="8964"/>
                      <a:pt x="1728" y="10230"/>
                      <a:pt x="1834" y="11511"/>
                    </a:cubicBezTo>
                    <a:lnTo>
                      <a:pt x="1744" y="11543"/>
                    </a:lnTo>
                    <a:lnTo>
                      <a:pt x="0" y="12206"/>
                    </a:lnTo>
                    <a:lnTo>
                      <a:pt x="746" y="14991"/>
                    </a:lnTo>
                    <a:lnTo>
                      <a:pt x="2591" y="14689"/>
                    </a:lnTo>
                    <a:lnTo>
                      <a:pt x="2681" y="14673"/>
                    </a:lnTo>
                    <a:cubicBezTo>
                      <a:pt x="3233" y="15834"/>
                      <a:pt x="4019" y="16842"/>
                      <a:pt x="4962" y="17644"/>
                    </a:cubicBezTo>
                    <a:lnTo>
                      <a:pt x="4923" y="17729"/>
                    </a:lnTo>
                    <a:lnTo>
                      <a:pt x="4156" y="19430"/>
                    </a:lnTo>
                    <a:lnTo>
                      <a:pt x="6654" y="20876"/>
                    </a:lnTo>
                    <a:lnTo>
                      <a:pt x="7743" y="19357"/>
                    </a:lnTo>
                    <a:lnTo>
                      <a:pt x="7797" y="19281"/>
                    </a:lnTo>
                    <a:cubicBezTo>
                      <a:pt x="8963" y="19697"/>
                      <a:pt x="10229" y="19873"/>
                      <a:pt x="11510" y="19770"/>
                    </a:cubicBezTo>
                    <a:lnTo>
                      <a:pt x="11542" y="19856"/>
                    </a:lnTo>
                    <a:lnTo>
                      <a:pt x="12205" y="21600"/>
                    </a:lnTo>
                    <a:lnTo>
                      <a:pt x="14990" y="20854"/>
                    </a:lnTo>
                    <a:lnTo>
                      <a:pt x="14689" y="19009"/>
                    </a:lnTo>
                    <a:lnTo>
                      <a:pt x="14673" y="18923"/>
                    </a:lnTo>
                    <a:cubicBezTo>
                      <a:pt x="15837" y="18366"/>
                      <a:pt x="16843" y="17585"/>
                      <a:pt x="17643" y="16639"/>
                    </a:cubicBezTo>
                    <a:lnTo>
                      <a:pt x="17728" y="16677"/>
                    </a:lnTo>
                    <a:lnTo>
                      <a:pt x="19431" y="17448"/>
                    </a:lnTo>
                    <a:lnTo>
                      <a:pt x="20875" y="14947"/>
                    </a:lnTo>
                    <a:lnTo>
                      <a:pt x="19356" y="13857"/>
                    </a:lnTo>
                    <a:lnTo>
                      <a:pt x="19280" y="13804"/>
                    </a:lnTo>
                    <a:cubicBezTo>
                      <a:pt x="19696" y="12637"/>
                      <a:pt x="19873" y="11375"/>
                      <a:pt x="19770" y="10090"/>
                    </a:cubicBezTo>
                    <a:lnTo>
                      <a:pt x="19856" y="10059"/>
                    </a:lnTo>
                    <a:lnTo>
                      <a:pt x="21600" y="9396"/>
                    </a:lnTo>
                    <a:lnTo>
                      <a:pt x="20854" y="6610"/>
                    </a:lnTo>
                    <a:cubicBezTo>
                      <a:pt x="20854" y="6610"/>
                      <a:pt x="19008" y="6913"/>
                      <a:pt x="19008" y="6913"/>
                    </a:cubicBezTo>
                    <a:close/>
                  </a:path>
                </a:pathLst>
              </a:custGeom>
              <a:solidFill>
                <a:srgbClr val="3197E0"/>
              </a:solidFill>
              <a:ln w="12700" cap="flat">
                <a:noFill/>
                <a:miter lim="400000"/>
              </a:ln>
              <a:effectLst/>
            </p:spPr>
            <p:txBody>
              <a:bodyPr wrap="square" lIns="20092" tIns="20092" rIns="20092" bIns="20092" numCol="1" anchor="ctr">
                <a:noAutofit/>
              </a:bodyPr>
              <a:lstStyle/>
              <a:p>
                <a:pPr defTabSz="685800">
                  <a:buClrTx/>
                </a:pPr>
                <a:endParaRPr sz="738" kern="1200">
                  <a:solidFill>
                    <a:prstClr val="black"/>
                  </a:solidFill>
                  <a:latin typeface="Calibri" panose="020F0502020204030204"/>
                  <a:ea typeface="+mn-ea"/>
                  <a:cs typeface="+mn-cs"/>
                </a:endParaRPr>
              </a:p>
            </p:txBody>
          </p:sp>
        </p:grpSp>
        <p:grpSp>
          <p:nvGrpSpPr>
            <p:cNvPr id="17" name="Group 17"/>
            <p:cNvGrpSpPr/>
            <p:nvPr/>
          </p:nvGrpSpPr>
          <p:grpSpPr>
            <a:xfrm>
              <a:off x="90475" y="766854"/>
              <a:ext cx="9363967" cy="5038220"/>
              <a:chOff x="0" y="0"/>
              <a:chExt cx="9363965" cy="5038218"/>
            </a:xfrm>
          </p:grpSpPr>
          <p:sp>
            <p:nvSpPr>
              <p:cNvPr id="35" name="Shape 35"/>
              <p:cNvSpPr/>
              <p:nvPr/>
            </p:nvSpPr>
            <p:spPr>
              <a:xfrm>
                <a:off x="0" y="3670088"/>
                <a:ext cx="1345754" cy="1125552"/>
              </a:xfrm>
              <a:custGeom>
                <a:avLst/>
                <a:gdLst/>
                <a:ahLst/>
                <a:cxnLst>
                  <a:cxn ang="0">
                    <a:pos x="wd2" y="hd2"/>
                  </a:cxn>
                  <a:cxn ang="5400000">
                    <a:pos x="wd2" y="hd2"/>
                  </a:cxn>
                  <a:cxn ang="10800000">
                    <a:pos x="wd2" y="hd2"/>
                  </a:cxn>
                  <a:cxn ang="16200000">
                    <a:pos x="wd2" y="hd2"/>
                  </a:cxn>
                </a:cxnLst>
                <a:rect l="0" t="0" r="r" b="b"/>
                <a:pathLst>
                  <a:path w="21600" h="20392" extrusionOk="0">
                    <a:moveTo>
                      <a:pt x="0" y="20392"/>
                    </a:moveTo>
                    <a:cubicBezTo>
                      <a:pt x="2425" y="5530"/>
                      <a:pt x="9625" y="-1208"/>
                      <a:pt x="21600" y="178"/>
                    </a:cubicBezTo>
                  </a:path>
                </a:pathLst>
              </a:custGeom>
              <a:noFill/>
              <a:ln w="63500" cap="flat">
                <a:solidFill>
                  <a:srgbClr val="E5E5E5"/>
                </a:solidFill>
                <a:prstDash val="solid"/>
                <a:miter lim="400000"/>
                <a:headEnd type="stealth" w="med" len="med"/>
              </a:ln>
              <a:effectLst/>
            </p:spPr>
            <p:txBody>
              <a:bodyPr/>
              <a:lstStyle/>
              <a:p>
                <a:pPr defTabSz="685800">
                  <a:buClrTx/>
                </a:pPr>
                <a:endParaRPr sz="738" kern="1200">
                  <a:solidFill>
                    <a:prstClr val="black"/>
                  </a:solidFill>
                  <a:latin typeface="Calibri" panose="020F0502020204030204"/>
                  <a:ea typeface="+mn-ea"/>
                  <a:cs typeface="+mn-cs"/>
                </a:endParaRPr>
              </a:p>
            </p:txBody>
          </p:sp>
          <p:sp>
            <p:nvSpPr>
              <p:cNvPr id="36" name="Shape 36"/>
              <p:cNvSpPr/>
              <p:nvPr/>
            </p:nvSpPr>
            <p:spPr>
              <a:xfrm>
                <a:off x="2727920" y="0"/>
                <a:ext cx="1011239" cy="6823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2132" y="263"/>
                      <a:pt x="19332" y="7463"/>
                      <a:pt x="21600" y="21600"/>
                    </a:cubicBezTo>
                  </a:path>
                </a:pathLst>
              </a:custGeom>
              <a:noFill/>
              <a:ln w="63500" cap="flat">
                <a:solidFill>
                  <a:srgbClr val="E5E5E5"/>
                </a:solidFill>
                <a:prstDash val="solid"/>
                <a:miter lim="400000"/>
                <a:headEnd type="stealth" w="med" len="med"/>
              </a:ln>
              <a:effectLst/>
            </p:spPr>
            <p:txBody>
              <a:bodyPr/>
              <a:lstStyle/>
              <a:p>
                <a:pPr defTabSz="685800">
                  <a:buClrTx/>
                </a:pPr>
                <a:endParaRPr sz="738" kern="1200">
                  <a:solidFill>
                    <a:prstClr val="black"/>
                  </a:solidFill>
                  <a:latin typeface="Calibri" panose="020F0502020204030204"/>
                  <a:ea typeface="+mn-ea"/>
                  <a:cs typeface="+mn-cs"/>
                </a:endParaRPr>
              </a:p>
            </p:txBody>
          </p:sp>
          <p:sp>
            <p:nvSpPr>
              <p:cNvPr id="37" name="Shape 37"/>
              <p:cNvSpPr/>
              <p:nvPr/>
            </p:nvSpPr>
            <p:spPr>
              <a:xfrm>
                <a:off x="4533900" y="3097562"/>
                <a:ext cx="895947" cy="1269654"/>
              </a:xfrm>
              <a:custGeom>
                <a:avLst/>
                <a:gdLst/>
                <a:ahLst/>
                <a:cxnLst>
                  <a:cxn ang="0">
                    <a:pos x="wd2" y="hd2"/>
                  </a:cxn>
                  <a:cxn ang="5400000">
                    <a:pos x="wd2" y="hd2"/>
                  </a:cxn>
                  <a:cxn ang="10800000">
                    <a:pos x="wd2" y="hd2"/>
                  </a:cxn>
                  <a:cxn ang="16200000">
                    <a:pos x="wd2" y="hd2"/>
                  </a:cxn>
                </a:cxnLst>
                <a:rect l="0" t="0" r="r" b="b"/>
                <a:pathLst>
                  <a:path w="20691" h="21600" extrusionOk="0">
                    <a:moveTo>
                      <a:pt x="20595" y="21600"/>
                    </a:moveTo>
                    <a:cubicBezTo>
                      <a:pt x="21600" y="8367"/>
                      <a:pt x="14735" y="1167"/>
                      <a:pt x="0" y="0"/>
                    </a:cubicBezTo>
                  </a:path>
                </a:pathLst>
              </a:custGeom>
              <a:noFill/>
              <a:ln w="63500" cap="flat">
                <a:solidFill>
                  <a:srgbClr val="E5E5E5"/>
                </a:solidFill>
                <a:prstDash val="solid"/>
                <a:miter lim="400000"/>
                <a:headEnd type="stealth" w="med" len="med"/>
              </a:ln>
              <a:effectLst/>
            </p:spPr>
            <p:txBody>
              <a:bodyPr/>
              <a:lstStyle/>
              <a:p>
                <a:pPr defTabSz="685800">
                  <a:buClrTx/>
                </a:pPr>
                <a:endParaRPr sz="738" kern="1200">
                  <a:solidFill>
                    <a:prstClr val="black"/>
                  </a:solidFill>
                  <a:latin typeface="Calibri" panose="020F0502020204030204"/>
                  <a:ea typeface="+mn-ea"/>
                  <a:cs typeface="+mn-cs"/>
                </a:endParaRPr>
              </a:p>
            </p:txBody>
          </p:sp>
          <p:sp>
            <p:nvSpPr>
              <p:cNvPr id="38" name="Shape 38"/>
              <p:cNvSpPr/>
              <p:nvPr/>
            </p:nvSpPr>
            <p:spPr>
              <a:xfrm>
                <a:off x="5969851" y="55657"/>
                <a:ext cx="1632199" cy="374258"/>
              </a:xfrm>
              <a:custGeom>
                <a:avLst/>
                <a:gdLst/>
                <a:ahLst/>
                <a:cxnLst>
                  <a:cxn ang="0">
                    <a:pos x="wd2" y="hd2"/>
                  </a:cxn>
                  <a:cxn ang="5400000">
                    <a:pos x="wd2" y="hd2"/>
                  </a:cxn>
                  <a:cxn ang="10800000">
                    <a:pos x="wd2" y="hd2"/>
                  </a:cxn>
                  <a:cxn ang="16200000">
                    <a:pos x="wd2" y="hd2"/>
                  </a:cxn>
                </a:cxnLst>
                <a:rect l="0" t="0" r="r" b="b"/>
                <a:pathLst>
                  <a:path w="21600" h="16676" extrusionOk="0">
                    <a:moveTo>
                      <a:pt x="21600" y="7313"/>
                    </a:moveTo>
                    <a:cubicBezTo>
                      <a:pt x="13027" y="-4924"/>
                      <a:pt x="5827" y="-1803"/>
                      <a:pt x="0" y="16676"/>
                    </a:cubicBezTo>
                  </a:path>
                </a:pathLst>
              </a:custGeom>
              <a:noFill/>
              <a:ln w="63500" cap="flat">
                <a:solidFill>
                  <a:srgbClr val="E5E5E5"/>
                </a:solidFill>
                <a:prstDash val="solid"/>
                <a:miter lim="400000"/>
                <a:headEnd type="stealth" w="med" len="med"/>
              </a:ln>
              <a:effectLst/>
            </p:spPr>
            <p:txBody>
              <a:bodyPr/>
              <a:lstStyle/>
              <a:p>
                <a:pPr defTabSz="685800">
                  <a:buClrTx/>
                </a:pPr>
                <a:endParaRPr sz="738" kern="1200">
                  <a:solidFill>
                    <a:prstClr val="black"/>
                  </a:solidFill>
                  <a:latin typeface="Calibri" panose="020F0502020204030204"/>
                  <a:ea typeface="+mn-ea"/>
                  <a:cs typeface="+mn-cs"/>
                </a:endParaRPr>
              </a:p>
            </p:txBody>
          </p:sp>
          <p:sp>
            <p:nvSpPr>
              <p:cNvPr id="39" name="Shape 39"/>
              <p:cNvSpPr/>
              <p:nvPr/>
            </p:nvSpPr>
            <p:spPr>
              <a:xfrm>
                <a:off x="8606541" y="3489166"/>
                <a:ext cx="757425" cy="1549053"/>
              </a:xfrm>
              <a:custGeom>
                <a:avLst/>
                <a:gdLst/>
                <a:ahLst/>
                <a:cxnLst>
                  <a:cxn ang="0">
                    <a:pos x="wd2" y="hd2"/>
                  </a:cxn>
                  <a:cxn ang="5400000">
                    <a:pos x="wd2" y="hd2"/>
                  </a:cxn>
                  <a:cxn ang="10800000">
                    <a:pos x="wd2" y="hd2"/>
                  </a:cxn>
                  <a:cxn ang="16200000">
                    <a:pos x="wd2" y="hd2"/>
                  </a:cxn>
                </a:cxnLst>
                <a:rect l="0" t="0" r="r" b="b"/>
                <a:pathLst>
                  <a:path w="19160" h="21600" extrusionOk="0">
                    <a:moveTo>
                      <a:pt x="18283" y="21600"/>
                    </a:moveTo>
                    <a:cubicBezTo>
                      <a:pt x="21600" y="10903"/>
                      <a:pt x="15506" y="3703"/>
                      <a:pt x="0" y="0"/>
                    </a:cubicBezTo>
                  </a:path>
                </a:pathLst>
              </a:custGeom>
              <a:noFill/>
              <a:ln w="63500" cap="flat">
                <a:solidFill>
                  <a:srgbClr val="E5E5E5"/>
                </a:solidFill>
                <a:prstDash val="solid"/>
                <a:miter lim="400000"/>
                <a:headEnd type="stealth" w="med" len="med"/>
              </a:ln>
              <a:effectLst/>
            </p:spPr>
            <p:txBody>
              <a:bodyPr/>
              <a:lstStyle/>
              <a:p>
                <a:pPr defTabSz="685800">
                  <a:buClrTx/>
                </a:pPr>
                <a:endParaRPr sz="738" kern="1200">
                  <a:solidFill>
                    <a:prstClr val="black"/>
                  </a:solidFill>
                  <a:latin typeface="Calibri" panose="020F0502020204030204"/>
                  <a:ea typeface="+mn-ea"/>
                  <a:cs typeface="+mn-cs"/>
                </a:endParaRPr>
              </a:p>
            </p:txBody>
          </p:sp>
        </p:grpSp>
        <p:grpSp>
          <p:nvGrpSpPr>
            <p:cNvPr id="33" name="Group 33"/>
            <p:cNvGrpSpPr/>
            <p:nvPr/>
          </p:nvGrpSpPr>
          <p:grpSpPr>
            <a:xfrm>
              <a:off x="-2079300" y="0"/>
              <a:ext cx="14832676" cy="7373426"/>
              <a:chOff x="-2079300" y="0"/>
              <a:chExt cx="14832675" cy="7373425"/>
            </a:xfrm>
          </p:grpSpPr>
          <p:grpSp>
            <p:nvGrpSpPr>
              <p:cNvPr id="20" name="Group 20"/>
              <p:cNvGrpSpPr/>
              <p:nvPr/>
            </p:nvGrpSpPr>
            <p:grpSpPr>
              <a:xfrm>
                <a:off x="7788870" y="0"/>
                <a:ext cx="4964505" cy="1567988"/>
                <a:chOff x="0" y="0"/>
                <a:chExt cx="4964503" cy="1567987"/>
              </a:xfrm>
            </p:grpSpPr>
            <p:sp>
              <p:nvSpPr>
                <p:cNvPr id="18" name="Shape 18"/>
                <p:cNvSpPr/>
                <p:nvPr/>
              </p:nvSpPr>
              <p:spPr>
                <a:xfrm>
                  <a:off x="0" y="488485"/>
                  <a:ext cx="4964503" cy="10795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lgn="r"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gn="l" defTabSz="438150">
                    <a:spcBef>
                      <a:spcPts val="750"/>
                    </a:spcBef>
                    <a:buClrTx/>
                    <a:defRPr sz="1800">
                      <a:solidFill>
                        <a:srgbClr val="000000"/>
                      </a:solidFill>
                    </a:defRPr>
                  </a:pPr>
                  <a:r>
                    <a:rPr lang="en-GB" sz="844" kern="1200" dirty="0">
                      <a:solidFill>
                        <a:srgbClr val="000000"/>
                      </a:solidFill>
                    </a:rPr>
                    <a:t>The Collaborative will create an Ethical Charter that will outline the responsibilities and practices of any activity relating to the Collaborative, as well as support decision making. The Collaborative will ensure all projects adhere to an ethical protocol throughout the project lifecycle. The Collaborative will comply with all legal and regulatory requirements relating to data protection including privacy, security and usage.</a:t>
                  </a:r>
                  <a:endParaRPr sz="844" kern="1200" dirty="0">
                    <a:solidFill>
                      <a:srgbClr val="000000"/>
                    </a:solidFill>
                  </a:endParaRPr>
                </a:p>
              </p:txBody>
            </p:sp>
            <p:sp>
              <p:nvSpPr>
                <p:cNvPr id="19" name="Shape 19"/>
                <p:cNvSpPr/>
                <p:nvPr/>
              </p:nvSpPr>
              <p:spPr>
                <a:xfrm>
                  <a:off x="0" y="0"/>
                  <a:ext cx="2667002" cy="3829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r">
                    <a:lnSpc>
                      <a:spcPct val="100000"/>
                    </a:lnSpc>
                    <a:defRPr sz="2500">
                      <a:solidFill>
                        <a:srgbClr val="3899DC"/>
                      </a:solidFill>
                      <a:latin typeface="Helvetica Neue Light"/>
                      <a:ea typeface="Helvetica Neue Light"/>
                      <a:cs typeface="Helvetica Neue Light"/>
                      <a:sym typeface="Helvetica Neue Light"/>
                    </a:defRPr>
                  </a:lvl1pPr>
                </a:lstStyle>
                <a:p>
                  <a:pPr defTabSz="685800">
                    <a:buClrTx/>
                    <a:defRPr sz="1800">
                      <a:solidFill>
                        <a:srgbClr val="000000"/>
                      </a:solidFill>
                    </a:defRPr>
                  </a:pPr>
                  <a:r>
                    <a:rPr lang="en-GB" sz="1318" kern="1200">
                      <a:solidFill>
                        <a:srgbClr val="000000"/>
                      </a:solidFill>
                    </a:rPr>
                    <a:t>Trusted</a:t>
                  </a:r>
                  <a:endParaRPr sz="1318" kern="1200">
                    <a:solidFill>
                      <a:srgbClr val="000000"/>
                    </a:solidFill>
                  </a:endParaRPr>
                </a:p>
              </p:txBody>
            </p:sp>
          </p:grpSp>
          <p:grpSp>
            <p:nvGrpSpPr>
              <p:cNvPr id="23" name="Group 23"/>
              <p:cNvGrpSpPr/>
              <p:nvPr/>
            </p:nvGrpSpPr>
            <p:grpSpPr>
              <a:xfrm>
                <a:off x="7319713" y="5692442"/>
                <a:ext cx="5062211" cy="1584357"/>
                <a:chOff x="-24657" y="-112995"/>
                <a:chExt cx="5062209" cy="1584355"/>
              </a:xfrm>
            </p:grpSpPr>
            <p:sp>
              <p:nvSpPr>
                <p:cNvPr id="21" name="Shape 21"/>
                <p:cNvSpPr/>
                <p:nvPr/>
              </p:nvSpPr>
              <p:spPr>
                <a:xfrm>
                  <a:off x="-24657" y="391859"/>
                  <a:ext cx="5062209" cy="10795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lgn="r"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gn="l" defTabSz="438150">
                    <a:spcBef>
                      <a:spcPts val="750"/>
                    </a:spcBef>
                    <a:buClrTx/>
                    <a:defRPr sz="1800">
                      <a:solidFill>
                        <a:srgbClr val="000000"/>
                      </a:solidFill>
                    </a:defRPr>
                  </a:pPr>
                  <a:r>
                    <a:rPr lang="en-GB" sz="844" kern="1200" dirty="0">
                      <a:solidFill>
                        <a:srgbClr val="000000"/>
                      </a:solidFill>
                    </a:rPr>
                    <a:t>The Collaborative will prioritise the safeguarding of children above all else. All key stakeholders and project resource will undergo UNICEF approved safeguarding training. The Collaborative will embed a Youth Engagement assessment into its core operating model.</a:t>
                  </a:r>
                  <a:endParaRPr sz="844" kern="1200" dirty="0">
                    <a:solidFill>
                      <a:srgbClr val="000000"/>
                    </a:solidFill>
                  </a:endParaRPr>
                </a:p>
              </p:txBody>
            </p:sp>
            <p:sp>
              <p:nvSpPr>
                <p:cNvPr id="22" name="Shape 22"/>
                <p:cNvSpPr/>
                <p:nvPr/>
              </p:nvSpPr>
              <p:spPr>
                <a:xfrm>
                  <a:off x="-24657" y="-112995"/>
                  <a:ext cx="3111502" cy="3829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r">
                    <a:lnSpc>
                      <a:spcPct val="100000"/>
                    </a:lnSpc>
                    <a:defRPr sz="2500">
                      <a:solidFill>
                        <a:srgbClr val="3899DC"/>
                      </a:solidFill>
                      <a:latin typeface="Helvetica Neue Light"/>
                      <a:ea typeface="Helvetica Neue Light"/>
                      <a:cs typeface="Helvetica Neue Light"/>
                      <a:sym typeface="Helvetica Neue Light"/>
                    </a:defRPr>
                  </a:lvl1pPr>
                </a:lstStyle>
                <a:p>
                  <a:pPr defTabSz="685800">
                    <a:buClrTx/>
                    <a:defRPr sz="1800">
                      <a:solidFill>
                        <a:srgbClr val="000000"/>
                      </a:solidFill>
                    </a:defRPr>
                  </a:pPr>
                  <a:r>
                    <a:rPr lang="en-GB" sz="1318" kern="1200" dirty="0">
                      <a:solidFill>
                        <a:srgbClr val="000000"/>
                      </a:solidFill>
                    </a:rPr>
                    <a:t>Safe</a:t>
                  </a:r>
                  <a:endParaRPr sz="1318" kern="1200" dirty="0">
                    <a:solidFill>
                      <a:srgbClr val="000000"/>
                    </a:solidFill>
                  </a:endParaRPr>
                </a:p>
              </p:txBody>
            </p:sp>
          </p:grpSp>
          <p:grpSp>
            <p:nvGrpSpPr>
              <p:cNvPr id="26" name="Group 26"/>
              <p:cNvGrpSpPr/>
              <p:nvPr/>
            </p:nvGrpSpPr>
            <p:grpSpPr>
              <a:xfrm>
                <a:off x="-1950714" y="5805437"/>
                <a:ext cx="5062215" cy="1567988"/>
                <a:chOff x="-1950713" y="0"/>
                <a:chExt cx="5062213" cy="1567986"/>
              </a:xfrm>
            </p:grpSpPr>
            <p:sp>
              <p:nvSpPr>
                <p:cNvPr id="24" name="Shape 24"/>
                <p:cNvSpPr/>
                <p:nvPr/>
              </p:nvSpPr>
              <p:spPr>
                <a:xfrm>
                  <a:off x="-1950713" y="488485"/>
                  <a:ext cx="4660417" cy="10795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defTabSz="438150">
                    <a:spcBef>
                      <a:spcPts val="750"/>
                    </a:spcBef>
                    <a:buClrTx/>
                    <a:defRPr sz="1800">
                      <a:solidFill>
                        <a:srgbClr val="000000"/>
                      </a:solidFill>
                    </a:defRPr>
                  </a:pPr>
                  <a:r>
                    <a:rPr lang="en-GB" sz="844" kern="1200">
                      <a:solidFill>
                        <a:srgbClr val="000000"/>
                      </a:solidFill>
                    </a:rPr>
                    <a:t>Each project proposal will go through a prioritisation framework to assess its suitability, deliverability, impact and scalability before progressing to our Advisory Board and Governance Board for approval to proceed.</a:t>
                  </a:r>
                  <a:endParaRPr sz="844" kern="1200">
                    <a:solidFill>
                      <a:srgbClr val="000000"/>
                    </a:solidFill>
                  </a:endParaRPr>
                </a:p>
              </p:txBody>
            </p:sp>
            <p:sp>
              <p:nvSpPr>
                <p:cNvPr id="25" name="Shape 25"/>
                <p:cNvSpPr/>
                <p:nvPr/>
              </p:nvSpPr>
              <p:spPr>
                <a:xfrm>
                  <a:off x="0" y="0"/>
                  <a:ext cx="3111500" cy="3829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a:lnSpc>
                      <a:spcPct val="100000"/>
                    </a:lnSpc>
                    <a:defRPr sz="2500">
                      <a:solidFill>
                        <a:srgbClr val="3899DC"/>
                      </a:solidFill>
                      <a:latin typeface="Helvetica Neue Light"/>
                      <a:ea typeface="Helvetica Neue Light"/>
                      <a:cs typeface="Helvetica Neue Light"/>
                      <a:sym typeface="Helvetica Neue Light"/>
                    </a:defRPr>
                  </a:lvl1pPr>
                </a:lstStyle>
                <a:p>
                  <a:pPr defTabSz="685800">
                    <a:buClrTx/>
                    <a:defRPr sz="1800">
                      <a:solidFill>
                        <a:srgbClr val="000000"/>
                      </a:solidFill>
                    </a:defRPr>
                  </a:pPr>
                  <a:r>
                    <a:rPr lang="en-GB" sz="1318" kern="1200">
                      <a:solidFill>
                        <a:srgbClr val="000000"/>
                      </a:solidFill>
                    </a:rPr>
                    <a:t>Transparent</a:t>
                  </a:r>
                  <a:endParaRPr sz="1318" kern="1200">
                    <a:solidFill>
                      <a:srgbClr val="000000"/>
                    </a:solidFill>
                  </a:endParaRPr>
                </a:p>
              </p:txBody>
            </p:sp>
          </p:grpSp>
          <p:grpSp>
            <p:nvGrpSpPr>
              <p:cNvPr id="29" name="Group 29"/>
              <p:cNvGrpSpPr/>
              <p:nvPr/>
            </p:nvGrpSpPr>
            <p:grpSpPr>
              <a:xfrm>
                <a:off x="2661055" y="5179749"/>
                <a:ext cx="4372711" cy="1541255"/>
                <a:chOff x="-1261210" y="0"/>
                <a:chExt cx="4372710" cy="1541254"/>
              </a:xfrm>
            </p:grpSpPr>
            <p:sp>
              <p:nvSpPr>
                <p:cNvPr id="27" name="Shape 27"/>
                <p:cNvSpPr/>
                <p:nvPr/>
              </p:nvSpPr>
              <p:spPr>
                <a:xfrm>
                  <a:off x="-1261210" y="461754"/>
                  <a:ext cx="4215371" cy="10795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defTabSz="438150">
                    <a:spcBef>
                      <a:spcPts val="750"/>
                    </a:spcBef>
                    <a:buClrTx/>
                    <a:defRPr sz="1800">
                      <a:solidFill>
                        <a:srgbClr val="000000"/>
                      </a:solidFill>
                    </a:defRPr>
                  </a:pPr>
                  <a:r>
                    <a:rPr lang="en-GB" sz="844" kern="1200" dirty="0">
                      <a:solidFill>
                        <a:srgbClr val="000000"/>
                      </a:solidFill>
                    </a:rPr>
                    <a:t>The Collaborative will deliver projects that involve data driven innovation. These projects can be innovative either in; the data science methodologies used; the data set being used; or new data linkages.</a:t>
                  </a:r>
                  <a:endParaRPr sz="844" kern="1200" dirty="0">
                    <a:solidFill>
                      <a:srgbClr val="000000"/>
                    </a:solidFill>
                  </a:endParaRPr>
                </a:p>
              </p:txBody>
            </p:sp>
            <p:sp>
              <p:nvSpPr>
                <p:cNvPr id="28" name="Shape 28"/>
                <p:cNvSpPr/>
                <p:nvPr/>
              </p:nvSpPr>
              <p:spPr>
                <a:xfrm>
                  <a:off x="0" y="0"/>
                  <a:ext cx="3111500" cy="3829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nSpc>
                      <a:spcPct val="100000"/>
                    </a:lnSpc>
                    <a:defRPr sz="2500">
                      <a:solidFill>
                        <a:srgbClr val="3899DC"/>
                      </a:solidFill>
                      <a:latin typeface="Helvetica Neue Light"/>
                      <a:ea typeface="Helvetica Neue Light"/>
                      <a:cs typeface="Helvetica Neue Light"/>
                      <a:sym typeface="Helvetica Neue Light"/>
                    </a:defRPr>
                  </a:lvl1pPr>
                </a:lstStyle>
                <a:p>
                  <a:pPr defTabSz="685800">
                    <a:buClrTx/>
                    <a:defRPr sz="1800">
                      <a:solidFill>
                        <a:srgbClr val="000000"/>
                      </a:solidFill>
                    </a:defRPr>
                  </a:pPr>
                  <a:r>
                    <a:rPr lang="en-GB" sz="1318" kern="1200">
                      <a:solidFill>
                        <a:srgbClr val="000000"/>
                      </a:solidFill>
                    </a:rPr>
                    <a:t>Innovative</a:t>
                  </a:r>
                  <a:endParaRPr sz="1318" kern="1200">
                    <a:solidFill>
                      <a:srgbClr val="000000"/>
                    </a:solidFill>
                  </a:endParaRPr>
                </a:p>
              </p:txBody>
            </p:sp>
          </p:grpSp>
          <p:grpSp>
            <p:nvGrpSpPr>
              <p:cNvPr id="32" name="Group 32"/>
              <p:cNvGrpSpPr/>
              <p:nvPr/>
            </p:nvGrpSpPr>
            <p:grpSpPr>
              <a:xfrm>
                <a:off x="-2079300" y="0"/>
                <a:ext cx="5053067" cy="1605025"/>
                <a:chOff x="-2079299" y="0"/>
                <a:chExt cx="5053065" cy="1605024"/>
              </a:xfrm>
            </p:grpSpPr>
            <p:sp>
              <p:nvSpPr>
                <p:cNvPr id="30" name="Shape 30"/>
                <p:cNvSpPr/>
                <p:nvPr/>
              </p:nvSpPr>
              <p:spPr>
                <a:xfrm>
                  <a:off x="-2079299" y="525522"/>
                  <a:ext cx="4351451" cy="10795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defTabSz="438150">
                    <a:spcBef>
                      <a:spcPts val="750"/>
                    </a:spcBef>
                    <a:buClrTx/>
                    <a:defRPr sz="1800">
                      <a:solidFill>
                        <a:srgbClr val="000000"/>
                      </a:solidFill>
                    </a:defRPr>
                  </a:pPr>
                  <a:r>
                    <a:rPr lang="en-GB" sz="844" kern="1200">
                      <a:solidFill>
                        <a:srgbClr val="000000"/>
                      </a:solidFill>
                    </a:rPr>
                    <a:t>Projects propositions will be generated through discussion and consensus from all three partner organisations: UNICEF, the Scottish Government &amp; the University of Edinburgh. Problem statements will be clear and project outputs / insights / actions will be defined from the outset. The child will be at the heart of all decision making regarding project impacts.</a:t>
                  </a:r>
                  <a:endParaRPr sz="844" kern="1200">
                    <a:solidFill>
                      <a:srgbClr val="000000"/>
                    </a:solidFill>
                  </a:endParaRPr>
                </a:p>
              </p:txBody>
            </p:sp>
            <p:sp>
              <p:nvSpPr>
                <p:cNvPr id="31" name="Shape 31"/>
                <p:cNvSpPr/>
                <p:nvPr/>
              </p:nvSpPr>
              <p:spPr>
                <a:xfrm>
                  <a:off x="-2" y="0"/>
                  <a:ext cx="2973768" cy="3829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a:lnSpc>
                      <a:spcPct val="100000"/>
                    </a:lnSpc>
                    <a:defRPr sz="2500">
                      <a:solidFill>
                        <a:srgbClr val="3899DC"/>
                      </a:solidFill>
                      <a:latin typeface="Helvetica Neue Light"/>
                      <a:ea typeface="Helvetica Neue Light"/>
                      <a:cs typeface="Helvetica Neue Light"/>
                      <a:sym typeface="Helvetica Neue Light"/>
                    </a:defRPr>
                  </a:lvl1pPr>
                </a:lstStyle>
                <a:p>
                  <a:pPr defTabSz="685800">
                    <a:buClrTx/>
                    <a:defRPr sz="1800">
                      <a:solidFill>
                        <a:srgbClr val="000000"/>
                      </a:solidFill>
                    </a:defRPr>
                  </a:pPr>
                  <a:r>
                    <a:rPr lang="en-GB" sz="1318" kern="1200">
                      <a:solidFill>
                        <a:srgbClr val="000000"/>
                      </a:solidFill>
                    </a:rPr>
                    <a:t>Impactful</a:t>
                  </a:r>
                  <a:endParaRPr sz="1318" kern="1200">
                    <a:solidFill>
                      <a:srgbClr val="000000"/>
                    </a:solidFill>
                  </a:endParaRPr>
                </a:p>
              </p:txBody>
            </p:sp>
          </p:grpSp>
        </p:grpSp>
      </p:grpSp>
      <p:sp>
        <p:nvSpPr>
          <p:cNvPr id="40" name="Rectangle 39"/>
          <p:cNvSpPr/>
          <p:nvPr/>
        </p:nvSpPr>
        <p:spPr>
          <a:xfrm>
            <a:off x="318118" y="195438"/>
            <a:ext cx="6650390" cy="461665"/>
          </a:xfrm>
          <a:prstGeom prst="rect">
            <a:avLst/>
          </a:prstGeom>
        </p:spPr>
        <p:txBody>
          <a:bodyPr wrap="square">
            <a:spAutoFit/>
          </a:bodyPr>
          <a:lstStyle/>
          <a:p>
            <a:pPr defTabSz="685800">
              <a:buClrTx/>
            </a:pPr>
            <a:r>
              <a:rPr lang="en-GB" sz="2400" b="1" kern="1200" dirty="0">
                <a:solidFill>
                  <a:prstClr val="black"/>
                </a:solidFill>
                <a:latin typeface="Calibri Light" panose="020F0302020204030204"/>
                <a:ea typeface="+mn-ea"/>
                <a:cs typeface="+mn-cs"/>
              </a:rPr>
              <a:t>1.3 Data for Children Collaborative – How we work</a:t>
            </a:r>
          </a:p>
        </p:txBody>
      </p:sp>
      <p:sp>
        <p:nvSpPr>
          <p:cNvPr id="41" name="Shape 9"/>
          <p:cNvSpPr/>
          <p:nvPr/>
        </p:nvSpPr>
        <p:spPr>
          <a:xfrm>
            <a:off x="6098697" y="2349603"/>
            <a:ext cx="470735" cy="470756"/>
          </a:xfrm>
          <a:custGeom>
            <a:avLst/>
            <a:gdLst/>
            <a:ahLst/>
            <a:cxnLst>
              <a:cxn ang="0">
                <a:pos x="wd2" y="hd2"/>
              </a:cxn>
              <a:cxn ang="5400000">
                <a:pos x="wd2" y="hd2"/>
              </a:cxn>
              <a:cxn ang="10800000">
                <a:pos x="wd2" y="hd2"/>
              </a:cxn>
              <a:cxn ang="16200000">
                <a:pos x="wd2" y="hd2"/>
              </a:cxn>
            </a:cxnLst>
            <a:rect l="0" t="0" r="r" b="b"/>
            <a:pathLst>
              <a:path w="21600" h="21600" extrusionOk="0">
                <a:moveTo>
                  <a:pt x="12547" y="17321"/>
                </a:moveTo>
                <a:cubicBezTo>
                  <a:pt x="8949" y="18285"/>
                  <a:pt x="5244" y="16150"/>
                  <a:pt x="4279" y="12548"/>
                </a:cubicBezTo>
                <a:cubicBezTo>
                  <a:pt x="3314" y="8946"/>
                  <a:pt x="5454" y="5244"/>
                  <a:pt x="9053" y="4280"/>
                </a:cubicBezTo>
                <a:cubicBezTo>
                  <a:pt x="12655" y="3315"/>
                  <a:pt x="16356" y="5452"/>
                  <a:pt x="17321" y="9053"/>
                </a:cubicBezTo>
                <a:cubicBezTo>
                  <a:pt x="18286" y="12655"/>
                  <a:pt x="16149" y="16356"/>
                  <a:pt x="12547" y="17321"/>
                </a:cubicBezTo>
                <a:close/>
                <a:moveTo>
                  <a:pt x="19008" y="6913"/>
                </a:moveTo>
                <a:lnTo>
                  <a:pt x="18923" y="6927"/>
                </a:lnTo>
                <a:cubicBezTo>
                  <a:pt x="18370" y="5767"/>
                  <a:pt x="17585" y="4759"/>
                  <a:pt x="16638" y="3957"/>
                </a:cubicBezTo>
                <a:lnTo>
                  <a:pt x="16677" y="3873"/>
                </a:lnTo>
                <a:lnTo>
                  <a:pt x="17447" y="2170"/>
                </a:lnTo>
                <a:lnTo>
                  <a:pt x="14946" y="726"/>
                </a:lnTo>
                <a:lnTo>
                  <a:pt x="13856" y="2245"/>
                </a:lnTo>
                <a:lnTo>
                  <a:pt x="13803" y="2320"/>
                </a:lnTo>
                <a:cubicBezTo>
                  <a:pt x="12637" y="1905"/>
                  <a:pt x="11375" y="1728"/>
                  <a:pt x="10089" y="1831"/>
                </a:cubicBezTo>
                <a:lnTo>
                  <a:pt x="10058" y="1745"/>
                </a:lnTo>
                <a:lnTo>
                  <a:pt x="9399" y="0"/>
                </a:lnTo>
                <a:lnTo>
                  <a:pt x="6609" y="747"/>
                </a:lnTo>
                <a:lnTo>
                  <a:pt x="6911" y="2593"/>
                </a:lnTo>
                <a:lnTo>
                  <a:pt x="6927" y="2683"/>
                </a:lnTo>
                <a:cubicBezTo>
                  <a:pt x="5767" y="3234"/>
                  <a:pt x="4761" y="4015"/>
                  <a:pt x="3956" y="4963"/>
                </a:cubicBezTo>
                <a:lnTo>
                  <a:pt x="3872" y="4924"/>
                </a:lnTo>
                <a:lnTo>
                  <a:pt x="2170" y="4157"/>
                </a:lnTo>
                <a:lnTo>
                  <a:pt x="725" y="6655"/>
                </a:lnTo>
                <a:lnTo>
                  <a:pt x="2243" y="7744"/>
                </a:lnTo>
                <a:lnTo>
                  <a:pt x="2319" y="7798"/>
                </a:lnTo>
                <a:cubicBezTo>
                  <a:pt x="1904" y="8964"/>
                  <a:pt x="1728" y="10230"/>
                  <a:pt x="1834" y="11511"/>
                </a:cubicBezTo>
                <a:lnTo>
                  <a:pt x="1744" y="11543"/>
                </a:lnTo>
                <a:lnTo>
                  <a:pt x="0" y="12206"/>
                </a:lnTo>
                <a:lnTo>
                  <a:pt x="746" y="14991"/>
                </a:lnTo>
                <a:lnTo>
                  <a:pt x="2591" y="14689"/>
                </a:lnTo>
                <a:lnTo>
                  <a:pt x="2681" y="14673"/>
                </a:lnTo>
                <a:cubicBezTo>
                  <a:pt x="3233" y="15834"/>
                  <a:pt x="4019" y="16842"/>
                  <a:pt x="4962" y="17644"/>
                </a:cubicBezTo>
                <a:lnTo>
                  <a:pt x="4923" y="17729"/>
                </a:lnTo>
                <a:lnTo>
                  <a:pt x="4156" y="19430"/>
                </a:lnTo>
                <a:lnTo>
                  <a:pt x="6654" y="20876"/>
                </a:lnTo>
                <a:lnTo>
                  <a:pt x="7743" y="19357"/>
                </a:lnTo>
                <a:lnTo>
                  <a:pt x="7797" y="19281"/>
                </a:lnTo>
                <a:cubicBezTo>
                  <a:pt x="8963" y="19697"/>
                  <a:pt x="10229" y="19873"/>
                  <a:pt x="11510" y="19770"/>
                </a:cubicBezTo>
                <a:lnTo>
                  <a:pt x="11542" y="19856"/>
                </a:lnTo>
                <a:lnTo>
                  <a:pt x="12205" y="21600"/>
                </a:lnTo>
                <a:lnTo>
                  <a:pt x="14990" y="20854"/>
                </a:lnTo>
                <a:lnTo>
                  <a:pt x="14689" y="19009"/>
                </a:lnTo>
                <a:lnTo>
                  <a:pt x="14673" y="18923"/>
                </a:lnTo>
                <a:cubicBezTo>
                  <a:pt x="15837" y="18366"/>
                  <a:pt x="16843" y="17585"/>
                  <a:pt x="17643" y="16639"/>
                </a:cubicBezTo>
                <a:lnTo>
                  <a:pt x="17728" y="16677"/>
                </a:lnTo>
                <a:lnTo>
                  <a:pt x="19431" y="17448"/>
                </a:lnTo>
                <a:lnTo>
                  <a:pt x="20875" y="14947"/>
                </a:lnTo>
                <a:lnTo>
                  <a:pt x="19356" y="13857"/>
                </a:lnTo>
                <a:lnTo>
                  <a:pt x="19280" y="13804"/>
                </a:lnTo>
                <a:cubicBezTo>
                  <a:pt x="19696" y="12637"/>
                  <a:pt x="19873" y="11375"/>
                  <a:pt x="19770" y="10090"/>
                </a:cubicBezTo>
                <a:lnTo>
                  <a:pt x="19856" y="10059"/>
                </a:lnTo>
                <a:lnTo>
                  <a:pt x="21600" y="9396"/>
                </a:lnTo>
                <a:lnTo>
                  <a:pt x="20854" y="6610"/>
                </a:lnTo>
                <a:cubicBezTo>
                  <a:pt x="20854" y="6610"/>
                  <a:pt x="19008" y="6913"/>
                  <a:pt x="19008" y="6913"/>
                </a:cubicBezTo>
                <a:close/>
              </a:path>
            </a:pathLst>
          </a:custGeom>
          <a:solidFill>
            <a:srgbClr val="3197E0"/>
          </a:solidFill>
          <a:ln w="12700" cap="flat">
            <a:noFill/>
            <a:miter lim="400000"/>
          </a:ln>
          <a:effectLst/>
        </p:spPr>
        <p:txBody>
          <a:bodyPr wrap="square" lIns="20092" tIns="20092" rIns="20092" bIns="20092" numCol="1" anchor="ctr">
            <a:noAutofit/>
          </a:bodyPr>
          <a:lstStyle/>
          <a:p>
            <a:pPr defTabSz="685800">
              <a:buClrTx/>
            </a:pPr>
            <a:endParaRPr sz="738" kern="1200">
              <a:solidFill>
                <a:prstClr val="black"/>
              </a:solidFill>
              <a:latin typeface="Calibri" panose="020F0502020204030204"/>
              <a:ea typeface="+mn-ea"/>
              <a:cs typeface="+mn-cs"/>
            </a:endParaRPr>
          </a:p>
        </p:txBody>
      </p:sp>
      <p:sp>
        <p:nvSpPr>
          <p:cNvPr id="42" name="Shape 38"/>
          <p:cNvSpPr/>
          <p:nvPr/>
        </p:nvSpPr>
        <p:spPr>
          <a:xfrm>
            <a:off x="6656671" y="2431470"/>
            <a:ext cx="860730" cy="197363"/>
          </a:xfrm>
          <a:custGeom>
            <a:avLst/>
            <a:gdLst/>
            <a:ahLst/>
            <a:cxnLst>
              <a:cxn ang="0">
                <a:pos x="wd2" y="hd2"/>
              </a:cxn>
              <a:cxn ang="5400000">
                <a:pos x="wd2" y="hd2"/>
              </a:cxn>
              <a:cxn ang="10800000">
                <a:pos x="wd2" y="hd2"/>
              </a:cxn>
              <a:cxn ang="16200000">
                <a:pos x="wd2" y="hd2"/>
              </a:cxn>
            </a:cxnLst>
            <a:rect l="0" t="0" r="r" b="b"/>
            <a:pathLst>
              <a:path w="21600" h="16676" extrusionOk="0">
                <a:moveTo>
                  <a:pt x="21600" y="7313"/>
                </a:moveTo>
                <a:cubicBezTo>
                  <a:pt x="13027" y="-4924"/>
                  <a:pt x="5827" y="-1803"/>
                  <a:pt x="0" y="16676"/>
                </a:cubicBezTo>
              </a:path>
            </a:pathLst>
          </a:custGeom>
          <a:noFill/>
          <a:ln w="63500" cap="flat">
            <a:solidFill>
              <a:srgbClr val="E5E5E5"/>
            </a:solidFill>
            <a:prstDash val="solid"/>
            <a:miter lim="400000"/>
            <a:headEnd type="stealth" w="med" len="med"/>
          </a:ln>
          <a:effectLst/>
        </p:spPr>
        <p:txBody>
          <a:bodyPr/>
          <a:lstStyle/>
          <a:p>
            <a:pPr defTabSz="685800">
              <a:buClrTx/>
            </a:pPr>
            <a:endParaRPr sz="738" kern="1200">
              <a:solidFill>
                <a:prstClr val="black"/>
              </a:solidFill>
              <a:latin typeface="Calibri" panose="020F0502020204030204"/>
              <a:ea typeface="+mn-ea"/>
              <a:cs typeface="+mn-cs"/>
            </a:endParaRPr>
          </a:p>
        </p:txBody>
      </p:sp>
      <p:sp>
        <p:nvSpPr>
          <p:cNvPr id="43" name="Shape 21"/>
          <p:cNvSpPr/>
          <p:nvPr/>
        </p:nvSpPr>
        <p:spPr>
          <a:xfrm>
            <a:off x="6838477" y="2811314"/>
            <a:ext cx="2211955" cy="8439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lgn="r"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gn="l" defTabSz="438150">
              <a:spcBef>
                <a:spcPts val="750"/>
              </a:spcBef>
              <a:buClrTx/>
              <a:defRPr sz="1800">
                <a:solidFill>
                  <a:srgbClr val="000000"/>
                </a:solidFill>
              </a:defRPr>
            </a:pPr>
            <a:r>
              <a:rPr lang="en-GB" sz="844" kern="1200" dirty="0">
                <a:solidFill>
                  <a:prstClr val="black"/>
                </a:solidFill>
              </a:rPr>
              <a:t>The Collaborative will operate in a highly flexible and interactive manner across the collaborators and with other delivery partners. The Collaborative will respond to change quickly and work to move constraints as projects progress.</a:t>
            </a:r>
            <a:endParaRPr sz="844" kern="1200" dirty="0">
              <a:solidFill>
                <a:prstClr val="black"/>
              </a:solidFill>
            </a:endParaRPr>
          </a:p>
        </p:txBody>
      </p:sp>
      <p:sp>
        <p:nvSpPr>
          <p:cNvPr id="44" name="Shape 22"/>
          <p:cNvSpPr/>
          <p:nvPr/>
        </p:nvSpPr>
        <p:spPr>
          <a:xfrm>
            <a:off x="6632722" y="2530151"/>
            <a:ext cx="1312412" cy="20195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r">
              <a:lnSpc>
                <a:spcPct val="100000"/>
              </a:lnSpc>
              <a:defRPr sz="2500">
                <a:solidFill>
                  <a:srgbClr val="3899DC"/>
                </a:solidFill>
                <a:latin typeface="Helvetica Neue Light"/>
                <a:ea typeface="Helvetica Neue Light"/>
                <a:cs typeface="Helvetica Neue Light"/>
                <a:sym typeface="Helvetica Neue Light"/>
              </a:defRPr>
            </a:lvl1pPr>
          </a:lstStyle>
          <a:p>
            <a:pPr defTabSz="685800">
              <a:buClrTx/>
              <a:defRPr sz="1800">
                <a:solidFill>
                  <a:srgbClr val="000000"/>
                </a:solidFill>
              </a:defRPr>
            </a:pPr>
            <a:r>
              <a:rPr lang="en-GB" sz="1318" kern="1200">
                <a:solidFill>
                  <a:prstClr val="black"/>
                </a:solidFill>
              </a:rPr>
              <a:t>Agile</a:t>
            </a:r>
            <a:endParaRPr sz="1318" kern="1200">
              <a:solidFill>
                <a:prstClr val="black"/>
              </a:solidFill>
            </a:endParaRPr>
          </a:p>
        </p:txBody>
      </p:sp>
    </p:spTree>
    <p:extLst>
      <p:ext uri="{BB962C8B-B14F-4D97-AF65-F5344CB8AC3E}">
        <p14:creationId xmlns:p14="http://schemas.microsoft.com/office/powerpoint/2010/main" val="378266421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97278" y="0"/>
            <a:ext cx="7886700" cy="994172"/>
          </a:xfrm>
        </p:spPr>
        <p:txBody>
          <a:bodyPr>
            <a:normAutofit/>
          </a:bodyPr>
          <a:lstStyle/>
          <a:p>
            <a:r>
              <a:rPr lang="en-GB" sz="2400" b="1" dirty="0"/>
              <a:t>2.1 Prioritisation Framework</a:t>
            </a:r>
            <a:endParaRPr lang="en-GB" sz="2400" dirty="0"/>
          </a:p>
        </p:txBody>
      </p:sp>
      <p:graphicFrame>
        <p:nvGraphicFramePr>
          <p:cNvPr id="4" name="Diagram 3"/>
          <p:cNvGraphicFramePr/>
          <p:nvPr>
            <p:extLst>
              <p:ext uri="{D42A27DB-BD31-4B8C-83A1-F6EECF244321}">
                <p14:modId xmlns:p14="http://schemas.microsoft.com/office/powerpoint/2010/main" val="363469270"/>
              </p:ext>
            </p:extLst>
          </p:nvPr>
        </p:nvGraphicFramePr>
        <p:xfrm>
          <a:off x="2885703" y="1288307"/>
          <a:ext cx="5498275" cy="34641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386673" y="1288307"/>
            <a:ext cx="2332776" cy="2708434"/>
          </a:xfrm>
          <a:prstGeom prst="rect">
            <a:avLst/>
          </a:prstGeom>
          <a:noFill/>
        </p:spPr>
        <p:txBody>
          <a:bodyPr wrap="square" rtlCol="0">
            <a:spAutoFit/>
          </a:bodyPr>
          <a:lstStyle/>
          <a:p>
            <a:r>
              <a:rPr lang="en-GB" b="1" dirty="0">
                <a:latin typeface="+mn-lt"/>
              </a:rPr>
              <a:t>Prioritisation Assessment</a:t>
            </a:r>
          </a:p>
          <a:p>
            <a:endParaRPr lang="en-GB" dirty="0">
              <a:latin typeface="+mn-lt"/>
            </a:endParaRPr>
          </a:p>
          <a:p>
            <a:r>
              <a:rPr lang="en-GB" dirty="0">
                <a:latin typeface="+mn-lt"/>
              </a:rPr>
              <a:t>Subjective scoring of agreed project proposal on 0 – 3 scale against the following criteria:</a:t>
            </a:r>
          </a:p>
          <a:p>
            <a:endParaRPr lang="en-GB" dirty="0">
              <a:latin typeface="+mn-lt"/>
            </a:endParaRPr>
          </a:p>
          <a:p>
            <a:r>
              <a:rPr lang="en-GB" sz="1200" dirty="0">
                <a:latin typeface="+mn-lt"/>
              </a:rPr>
              <a:t>0 – Reject</a:t>
            </a:r>
          </a:p>
          <a:p>
            <a:r>
              <a:rPr lang="en-GB" sz="1200" dirty="0">
                <a:latin typeface="+mn-lt"/>
              </a:rPr>
              <a:t>1 – Poor</a:t>
            </a:r>
          </a:p>
          <a:p>
            <a:r>
              <a:rPr lang="en-GB" sz="1200" dirty="0">
                <a:latin typeface="+mn-lt"/>
              </a:rPr>
              <a:t>2 – Good</a:t>
            </a:r>
          </a:p>
          <a:p>
            <a:r>
              <a:rPr lang="en-GB" sz="1200" dirty="0">
                <a:latin typeface="+mn-lt"/>
              </a:rPr>
              <a:t>3 – Excellent</a:t>
            </a:r>
          </a:p>
          <a:p>
            <a:endParaRPr lang="en-GB" sz="1200" dirty="0">
              <a:latin typeface="+mn-lt"/>
            </a:endParaRPr>
          </a:p>
          <a:p>
            <a:r>
              <a:rPr lang="en-GB" sz="1200" dirty="0">
                <a:latin typeface="+mn-lt"/>
              </a:rPr>
              <a:t>Total possible score of 16.2 points</a:t>
            </a:r>
          </a:p>
        </p:txBody>
      </p:sp>
    </p:spTree>
    <p:extLst>
      <p:ext uri="{BB962C8B-B14F-4D97-AF65-F5344CB8AC3E}">
        <p14:creationId xmlns:p14="http://schemas.microsoft.com/office/powerpoint/2010/main" val="3877556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28650" y="35536"/>
            <a:ext cx="7886700" cy="994172"/>
          </a:xfrm>
        </p:spPr>
        <p:txBody>
          <a:bodyPr>
            <a:normAutofit/>
          </a:bodyPr>
          <a:lstStyle/>
          <a:p>
            <a:r>
              <a:rPr lang="en-GB" sz="2400" b="1" dirty="0"/>
              <a:t>2.2 Project Initiation Document</a:t>
            </a:r>
          </a:p>
        </p:txBody>
      </p:sp>
      <p:sp>
        <p:nvSpPr>
          <p:cNvPr id="7" name="Slide Number Placeholder 6"/>
          <p:cNvSpPr>
            <a:spLocks noGrp="1"/>
          </p:cNvSpPr>
          <p:nvPr>
            <p:ph type="sldNum" sz="quarter" idx="12"/>
          </p:nvPr>
        </p:nvSpPr>
        <p:spPr/>
        <p:txBody>
          <a:bodyPr/>
          <a:lstStyle/>
          <a:p>
            <a:fld id="{782BCC0F-C2CB-4038-A5E1-4EA56977D416}" type="slidenum">
              <a:rPr lang="en-GB" smtClean="0">
                <a:solidFill>
                  <a:prstClr val="black">
                    <a:tint val="75000"/>
                  </a:prstClr>
                </a:solidFill>
              </a:rPr>
              <a:pPr/>
              <a:t>8</a:t>
            </a:fld>
            <a:endParaRPr lang="en-GB">
              <a:solidFill>
                <a:prstClr val="black">
                  <a:tint val="75000"/>
                </a:prstClr>
              </a:solidFill>
            </a:endParaRPr>
          </a:p>
        </p:txBody>
      </p:sp>
      <p:sp>
        <p:nvSpPr>
          <p:cNvPr id="6" name="Content Placeholder 5"/>
          <p:cNvSpPr>
            <a:spLocks noGrp="1"/>
          </p:cNvSpPr>
          <p:nvPr>
            <p:ph idx="1"/>
          </p:nvPr>
        </p:nvSpPr>
        <p:spPr>
          <a:xfrm>
            <a:off x="628650" y="1029708"/>
            <a:ext cx="7886700" cy="3603015"/>
          </a:xfrm>
        </p:spPr>
        <p:txBody>
          <a:bodyPr>
            <a:normAutofit/>
          </a:bodyPr>
          <a:lstStyle/>
          <a:p>
            <a:pPr marL="0" indent="0">
              <a:buNone/>
            </a:pPr>
            <a:r>
              <a:rPr lang="en-GB" dirty="0"/>
              <a:t> </a:t>
            </a:r>
            <a:endParaRPr lang="en-GB" sz="1600" dirty="0"/>
          </a:p>
        </p:txBody>
      </p:sp>
      <p:sp>
        <p:nvSpPr>
          <p:cNvPr id="3" name="Rectangle 2"/>
          <p:cNvSpPr/>
          <p:nvPr/>
        </p:nvSpPr>
        <p:spPr>
          <a:xfrm>
            <a:off x="456347" y="848800"/>
            <a:ext cx="8327960" cy="4247317"/>
          </a:xfrm>
          <a:prstGeom prst="rect">
            <a:avLst/>
          </a:prstGeom>
        </p:spPr>
        <p:txBody>
          <a:bodyPr wrap="square" numCol="3" anchor="t">
            <a:spAutoFit/>
          </a:bodyPr>
          <a:lstStyle/>
          <a:p>
            <a:pPr fontAlgn="base"/>
            <a:r>
              <a:rPr lang="en-GB" sz="900" dirty="0"/>
              <a:t>The </a:t>
            </a:r>
            <a:r>
              <a:rPr lang="en-GB" sz="900" b="1" dirty="0"/>
              <a:t>Project Initiation Document </a:t>
            </a:r>
            <a:r>
              <a:rPr lang="en-GB" sz="900" dirty="0"/>
              <a:t>considers the follow headings</a:t>
            </a:r>
          </a:p>
          <a:p>
            <a:pPr fontAlgn="base">
              <a:buFont typeface="+mj-lt"/>
              <a:buAutoNum type="arabicPeriod"/>
            </a:pPr>
            <a:endParaRPr lang="en-GB" sz="900" dirty="0">
              <a:latin typeface="Calibri Light" panose="020F0302020204030204" pitchFamily="34" charset="0"/>
            </a:endParaRPr>
          </a:p>
          <a:p>
            <a:pPr fontAlgn="base">
              <a:buFont typeface="+mj-lt"/>
              <a:buAutoNum type="arabicPeriod"/>
            </a:pPr>
            <a:r>
              <a:rPr lang="en-GB" sz="900" dirty="0">
                <a:latin typeface="Calibri Light" panose="020F0302020204030204" pitchFamily="34" charset="0"/>
              </a:rPr>
              <a:t>Project Definition </a:t>
            </a:r>
          </a:p>
          <a:p>
            <a:pPr marL="228600" indent="-228600" fontAlgn="base">
              <a:buFont typeface="+mj-lt"/>
              <a:buAutoNum type="alphaLcPeriod"/>
            </a:pPr>
            <a:r>
              <a:rPr lang="en-GB" sz="900" dirty="0">
                <a:latin typeface="Calibri Light" panose="020F0302020204030204" pitchFamily="34" charset="0"/>
              </a:rPr>
              <a:t>Background to the Project</a:t>
            </a:r>
          </a:p>
          <a:p>
            <a:pPr marL="228600" indent="-228600" fontAlgn="base">
              <a:buFont typeface="+mj-lt"/>
              <a:buAutoNum type="alphaLcPeriod"/>
            </a:pPr>
            <a:r>
              <a:rPr lang="en-GB" sz="900" dirty="0">
                <a:latin typeface="Calibri Light" panose="020F0302020204030204" pitchFamily="34" charset="0"/>
              </a:rPr>
              <a:t>Objectives of the Project </a:t>
            </a:r>
          </a:p>
          <a:p>
            <a:pPr marL="228600" indent="-228600" fontAlgn="base">
              <a:buFont typeface="+mj-lt"/>
              <a:buAutoNum type="alphaLcPeriod"/>
            </a:pPr>
            <a:r>
              <a:rPr lang="en-GB" sz="900" dirty="0">
                <a:latin typeface="Calibri Light" panose="020F0302020204030204" pitchFamily="34" charset="0"/>
              </a:rPr>
              <a:t>Economic Impact of the Project</a:t>
            </a:r>
          </a:p>
          <a:p>
            <a:pPr marL="228600" indent="-228600" fontAlgn="base">
              <a:buFont typeface="+mj-lt"/>
              <a:buAutoNum type="alphaLcPeriod"/>
            </a:pPr>
            <a:r>
              <a:rPr lang="en-GB" sz="900" dirty="0">
                <a:latin typeface="Calibri Light" panose="020F0302020204030204" pitchFamily="34" charset="0"/>
              </a:rPr>
              <a:t>Project scope and exclusions </a:t>
            </a:r>
          </a:p>
          <a:p>
            <a:pPr marL="228600" indent="-228600" fontAlgn="base">
              <a:buFont typeface="+mj-lt"/>
              <a:buAutoNum type="alphaLcPeriod"/>
            </a:pPr>
            <a:r>
              <a:rPr lang="en-GB" sz="900" dirty="0">
                <a:latin typeface="Calibri Light" panose="020F0302020204030204" pitchFamily="34" charset="0"/>
              </a:rPr>
              <a:t>Constraints, assumptions and issues </a:t>
            </a:r>
          </a:p>
          <a:p>
            <a:pPr marL="228600" indent="-228600" fontAlgn="base">
              <a:buFont typeface="+mj-lt"/>
              <a:buAutoNum type="alphaLcPeriod"/>
            </a:pPr>
            <a:r>
              <a:rPr lang="en-GB" sz="900" dirty="0">
                <a:latin typeface="Calibri Light" panose="020F0302020204030204" pitchFamily="34" charset="0"/>
              </a:rPr>
              <a:t>The sponsor / actor and other known interested parties </a:t>
            </a:r>
          </a:p>
          <a:p>
            <a:pPr marL="228600" indent="-228600" fontAlgn="base">
              <a:buFont typeface="+mj-lt"/>
              <a:buAutoNum type="alphaLcPeriod"/>
            </a:pPr>
            <a:r>
              <a:rPr lang="en-GB" sz="900" dirty="0">
                <a:latin typeface="Calibri Light" panose="020F0302020204030204" pitchFamily="34" charset="0"/>
              </a:rPr>
              <a:t>Data sources </a:t>
            </a:r>
          </a:p>
          <a:p>
            <a:pPr marL="228600" indent="-228600" fontAlgn="base">
              <a:buFont typeface="+mj-lt"/>
              <a:buAutoNum type="alphaLcPeriod"/>
            </a:pPr>
            <a:r>
              <a:rPr lang="en-GB" sz="900" dirty="0">
                <a:latin typeface="Calibri Light" panose="020F0302020204030204" pitchFamily="34" charset="0"/>
              </a:rPr>
              <a:t>Project Approach </a:t>
            </a:r>
          </a:p>
          <a:p>
            <a:pPr fontAlgn="base">
              <a:buFont typeface="+mj-lt"/>
              <a:buAutoNum type="arabicPeriod" startAt="2"/>
            </a:pPr>
            <a:endParaRPr lang="en-GB" sz="900" dirty="0">
              <a:latin typeface="Calibri Light" panose="020F0302020204030204" pitchFamily="34" charset="0"/>
            </a:endParaRPr>
          </a:p>
          <a:p>
            <a:pPr fontAlgn="base">
              <a:buFont typeface="+mj-lt"/>
              <a:buAutoNum type="arabicPeriod" startAt="2"/>
            </a:pPr>
            <a:r>
              <a:rPr lang="en-GB" sz="900" dirty="0">
                <a:latin typeface="Calibri Light" panose="020F0302020204030204" pitchFamily="34" charset="0"/>
              </a:rPr>
              <a:t>Roles &amp; Responsibilities </a:t>
            </a:r>
          </a:p>
          <a:p>
            <a:pPr marL="228600" indent="-228600" fontAlgn="base">
              <a:buFont typeface="+mj-lt"/>
              <a:buAutoNum type="alphaLcPeriod"/>
            </a:pPr>
            <a:r>
              <a:rPr lang="en-GB" sz="900" dirty="0">
                <a:latin typeface="Calibri Light" panose="020F0302020204030204" pitchFamily="34" charset="0"/>
              </a:rPr>
              <a:t>Key stakeholders and subject matter experts</a:t>
            </a:r>
          </a:p>
          <a:p>
            <a:pPr marL="228600" indent="-228600" fontAlgn="base">
              <a:buFont typeface="+mj-lt"/>
              <a:buAutoNum type="alphaLcPeriod"/>
            </a:pPr>
            <a:r>
              <a:rPr lang="en-GB" sz="900" dirty="0">
                <a:latin typeface="Calibri Light" panose="020F0302020204030204" pitchFamily="34" charset="0"/>
              </a:rPr>
              <a:t>Project Team</a:t>
            </a:r>
          </a:p>
          <a:p>
            <a:pPr fontAlgn="base">
              <a:buFont typeface="+mj-lt"/>
              <a:buAutoNum type="arabicPeriod" startAt="3"/>
            </a:pPr>
            <a:endParaRPr lang="en-GB" sz="900" dirty="0">
              <a:latin typeface="Calibri Light" panose="020F0302020204030204" pitchFamily="34" charset="0"/>
            </a:endParaRPr>
          </a:p>
          <a:p>
            <a:pPr fontAlgn="base">
              <a:buFont typeface="+mj-lt"/>
              <a:buAutoNum type="arabicPeriod" startAt="3"/>
            </a:pPr>
            <a:r>
              <a:rPr lang="en-GB" sz="900" dirty="0">
                <a:latin typeface="Calibri Light" panose="020F0302020204030204" pitchFamily="34" charset="0"/>
              </a:rPr>
              <a:t>Business Case </a:t>
            </a:r>
          </a:p>
          <a:p>
            <a:pPr fontAlgn="base">
              <a:buFont typeface="+mj-lt"/>
              <a:buAutoNum type="arabicPeriod" startAt="4"/>
            </a:pPr>
            <a:endParaRPr lang="en-GB" sz="900" dirty="0">
              <a:latin typeface="Calibri Light" panose="020F0302020204030204" pitchFamily="34" charset="0"/>
            </a:endParaRPr>
          </a:p>
          <a:p>
            <a:pPr fontAlgn="base">
              <a:buFont typeface="+mj-lt"/>
              <a:buAutoNum type="arabicPeriod" startAt="4"/>
            </a:pPr>
            <a:r>
              <a:rPr lang="en-GB" sz="900" dirty="0">
                <a:latin typeface="Calibri Light" panose="020F0302020204030204" pitchFamily="34" charset="0"/>
              </a:rPr>
              <a:t>Organisation and Structure </a:t>
            </a:r>
          </a:p>
          <a:p>
            <a:pPr marL="228600" indent="-228600" fontAlgn="base">
              <a:buFont typeface="+mj-lt"/>
              <a:buAutoNum type="alphaLcPeriod"/>
            </a:pPr>
            <a:r>
              <a:rPr lang="en-GB" sz="900" dirty="0">
                <a:latin typeface="Calibri Light" panose="020F0302020204030204" pitchFamily="34" charset="0"/>
              </a:rPr>
              <a:t>Team / Virtual Team Structure </a:t>
            </a:r>
          </a:p>
          <a:p>
            <a:pPr marL="228600" indent="-228600" fontAlgn="base">
              <a:buFont typeface="+mj-lt"/>
              <a:buAutoNum type="alphaLcPeriod"/>
            </a:pPr>
            <a:r>
              <a:rPr lang="en-GB" sz="900" dirty="0">
                <a:latin typeface="Calibri Light" panose="020F0302020204030204" pitchFamily="34" charset="0"/>
              </a:rPr>
              <a:t>Governance Model </a:t>
            </a:r>
          </a:p>
          <a:p>
            <a:pPr marL="228600" indent="-228600" fontAlgn="base">
              <a:buFont typeface="+mj-lt"/>
              <a:buAutoNum type="alphaLcPeriod"/>
            </a:pPr>
            <a:r>
              <a:rPr lang="en-GB" sz="900" dirty="0">
                <a:latin typeface="Calibri Light" panose="020F0302020204030204" pitchFamily="34" charset="0"/>
              </a:rPr>
              <a:t>Roles </a:t>
            </a:r>
          </a:p>
          <a:p>
            <a:pPr fontAlgn="base">
              <a:buFont typeface="+mj-lt"/>
              <a:buAutoNum type="arabicPeriod" startAt="5"/>
            </a:pPr>
            <a:endParaRPr lang="en-GB" sz="900" dirty="0">
              <a:latin typeface="Calibri Light" panose="020F0302020204030204" pitchFamily="34" charset="0"/>
            </a:endParaRPr>
          </a:p>
          <a:p>
            <a:pPr fontAlgn="base">
              <a:buFont typeface="+mj-lt"/>
              <a:buAutoNum type="arabicPeriod" startAt="5"/>
            </a:pPr>
            <a:r>
              <a:rPr lang="en-GB" sz="900" dirty="0">
                <a:latin typeface="Calibri Light" panose="020F0302020204030204" pitchFamily="34" charset="0"/>
              </a:rPr>
              <a:t>Data Strategy </a:t>
            </a:r>
          </a:p>
          <a:p>
            <a:pPr marL="228600" indent="-228600" fontAlgn="base">
              <a:buFont typeface="+mj-lt"/>
              <a:buAutoNum type="alphaLcPeriod"/>
            </a:pPr>
            <a:r>
              <a:rPr lang="en-GB" sz="900" dirty="0">
                <a:latin typeface="Calibri Light" panose="020F0302020204030204" pitchFamily="34" charset="0"/>
              </a:rPr>
              <a:t>Purpose </a:t>
            </a:r>
          </a:p>
          <a:p>
            <a:pPr marL="228600" indent="-228600" fontAlgn="base">
              <a:buFont typeface="+mj-lt"/>
              <a:buAutoNum type="alphaLcPeriod"/>
            </a:pPr>
            <a:r>
              <a:rPr lang="en-GB" sz="900" dirty="0">
                <a:latin typeface="Calibri Light" panose="020F0302020204030204" pitchFamily="34" charset="0"/>
              </a:rPr>
              <a:t>Data sourcing methodology </a:t>
            </a:r>
          </a:p>
          <a:p>
            <a:pPr marL="228600" indent="-228600" fontAlgn="base">
              <a:buFont typeface="+mj-lt"/>
              <a:buAutoNum type="alphaLcPeriod"/>
            </a:pPr>
            <a:r>
              <a:rPr lang="en-GB" sz="900" dirty="0">
                <a:latin typeface="Calibri Light" panose="020F0302020204030204" pitchFamily="34" charset="0"/>
              </a:rPr>
              <a:t>Ethical considerations </a:t>
            </a:r>
          </a:p>
          <a:p>
            <a:pPr marL="228600" indent="-228600" fontAlgn="base">
              <a:buFont typeface="+mj-lt"/>
              <a:buAutoNum type="alphaLcPeriod"/>
            </a:pPr>
            <a:r>
              <a:rPr lang="en-GB" sz="900" dirty="0">
                <a:latin typeface="Calibri Light" panose="020F0302020204030204" pitchFamily="34" charset="0"/>
              </a:rPr>
              <a:t>Records </a:t>
            </a:r>
          </a:p>
          <a:p>
            <a:pPr marL="228600" indent="-228600" fontAlgn="base">
              <a:buFont typeface="+mj-lt"/>
              <a:buAutoNum type="alphaLcPeriod"/>
            </a:pPr>
            <a:r>
              <a:rPr lang="en-GB" sz="900" dirty="0">
                <a:latin typeface="Calibri Light" panose="020F0302020204030204" pitchFamily="34" charset="0"/>
              </a:rPr>
              <a:t>Reporting </a:t>
            </a:r>
          </a:p>
          <a:p>
            <a:pPr marL="228600" indent="-228600" fontAlgn="base">
              <a:buFont typeface="+mj-lt"/>
              <a:buAutoNum type="alphaLcPeriod"/>
            </a:pPr>
            <a:r>
              <a:rPr lang="en-GB" sz="900" dirty="0">
                <a:latin typeface="Calibri Light" panose="020F0302020204030204" pitchFamily="34" charset="0"/>
              </a:rPr>
              <a:t>Responsibilities </a:t>
            </a:r>
          </a:p>
          <a:p>
            <a:pPr marL="228600" indent="-228600" fontAlgn="base">
              <a:buFont typeface="+mj-lt"/>
              <a:buAutoNum type="alphaLcPeriod"/>
            </a:pPr>
            <a:r>
              <a:rPr lang="en-GB" sz="900" dirty="0">
                <a:latin typeface="Calibri Light" panose="020F0302020204030204" pitchFamily="34" charset="0"/>
              </a:rPr>
              <a:t>Tools </a:t>
            </a:r>
          </a:p>
          <a:p>
            <a:pPr fontAlgn="base">
              <a:buFont typeface="+mj-lt"/>
              <a:buAutoNum type="arabicPeriod" startAt="6"/>
            </a:pPr>
            <a:endParaRPr lang="en-GB" sz="900" dirty="0">
              <a:latin typeface="Calibri Light" panose="020F0302020204030204" pitchFamily="34" charset="0"/>
            </a:endParaRPr>
          </a:p>
          <a:p>
            <a:pPr fontAlgn="base">
              <a:buFont typeface="+mj-lt"/>
              <a:buAutoNum type="arabicPeriod" startAt="6"/>
            </a:pPr>
            <a:r>
              <a:rPr lang="en-GB" sz="900" dirty="0">
                <a:latin typeface="Calibri Light" panose="020F0302020204030204" pitchFamily="34" charset="0"/>
              </a:rPr>
              <a:t>Data Science </a:t>
            </a:r>
          </a:p>
          <a:p>
            <a:pPr marL="228600" indent="-228600" fontAlgn="base">
              <a:buFont typeface="+mj-lt"/>
              <a:buAutoNum type="alphaLcPeriod"/>
            </a:pPr>
            <a:r>
              <a:rPr lang="en-GB" sz="900" dirty="0">
                <a:latin typeface="Calibri Light" panose="020F0302020204030204" pitchFamily="34" charset="0"/>
              </a:rPr>
              <a:t>Purpose </a:t>
            </a:r>
          </a:p>
          <a:p>
            <a:pPr marL="228600" indent="-228600" fontAlgn="base">
              <a:buFont typeface="+mj-lt"/>
              <a:buAutoNum type="alphaLcPeriod"/>
            </a:pPr>
            <a:r>
              <a:rPr lang="en-GB" sz="900" dirty="0">
                <a:latin typeface="Calibri Light" panose="020F0302020204030204" pitchFamily="34" charset="0"/>
              </a:rPr>
              <a:t>Methodology </a:t>
            </a:r>
          </a:p>
          <a:p>
            <a:pPr marL="228600" indent="-228600" fontAlgn="base">
              <a:buFont typeface="+mj-lt"/>
              <a:buAutoNum type="alphaLcPeriod"/>
            </a:pPr>
            <a:r>
              <a:rPr lang="en-GB" sz="900" dirty="0">
                <a:latin typeface="Calibri Light" panose="020F0302020204030204" pitchFamily="34" charset="0"/>
              </a:rPr>
              <a:t>Ethical considerations </a:t>
            </a:r>
          </a:p>
          <a:p>
            <a:pPr marL="228600" indent="-228600" fontAlgn="base">
              <a:buFont typeface="+mj-lt"/>
              <a:buAutoNum type="alphaLcPeriod"/>
            </a:pPr>
            <a:r>
              <a:rPr lang="en-GB" sz="900" dirty="0">
                <a:latin typeface="Calibri Light" panose="020F0302020204030204" pitchFamily="34" charset="0"/>
              </a:rPr>
              <a:t>Records </a:t>
            </a:r>
          </a:p>
          <a:p>
            <a:pPr marL="228600" indent="-228600" fontAlgn="base">
              <a:buFont typeface="+mj-lt"/>
              <a:buAutoNum type="alphaLcPeriod"/>
            </a:pPr>
            <a:r>
              <a:rPr lang="en-GB" sz="900" dirty="0">
                <a:latin typeface="Calibri Light" panose="020F0302020204030204" pitchFamily="34" charset="0"/>
              </a:rPr>
              <a:t>Reporting </a:t>
            </a:r>
          </a:p>
          <a:p>
            <a:pPr marL="228600" indent="-228600" fontAlgn="base">
              <a:buFont typeface="+mj-lt"/>
              <a:buAutoNum type="alphaLcPeriod"/>
            </a:pPr>
            <a:r>
              <a:rPr lang="en-GB" sz="900" dirty="0">
                <a:latin typeface="Calibri Light" panose="020F0302020204030204" pitchFamily="34" charset="0"/>
              </a:rPr>
              <a:t>Responsibilities </a:t>
            </a:r>
          </a:p>
          <a:p>
            <a:pPr marL="228600" indent="-228600" fontAlgn="base">
              <a:buFont typeface="+mj-lt"/>
              <a:buAutoNum type="alphaLcPeriod"/>
            </a:pPr>
            <a:r>
              <a:rPr lang="en-GB" sz="900" dirty="0">
                <a:latin typeface="Calibri Light" panose="020F0302020204030204" pitchFamily="34" charset="0"/>
              </a:rPr>
              <a:t>Tools </a:t>
            </a:r>
          </a:p>
          <a:p>
            <a:pPr fontAlgn="base">
              <a:buFont typeface="+mj-lt"/>
              <a:buAutoNum type="arabicPeriod" startAt="7"/>
            </a:pPr>
            <a:endParaRPr lang="en-GB" sz="900" dirty="0">
              <a:latin typeface="Calibri Light" panose="020F0302020204030204" pitchFamily="34" charset="0"/>
            </a:endParaRPr>
          </a:p>
          <a:p>
            <a:pPr fontAlgn="base">
              <a:buFont typeface="+mj-lt"/>
              <a:buAutoNum type="arabicPeriod" startAt="7"/>
            </a:pPr>
            <a:r>
              <a:rPr lang="en-GB" sz="900" dirty="0">
                <a:latin typeface="Calibri Light" panose="020F0302020204030204" pitchFamily="34" charset="0"/>
              </a:rPr>
              <a:t>Risk Management </a:t>
            </a:r>
          </a:p>
          <a:p>
            <a:pPr marL="228600" indent="-228600" fontAlgn="base">
              <a:buFont typeface="+mj-lt"/>
              <a:buAutoNum type="alphaLcPeriod"/>
            </a:pPr>
            <a:r>
              <a:rPr lang="en-GB" sz="900" dirty="0">
                <a:latin typeface="Calibri Light" panose="020F0302020204030204" pitchFamily="34" charset="0"/>
              </a:rPr>
              <a:t>Purpose </a:t>
            </a:r>
          </a:p>
          <a:p>
            <a:pPr marL="228600" indent="-228600" fontAlgn="base">
              <a:buFont typeface="+mj-lt"/>
              <a:buAutoNum type="alphaLcPeriod"/>
            </a:pPr>
            <a:r>
              <a:rPr lang="en-GB" sz="900" dirty="0">
                <a:latin typeface="Calibri Light" panose="020F0302020204030204" pitchFamily="34" charset="0"/>
              </a:rPr>
              <a:t>Processes, standards and definitions </a:t>
            </a:r>
          </a:p>
          <a:p>
            <a:pPr marL="228600" indent="-228600" fontAlgn="base">
              <a:buFont typeface="+mj-lt"/>
              <a:buAutoNum type="alphaLcPeriod"/>
            </a:pPr>
            <a:r>
              <a:rPr lang="en-GB" sz="900" dirty="0">
                <a:latin typeface="Calibri Light" panose="020F0302020204030204" pitchFamily="34" charset="0"/>
              </a:rPr>
              <a:t>Tools and techniques </a:t>
            </a:r>
          </a:p>
          <a:p>
            <a:pPr marL="228600" indent="-228600" fontAlgn="base">
              <a:buFont typeface="+mj-lt"/>
              <a:buAutoNum type="alphaLcPeriod"/>
            </a:pPr>
            <a:r>
              <a:rPr lang="en-GB" sz="900" dirty="0">
                <a:latin typeface="Calibri Light" panose="020F0302020204030204" pitchFamily="34" charset="0"/>
              </a:rPr>
              <a:t>Timing of risk management activities </a:t>
            </a:r>
          </a:p>
          <a:p>
            <a:pPr marL="228600" indent="-228600" fontAlgn="base">
              <a:buFont typeface="+mj-lt"/>
              <a:buAutoNum type="alphaLcPeriod"/>
            </a:pPr>
            <a:r>
              <a:rPr lang="en-GB" sz="900" dirty="0">
                <a:latin typeface="Calibri Light" panose="020F0302020204030204" pitchFamily="34" charset="0"/>
              </a:rPr>
              <a:t>Risk appetite and tolerance </a:t>
            </a:r>
          </a:p>
          <a:p>
            <a:pPr marL="228600" indent="-228600" fontAlgn="base">
              <a:buFont typeface="+mj-lt"/>
              <a:buAutoNum type="alphaLcPeriod"/>
            </a:pPr>
            <a:r>
              <a:rPr lang="en-GB" sz="900" dirty="0">
                <a:latin typeface="Calibri Light" panose="020F0302020204030204" pitchFamily="34" charset="0"/>
              </a:rPr>
              <a:t>Reporting and indicators </a:t>
            </a:r>
          </a:p>
          <a:p>
            <a:pPr marL="228600" indent="-228600" fontAlgn="base">
              <a:buFont typeface="+mj-lt"/>
              <a:buAutoNum type="alphaLcPeriod"/>
            </a:pPr>
            <a:r>
              <a:rPr lang="en-GB" sz="900" dirty="0">
                <a:latin typeface="Calibri Light" panose="020F0302020204030204" pitchFamily="34" charset="0"/>
              </a:rPr>
              <a:t>Escalation </a:t>
            </a:r>
          </a:p>
          <a:p>
            <a:pPr marL="228600" indent="-228600" fontAlgn="base">
              <a:buFont typeface="+mj-lt"/>
              <a:buAutoNum type="alphaLcPeriod"/>
            </a:pPr>
            <a:r>
              <a:rPr lang="en-GB" sz="900" dirty="0">
                <a:latin typeface="Calibri Light" panose="020F0302020204030204" pitchFamily="34" charset="0"/>
              </a:rPr>
              <a:t>Reviews and assessments </a:t>
            </a:r>
          </a:p>
          <a:p>
            <a:pPr fontAlgn="base">
              <a:buFont typeface="+mj-lt"/>
              <a:buAutoNum type="arabicPeriod" startAt="8"/>
            </a:pPr>
            <a:endParaRPr lang="en-GB" sz="900" dirty="0">
              <a:latin typeface="Calibri Light" panose="020F0302020204030204" pitchFamily="34" charset="0"/>
            </a:endParaRPr>
          </a:p>
          <a:p>
            <a:pPr fontAlgn="base">
              <a:buFont typeface="+mj-lt"/>
              <a:buAutoNum type="arabicPeriod" startAt="8"/>
            </a:pPr>
            <a:r>
              <a:rPr lang="en-GB" sz="900" dirty="0">
                <a:latin typeface="Calibri Light" panose="020F0302020204030204" pitchFamily="34" charset="0"/>
              </a:rPr>
              <a:t>Communications Strategy </a:t>
            </a:r>
          </a:p>
          <a:p>
            <a:pPr marL="228600" indent="-228600" fontAlgn="base">
              <a:buFont typeface="+mj-lt"/>
              <a:buAutoNum type="alphaLcPeriod"/>
            </a:pPr>
            <a:r>
              <a:rPr lang="en-GB" sz="900" dirty="0">
                <a:latin typeface="Calibri Light" panose="020F0302020204030204" pitchFamily="34" charset="0"/>
              </a:rPr>
              <a:t>Purpose </a:t>
            </a:r>
          </a:p>
          <a:p>
            <a:pPr marL="228600" indent="-228600" fontAlgn="base">
              <a:buFont typeface="+mj-lt"/>
              <a:buAutoNum type="alphaLcPeriod"/>
            </a:pPr>
            <a:r>
              <a:rPr lang="en-GB" sz="900" dirty="0">
                <a:latin typeface="Calibri Light" panose="020F0302020204030204" pitchFamily="34" charset="0"/>
              </a:rPr>
              <a:t>Communication procedure </a:t>
            </a:r>
          </a:p>
          <a:p>
            <a:pPr marL="228600" indent="-228600" fontAlgn="base">
              <a:buFont typeface="+mj-lt"/>
              <a:buAutoNum type="alphaLcPeriod"/>
            </a:pPr>
            <a:r>
              <a:rPr lang="en-GB" sz="900" dirty="0">
                <a:latin typeface="Calibri Light" panose="020F0302020204030204" pitchFamily="34" charset="0"/>
              </a:rPr>
              <a:t>Definition of stakeholders </a:t>
            </a:r>
          </a:p>
          <a:p>
            <a:pPr marL="228600" indent="-228600" fontAlgn="base">
              <a:buFont typeface="+mj-lt"/>
              <a:buAutoNum type="alphaLcPeriod"/>
            </a:pPr>
            <a:r>
              <a:rPr lang="en-GB" sz="900" dirty="0">
                <a:latin typeface="Calibri Light" panose="020F0302020204030204" pitchFamily="34" charset="0"/>
              </a:rPr>
              <a:t>Stakeholder analysis </a:t>
            </a:r>
          </a:p>
          <a:p>
            <a:pPr marL="228600" indent="-228600" fontAlgn="base">
              <a:buFont typeface="+mj-lt"/>
              <a:buAutoNum type="alphaLcPeriod"/>
            </a:pPr>
            <a:r>
              <a:rPr lang="en-GB" sz="900" dirty="0">
                <a:latin typeface="Calibri Light" panose="020F0302020204030204" pitchFamily="34" charset="0"/>
              </a:rPr>
              <a:t>Information needs for each interested party </a:t>
            </a:r>
          </a:p>
          <a:p>
            <a:pPr marL="228600" indent="-228600" fontAlgn="base">
              <a:buFont typeface="+mj-lt"/>
              <a:buAutoNum type="alphaLcPeriod"/>
            </a:pPr>
            <a:r>
              <a:rPr lang="en-GB" sz="900" dirty="0">
                <a:latin typeface="Calibri Light" panose="020F0302020204030204" pitchFamily="34" charset="0"/>
              </a:rPr>
              <a:t>Review and feedback </a:t>
            </a:r>
          </a:p>
          <a:p>
            <a:pPr fontAlgn="base">
              <a:buFont typeface="+mj-lt"/>
              <a:buAutoNum type="arabicPeriod" startAt="9"/>
            </a:pPr>
            <a:endParaRPr lang="en-GB" sz="900" dirty="0">
              <a:latin typeface="Calibri Light" panose="020F0302020204030204" pitchFamily="34" charset="0"/>
            </a:endParaRPr>
          </a:p>
          <a:p>
            <a:pPr fontAlgn="base">
              <a:buFont typeface="+mj-lt"/>
              <a:buAutoNum type="arabicPeriod" startAt="9"/>
            </a:pPr>
            <a:r>
              <a:rPr lang="en-GB" sz="900" dirty="0">
                <a:latin typeface="Calibri Light" panose="020F0302020204030204" pitchFamily="34" charset="0"/>
              </a:rPr>
              <a:t>Project Plan </a:t>
            </a:r>
          </a:p>
          <a:p>
            <a:pPr marL="228600" indent="-228600" fontAlgn="base">
              <a:buFont typeface="+mj-lt"/>
              <a:buAutoNum type="alphaLcPeriod"/>
            </a:pPr>
            <a:r>
              <a:rPr lang="en-GB" sz="900" dirty="0">
                <a:latin typeface="Calibri Light" panose="020F0302020204030204" pitchFamily="34" charset="0"/>
              </a:rPr>
              <a:t>Dependencies </a:t>
            </a:r>
          </a:p>
          <a:p>
            <a:pPr marL="228600" indent="-228600" fontAlgn="base">
              <a:buFont typeface="+mj-lt"/>
              <a:buAutoNum type="alphaLcPeriod"/>
            </a:pPr>
            <a:r>
              <a:rPr lang="en-GB" sz="900" dirty="0">
                <a:latin typeface="Calibri Light" panose="020F0302020204030204" pitchFamily="34" charset="0"/>
              </a:rPr>
              <a:t>Tolerances </a:t>
            </a:r>
          </a:p>
          <a:p>
            <a:pPr marL="228600" indent="-228600" fontAlgn="base">
              <a:buFont typeface="+mj-lt"/>
              <a:buAutoNum type="alphaLcPeriod"/>
            </a:pPr>
            <a:r>
              <a:rPr lang="en-GB" sz="900" dirty="0">
                <a:latin typeface="Calibri Light" panose="020F0302020204030204" pitchFamily="34" charset="0"/>
              </a:rPr>
              <a:t>Planning assumptions </a:t>
            </a:r>
          </a:p>
          <a:p>
            <a:pPr marL="228600" indent="-228600" fontAlgn="base">
              <a:buFont typeface="+mj-lt"/>
              <a:buAutoNum type="alphaLcPeriod"/>
            </a:pPr>
            <a:r>
              <a:rPr lang="en-GB" sz="900" dirty="0">
                <a:latin typeface="Calibri Light" panose="020F0302020204030204" pitchFamily="34" charset="0"/>
              </a:rPr>
              <a:t>Deliverable plan </a:t>
            </a:r>
          </a:p>
          <a:p>
            <a:pPr marL="228600" indent="-228600" fontAlgn="base">
              <a:buFont typeface="+mj-lt"/>
              <a:buAutoNum type="alphaLcPeriod"/>
            </a:pPr>
            <a:r>
              <a:rPr lang="en-GB" sz="900" dirty="0">
                <a:latin typeface="Calibri Light" panose="020F0302020204030204" pitchFamily="34" charset="0"/>
              </a:rPr>
              <a:t>Schedule </a:t>
            </a:r>
          </a:p>
          <a:p>
            <a:pPr marL="228600" indent="-228600" fontAlgn="base">
              <a:buFont typeface="+mj-lt"/>
              <a:buAutoNum type="alphaLcPeriod"/>
            </a:pPr>
            <a:r>
              <a:rPr lang="en-GB" sz="900" dirty="0">
                <a:latin typeface="Calibri Light" panose="020F0302020204030204" pitchFamily="34" charset="0"/>
              </a:rPr>
              <a:t>Resource plan </a:t>
            </a:r>
          </a:p>
          <a:p>
            <a:pPr marL="228600" indent="-228600" fontAlgn="base">
              <a:buFont typeface="+mj-lt"/>
              <a:buAutoNum type="alphaLcPeriod"/>
            </a:pPr>
            <a:r>
              <a:rPr lang="en-GB" sz="900" dirty="0">
                <a:latin typeface="Calibri Light" panose="020F0302020204030204" pitchFamily="34" charset="0"/>
              </a:rPr>
              <a:t>Data Access &amp; Usage plan </a:t>
            </a:r>
          </a:p>
          <a:p>
            <a:pPr marL="228600" indent="-228600" fontAlgn="base">
              <a:buFont typeface="+mj-lt"/>
              <a:buAutoNum type="alphaLcPeriod"/>
            </a:pPr>
            <a:r>
              <a:rPr lang="en-GB" sz="900" dirty="0">
                <a:latin typeface="Calibri Light" panose="020F0302020204030204" pitchFamily="34" charset="0"/>
              </a:rPr>
              <a:t>Financial budget </a:t>
            </a:r>
          </a:p>
          <a:p>
            <a:pPr marL="228600" indent="-228600" fontAlgn="base">
              <a:buFont typeface="+mj-lt"/>
              <a:buAutoNum type="alphaLcPeriod"/>
            </a:pPr>
            <a:r>
              <a:rPr lang="en-GB" sz="900" dirty="0">
                <a:latin typeface="Calibri Light" panose="020F0302020204030204" pitchFamily="34" charset="0"/>
              </a:rPr>
              <a:t>Measurements plan </a:t>
            </a:r>
          </a:p>
          <a:p>
            <a:pPr marL="228600" indent="-228600" fontAlgn="base">
              <a:buFont typeface="+mj-lt"/>
              <a:buAutoNum type="alphaLcPeriod"/>
            </a:pPr>
            <a:r>
              <a:rPr lang="en-GB" sz="900" dirty="0">
                <a:latin typeface="Calibri Light" panose="020F0302020204030204" pitchFamily="34" charset="0"/>
              </a:rPr>
              <a:t>Project completion </a:t>
            </a:r>
          </a:p>
          <a:p>
            <a:pPr fontAlgn="base">
              <a:buFont typeface="+mj-lt"/>
              <a:buAutoNum type="arabicPeriod" startAt="10"/>
            </a:pPr>
            <a:endParaRPr lang="en-GB" sz="900" dirty="0">
              <a:latin typeface="Calibri Light" panose="020F0302020204030204" pitchFamily="34" charset="0"/>
            </a:endParaRPr>
          </a:p>
          <a:p>
            <a:pPr fontAlgn="base">
              <a:buFont typeface="+mj-lt"/>
              <a:buAutoNum type="arabicPeriod" startAt="10"/>
            </a:pPr>
            <a:r>
              <a:rPr lang="en-GB" sz="900" dirty="0">
                <a:latin typeface="Calibri Light" panose="020F0302020204030204" pitchFamily="34" charset="0"/>
              </a:rPr>
              <a:t>Intellectual Property </a:t>
            </a:r>
          </a:p>
          <a:p>
            <a:pPr marL="228600" indent="-228600" fontAlgn="base">
              <a:buFont typeface="+mj-lt"/>
              <a:buAutoNum type="alphaLcPeriod"/>
            </a:pPr>
            <a:r>
              <a:rPr lang="en-GB" sz="900" dirty="0">
                <a:latin typeface="Calibri Light" panose="020F0302020204030204" pitchFamily="34" charset="0"/>
              </a:rPr>
              <a:t>Background</a:t>
            </a:r>
          </a:p>
          <a:p>
            <a:pPr marL="228600" indent="-228600" fontAlgn="base">
              <a:buFont typeface="+mj-lt"/>
              <a:buAutoNum type="alphaLcPeriod"/>
            </a:pPr>
            <a:r>
              <a:rPr lang="en-GB" sz="900" dirty="0">
                <a:latin typeface="Calibri Light" panose="020F0302020204030204" pitchFamily="34" charset="0"/>
              </a:rPr>
              <a:t>Title to Project Intellectual Property</a:t>
            </a:r>
          </a:p>
          <a:p>
            <a:pPr marL="228600" indent="-228600" fontAlgn="base">
              <a:buFont typeface="+mj-lt"/>
              <a:buAutoNum type="alphaLcPeriod"/>
            </a:pPr>
            <a:r>
              <a:rPr lang="en-GB" sz="900" dirty="0">
                <a:latin typeface="Calibri Light" panose="020F0302020204030204" pitchFamily="34" charset="0"/>
              </a:rPr>
              <a:t>Licensing</a:t>
            </a:r>
          </a:p>
          <a:p>
            <a:pPr marL="228600" indent="-228600" fontAlgn="base">
              <a:buFont typeface="+mj-lt"/>
              <a:buAutoNum type="alphaLcPeriod"/>
            </a:pPr>
            <a:r>
              <a:rPr lang="en-GB" sz="900" dirty="0">
                <a:latin typeface="Calibri Light" panose="020F0302020204030204" pitchFamily="34" charset="0"/>
              </a:rPr>
              <a:t>Ownership of Technical Data</a:t>
            </a:r>
          </a:p>
          <a:p>
            <a:pPr marL="228600" indent="-228600" fontAlgn="base">
              <a:buFont typeface="+mj-lt"/>
              <a:buAutoNum type="alphaLcPeriod"/>
            </a:pPr>
            <a:r>
              <a:rPr lang="en-GB" sz="900" dirty="0">
                <a:latin typeface="Calibri Light" panose="020F0302020204030204" pitchFamily="34" charset="0"/>
              </a:rPr>
              <a:t>Dispute Resolution</a:t>
            </a:r>
          </a:p>
          <a:p>
            <a:pPr marL="228600" indent="-228600" fontAlgn="base">
              <a:buFont typeface="+mj-lt"/>
              <a:buAutoNum type="alphaLcPeriod"/>
            </a:pPr>
            <a:endParaRPr lang="en-GB" sz="900" dirty="0">
              <a:latin typeface="Calibri Light" panose="020F0302020204030204" pitchFamily="34" charset="0"/>
            </a:endParaRPr>
          </a:p>
          <a:p>
            <a:r>
              <a:rPr lang="en-GB" sz="900" dirty="0">
                <a:latin typeface="Calibri Light" panose="020F0302020204030204" pitchFamily="34" charset="0"/>
                <a:cs typeface="Calibri Light"/>
              </a:rPr>
              <a:t>11. Publication</a:t>
            </a:r>
            <a:endParaRPr lang="en-US" sz="900" dirty="0"/>
          </a:p>
          <a:p>
            <a:pPr marL="228600" indent="-228600">
              <a:buAutoNum type="alphaLcPeriod"/>
            </a:pPr>
            <a:r>
              <a:rPr lang="en-GB" sz="900" dirty="0">
                <a:latin typeface="Calibri Light" panose="020F0302020204030204" pitchFamily="34" charset="0"/>
                <a:cs typeface="Calibri Light"/>
              </a:rPr>
              <a:t>Approval Process</a:t>
            </a:r>
            <a:endParaRPr lang="en-US" sz="900" dirty="0"/>
          </a:p>
          <a:p>
            <a:pPr marL="228600" indent="-228600">
              <a:buAutoNum type="alphaLcPeriod"/>
            </a:pPr>
            <a:r>
              <a:rPr lang="en-GB" sz="900" dirty="0">
                <a:latin typeface="Calibri Light"/>
                <a:cs typeface="Calibri Light"/>
              </a:rPr>
              <a:t>Funding Terms</a:t>
            </a:r>
            <a:endParaRPr lang="en-GB" dirty="0"/>
          </a:p>
          <a:p>
            <a:endParaRPr lang="en-GB" sz="900" dirty="0">
              <a:latin typeface="Calibri Light" panose="020F0302020204030204" pitchFamily="34" charset="0"/>
            </a:endParaRPr>
          </a:p>
          <a:p>
            <a:r>
              <a:rPr lang="en-GB" sz="900" dirty="0">
                <a:latin typeface="Calibri Light" panose="020F0302020204030204" pitchFamily="34" charset="0"/>
                <a:cs typeface="Calibri Light"/>
              </a:rPr>
              <a:t>11. Project Controls </a:t>
            </a:r>
            <a:endParaRPr lang="en-US" sz="900" dirty="0"/>
          </a:p>
          <a:p>
            <a:pPr marL="228600" indent="-228600">
              <a:buAutoNum type="alphaLcPeriod"/>
            </a:pPr>
            <a:r>
              <a:rPr lang="en-GB" sz="900" dirty="0">
                <a:latin typeface="Calibri Light" panose="020F0302020204030204" pitchFamily="34" charset="0"/>
                <a:cs typeface="Calibri Light"/>
              </a:rPr>
              <a:t>Safeguarding Training</a:t>
            </a:r>
            <a:endParaRPr lang="en-US" sz="900" dirty="0"/>
          </a:p>
          <a:p>
            <a:pPr marL="228600" indent="-228600">
              <a:buAutoNum type="alphaLcPeriod"/>
            </a:pPr>
            <a:r>
              <a:rPr lang="en-GB" sz="900" dirty="0">
                <a:latin typeface="Calibri Light"/>
                <a:cs typeface="Calibri Light"/>
              </a:rPr>
              <a:t>Ethical Review</a:t>
            </a:r>
            <a:endParaRPr lang="en-US" sz="900" dirty="0">
              <a:latin typeface="Calibri Light"/>
            </a:endParaRPr>
          </a:p>
          <a:p>
            <a:pPr marL="228600" indent="-228600">
              <a:buAutoNum type="alphaLcPeriod"/>
            </a:pPr>
            <a:r>
              <a:rPr lang="en-GB" sz="900" dirty="0">
                <a:latin typeface="Calibri Light"/>
                <a:cs typeface="Calibri Light"/>
              </a:rPr>
              <a:t>Ethical Checkpoints</a:t>
            </a:r>
            <a:endParaRPr lang="en-US" sz="900" dirty="0">
              <a:latin typeface="Calibri Light"/>
            </a:endParaRPr>
          </a:p>
          <a:p>
            <a:pPr marL="228600" indent="-228600">
              <a:buAutoNum type="alphaLcPeriod"/>
            </a:pPr>
            <a:r>
              <a:rPr lang="en-GB" sz="900" dirty="0">
                <a:latin typeface="Calibri Light" panose="020F0302020204030204" pitchFamily="34" charset="0"/>
                <a:cs typeface="Calibri Light"/>
              </a:rPr>
              <a:t>GDPR Review</a:t>
            </a:r>
            <a:endParaRPr lang="en-GB" dirty="0"/>
          </a:p>
        </p:txBody>
      </p:sp>
      <p:sp>
        <p:nvSpPr>
          <p:cNvPr id="2" name="Rectangle 1"/>
          <p:cNvSpPr/>
          <p:nvPr/>
        </p:nvSpPr>
        <p:spPr>
          <a:xfrm>
            <a:off x="4457225" y="2417862"/>
            <a:ext cx="229550" cy="307777"/>
          </a:xfrm>
          <a:prstGeom prst="rect">
            <a:avLst/>
          </a:prstGeom>
        </p:spPr>
        <p:txBody>
          <a:bodyPr wrap="none">
            <a:spAutoFit/>
          </a:bodyPr>
          <a:lstStyle/>
          <a:p>
            <a:r>
              <a:rPr lang="en-GB" dirty="0">
                <a:latin typeface="Times New Roman" panose="02020603050405020304" pitchFamily="18" charset="0"/>
              </a:rPr>
              <a:t> </a:t>
            </a:r>
            <a:endParaRPr lang="en-GB" dirty="0"/>
          </a:p>
        </p:txBody>
      </p:sp>
      <p:sp>
        <p:nvSpPr>
          <p:cNvPr id="4" name="Rectangle 3"/>
          <p:cNvSpPr/>
          <p:nvPr/>
        </p:nvSpPr>
        <p:spPr>
          <a:xfrm>
            <a:off x="4457225" y="2417862"/>
            <a:ext cx="229550" cy="307777"/>
          </a:xfrm>
          <a:prstGeom prst="rect">
            <a:avLst/>
          </a:prstGeom>
        </p:spPr>
        <p:txBody>
          <a:bodyPr wrap="none">
            <a:spAutoFit/>
          </a:bodyPr>
          <a:lstStyle/>
          <a:p>
            <a:r>
              <a:rPr lang="en-GB" dirty="0">
                <a:latin typeface="Times New Roman" panose="02020603050405020304" pitchFamily="18" charset="0"/>
              </a:rPr>
              <a:t> </a:t>
            </a:r>
            <a:endParaRPr lang="en-GB" dirty="0"/>
          </a:p>
        </p:txBody>
      </p:sp>
    </p:spTree>
    <p:extLst>
      <p:ext uri="{BB962C8B-B14F-4D97-AF65-F5344CB8AC3E}">
        <p14:creationId xmlns:p14="http://schemas.microsoft.com/office/powerpoint/2010/main" val="909011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Rounded Rectangle 143"/>
          <p:cNvSpPr/>
          <p:nvPr/>
        </p:nvSpPr>
        <p:spPr>
          <a:xfrm>
            <a:off x="5211271" y="2294140"/>
            <a:ext cx="3097707" cy="832463"/>
          </a:xfrm>
          <a:prstGeom prst="roundRect">
            <a:avLst>
              <a:gd name="adj" fmla="val 9802"/>
            </a:avLst>
          </a:prstGeom>
          <a:solidFill>
            <a:schemeClr val="accent4">
              <a:lumMod val="40000"/>
              <a:lumOff val="60000"/>
            </a:schemeClr>
          </a:solidFill>
        </p:spPr>
        <p:style>
          <a:lnRef idx="1">
            <a:schemeClr val="accent4"/>
          </a:lnRef>
          <a:fillRef idx="2">
            <a:schemeClr val="accent4"/>
          </a:fillRef>
          <a:effectRef idx="1">
            <a:schemeClr val="accent4"/>
          </a:effectRef>
          <a:fontRef idx="minor">
            <a:schemeClr val="dk1"/>
          </a:fontRef>
        </p:style>
        <p:txBody>
          <a:bodyPr rtlCol="0" anchor="ctr"/>
          <a:lstStyle/>
          <a:p>
            <a:pPr marL="180975"/>
            <a:r>
              <a:rPr lang="en-GB" sz="700" b="1" dirty="0">
                <a:solidFill>
                  <a:schemeClr val="tx1"/>
                </a:solidFill>
              </a:rPr>
              <a:t>Membership</a:t>
            </a:r>
          </a:p>
          <a:p>
            <a:pPr marL="180975"/>
            <a:r>
              <a:rPr lang="en-GB" sz="700" dirty="0">
                <a:solidFill>
                  <a:schemeClr val="tx1"/>
                </a:solidFill>
              </a:rPr>
              <a:t>Alex Hutchison – Del Director (Chair)	Albert King – Scot </a:t>
            </a:r>
            <a:r>
              <a:rPr lang="en-GB" sz="700" dirty="0" err="1">
                <a:solidFill>
                  <a:schemeClr val="tx1"/>
                </a:solidFill>
              </a:rPr>
              <a:t>Gov</a:t>
            </a:r>
            <a:endParaRPr lang="en-GB" sz="700" dirty="0">
              <a:solidFill>
                <a:schemeClr val="tx1"/>
              </a:solidFill>
            </a:endParaRPr>
          </a:p>
          <a:p>
            <a:pPr marL="180975"/>
            <a:r>
              <a:rPr lang="en-GB" sz="700" dirty="0">
                <a:solidFill>
                  <a:schemeClr val="tx1"/>
                </a:solidFill>
              </a:rPr>
              <a:t>Carol Sinclair – NSS		XXX – UNICEF Ethics Rep</a:t>
            </a:r>
          </a:p>
          <a:p>
            <a:pPr marL="180975"/>
            <a:r>
              <a:rPr lang="en-GB" sz="700" dirty="0">
                <a:solidFill>
                  <a:schemeClr val="tx1"/>
                </a:solidFill>
              </a:rPr>
              <a:t>Gillean </a:t>
            </a:r>
            <a:r>
              <a:rPr lang="en-GB" sz="700" dirty="0" err="1">
                <a:solidFill>
                  <a:schemeClr val="tx1"/>
                </a:solidFill>
              </a:rPr>
              <a:t>McCluskey</a:t>
            </a:r>
            <a:r>
              <a:rPr lang="en-GB" sz="700" dirty="0">
                <a:solidFill>
                  <a:schemeClr val="tx1"/>
                </a:solidFill>
              </a:rPr>
              <a:t> – Scottish </a:t>
            </a:r>
            <a:r>
              <a:rPr lang="en-GB" sz="700" dirty="0" err="1">
                <a:solidFill>
                  <a:schemeClr val="tx1"/>
                </a:solidFill>
              </a:rPr>
              <a:t>Acad</a:t>
            </a:r>
            <a:r>
              <a:rPr lang="en-GB" sz="700" dirty="0">
                <a:solidFill>
                  <a:schemeClr val="tx1"/>
                </a:solidFill>
              </a:rPr>
              <a:t> Lead	Jude McCorry – TDL</a:t>
            </a:r>
          </a:p>
          <a:p>
            <a:pPr marL="180975"/>
            <a:r>
              <a:rPr lang="en-GB" sz="700" dirty="0">
                <a:solidFill>
                  <a:schemeClr val="tx1"/>
                </a:solidFill>
              </a:rPr>
              <a:t>Kostas </a:t>
            </a:r>
            <a:r>
              <a:rPr lang="en-GB" sz="700" dirty="0" err="1">
                <a:solidFill>
                  <a:schemeClr val="tx1"/>
                </a:solidFill>
              </a:rPr>
              <a:t>Kavoussanakis</a:t>
            </a:r>
            <a:r>
              <a:rPr lang="en-GB" sz="700" dirty="0">
                <a:solidFill>
                  <a:schemeClr val="tx1"/>
                </a:solidFill>
              </a:rPr>
              <a:t> – EPCC	Liz Reilly – Philanthropy Lucinda Rivers – UNICEF	Ritchie Somerville – DDI</a:t>
            </a:r>
          </a:p>
          <a:p>
            <a:pPr marL="180975"/>
            <a:r>
              <a:rPr lang="en-GB" sz="700" dirty="0">
                <a:solidFill>
                  <a:schemeClr val="tx1"/>
                </a:solidFill>
              </a:rPr>
              <a:t>XXX – UoE Ethics Rep</a:t>
            </a:r>
          </a:p>
        </p:txBody>
      </p:sp>
      <p:sp>
        <p:nvSpPr>
          <p:cNvPr id="143" name="Rounded Rectangle 142"/>
          <p:cNvSpPr/>
          <p:nvPr/>
        </p:nvSpPr>
        <p:spPr>
          <a:xfrm>
            <a:off x="4226541" y="1283882"/>
            <a:ext cx="4445508" cy="832463"/>
          </a:xfrm>
          <a:prstGeom prst="roundRect">
            <a:avLst>
              <a:gd name="adj" fmla="val 9802"/>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numCol="2" rtlCol="0" anchor="ctr"/>
          <a:lstStyle/>
          <a:p>
            <a:pPr marL="180975"/>
            <a:r>
              <a:rPr lang="en-GB" sz="700" b="1" dirty="0"/>
              <a:t>Membership</a:t>
            </a:r>
          </a:p>
          <a:p>
            <a:pPr marL="180975"/>
            <a:r>
              <a:rPr lang="en-GB" sz="700" u="sng" dirty="0"/>
              <a:t>Chair</a:t>
            </a:r>
            <a:r>
              <a:rPr lang="en-GB" sz="700" dirty="0"/>
              <a:t> Stefaan Verhulst – </a:t>
            </a:r>
            <a:r>
              <a:rPr lang="en-GB" sz="700" dirty="0" err="1"/>
              <a:t>GovLab</a:t>
            </a:r>
            <a:r>
              <a:rPr lang="en-GB" sz="700" dirty="0"/>
              <a:t> </a:t>
            </a:r>
          </a:p>
          <a:p>
            <a:pPr marL="180975"/>
            <a:r>
              <a:rPr lang="en-GB" sz="700" u="sng" dirty="0"/>
              <a:t>UoE</a:t>
            </a:r>
            <a:r>
              <a:rPr lang="en-GB" sz="700" dirty="0"/>
              <a:t> Gillean McCluskey – Scottish </a:t>
            </a:r>
            <a:r>
              <a:rPr lang="en-GB" sz="700" dirty="0" err="1"/>
              <a:t>Acad</a:t>
            </a:r>
            <a:r>
              <a:rPr lang="en-GB" sz="700" dirty="0"/>
              <a:t> Lead </a:t>
            </a:r>
          </a:p>
          <a:p>
            <a:pPr marL="180975"/>
            <a:r>
              <a:rPr lang="en-GB" sz="700" u="sng" dirty="0"/>
              <a:t>UoE</a:t>
            </a:r>
            <a:r>
              <a:rPr lang="en-GB" sz="700" dirty="0"/>
              <a:t> Lesley </a:t>
            </a:r>
            <a:r>
              <a:rPr lang="en-GB" sz="700" dirty="0" err="1"/>
              <a:t>McAra</a:t>
            </a:r>
            <a:r>
              <a:rPr lang="en-GB" sz="700" dirty="0"/>
              <a:t> – EFI</a:t>
            </a:r>
          </a:p>
          <a:p>
            <a:pPr marL="180975"/>
            <a:r>
              <a:rPr lang="en-GB" sz="700" u="sng" dirty="0"/>
              <a:t>Public Sector</a:t>
            </a:r>
            <a:r>
              <a:rPr lang="en-GB" sz="700" dirty="0"/>
              <a:t> Mahmood Adil – Clinical &amp; Pub Health</a:t>
            </a:r>
          </a:p>
          <a:p>
            <a:pPr marL="180975"/>
            <a:r>
              <a:rPr lang="en-GB" sz="700" u="sng" dirty="0"/>
              <a:t>Public Sector</a:t>
            </a:r>
            <a:r>
              <a:rPr lang="en-GB" sz="700" dirty="0"/>
              <a:t> Mick Wilson – Scot Gov</a:t>
            </a:r>
          </a:p>
          <a:p>
            <a:pPr marL="180975"/>
            <a:r>
              <a:rPr lang="en-GB" sz="700" u="sng" dirty="0"/>
              <a:t>UNICEF</a:t>
            </a:r>
            <a:r>
              <a:rPr lang="en-GB" sz="700" dirty="0"/>
              <a:t> Mark Hereward – UNICEF</a:t>
            </a:r>
          </a:p>
          <a:p>
            <a:pPr marL="180975"/>
            <a:r>
              <a:rPr lang="en-GB" sz="700" u="sng" dirty="0"/>
              <a:t>UNICEF</a:t>
            </a:r>
            <a:r>
              <a:rPr lang="en-GB" sz="700" dirty="0"/>
              <a:t> Lucinda Rivers- UNICEF</a:t>
            </a:r>
            <a:endParaRPr lang="en-GB" sz="700" dirty="0">
              <a:cs typeface="Calibri"/>
            </a:endParaRPr>
          </a:p>
          <a:p>
            <a:pPr marL="180975"/>
            <a:r>
              <a:rPr lang="en-GB" sz="700" u="sng" dirty="0"/>
              <a:t>Independent</a:t>
            </a:r>
            <a:r>
              <a:rPr lang="en-GB" sz="700" dirty="0"/>
              <a:t> Manolo Perez – TDL</a:t>
            </a:r>
          </a:p>
          <a:p>
            <a:pPr marL="180975"/>
            <a:r>
              <a:rPr lang="en-GB" sz="700" u="sng" dirty="0"/>
              <a:t>Independent</a:t>
            </a:r>
            <a:r>
              <a:rPr lang="en-GB" sz="700" dirty="0"/>
              <a:t> Richard Kenway (Interim) – Ethics</a:t>
            </a:r>
          </a:p>
          <a:p>
            <a:pPr marL="180975"/>
            <a:r>
              <a:rPr lang="en-GB" sz="700" u="sng" dirty="0"/>
              <a:t>Independent</a:t>
            </a:r>
            <a:r>
              <a:rPr lang="en-GB" sz="700" dirty="0"/>
              <a:t> XXX – International Childhood Expert</a:t>
            </a:r>
          </a:p>
          <a:p>
            <a:pPr marL="180975"/>
            <a:r>
              <a:rPr lang="en-GB" sz="700" u="sng" dirty="0"/>
              <a:t>Delivery</a:t>
            </a:r>
            <a:r>
              <a:rPr lang="en-GB" sz="700" dirty="0"/>
              <a:t> Alex Hutchison – Del Director</a:t>
            </a:r>
          </a:p>
          <a:p>
            <a:pPr marL="180975"/>
            <a:endParaRPr lang="en-GB" sz="700" dirty="0"/>
          </a:p>
        </p:txBody>
      </p:sp>
      <p:cxnSp>
        <p:nvCxnSpPr>
          <p:cNvPr id="20" name="Straight Connector 19"/>
          <p:cNvCxnSpPr/>
          <p:nvPr/>
        </p:nvCxnSpPr>
        <p:spPr>
          <a:xfrm flipV="1">
            <a:off x="159154" y="2228199"/>
            <a:ext cx="8226000" cy="0"/>
          </a:xfrm>
          <a:prstGeom prst="line">
            <a:avLst/>
          </a:prstGeom>
        </p:spPr>
        <p:style>
          <a:lnRef idx="1">
            <a:schemeClr val="accent3"/>
          </a:lnRef>
          <a:fillRef idx="0">
            <a:schemeClr val="accent3"/>
          </a:fillRef>
          <a:effectRef idx="0">
            <a:schemeClr val="accent3"/>
          </a:effectRef>
          <a:fontRef idx="minor">
            <a:schemeClr val="tx1"/>
          </a:fontRef>
        </p:style>
      </p:cxnSp>
      <p:sp>
        <p:nvSpPr>
          <p:cNvPr id="46" name="Rectangle 45"/>
          <p:cNvSpPr/>
          <p:nvPr/>
        </p:nvSpPr>
        <p:spPr>
          <a:xfrm>
            <a:off x="3280450" y="1522682"/>
            <a:ext cx="203100" cy="203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4"/>
          <p:cNvSpPr>
            <a:spLocks noGrp="1"/>
          </p:cNvSpPr>
          <p:nvPr>
            <p:ph type="title"/>
          </p:nvPr>
        </p:nvSpPr>
        <p:spPr>
          <a:xfrm>
            <a:off x="255686" y="95340"/>
            <a:ext cx="7358536" cy="593710"/>
          </a:xfrm>
        </p:spPr>
        <p:txBody>
          <a:bodyPr>
            <a:noAutofit/>
          </a:bodyPr>
          <a:lstStyle/>
          <a:p>
            <a:r>
              <a:rPr lang="en-US" sz="2400" b="1" dirty="0">
                <a:solidFill>
                  <a:schemeClr val="tx1">
                    <a:lumMod val="85000"/>
                    <a:lumOff val="15000"/>
                  </a:schemeClr>
                </a:solidFill>
                <a:ea typeface="Arial" charset="0"/>
                <a:cs typeface="Arial"/>
              </a:rPr>
              <a:t>3.1 Board Governance Structure Proposal</a:t>
            </a:r>
            <a:endParaRPr lang="en-GB" sz="2400" b="1" dirty="0"/>
          </a:p>
        </p:txBody>
      </p:sp>
      <p:sp>
        <p:nvSpPr>
          <p:cNvPr id="6" name="TextBox 5"/>
          <p:cNvSpPr txBox="1"/>
          <p:nvPr/>
        </p:nvSpPr>
        <p:spPr>
          <a:xfrm>
            <a:off x="5292" y="699416"/>
            <a:ext cx="736073" cy="307777"/>
          </a:xfrm>
          <a:prstGeom prst="rect">
            <a:avLst/>
          </a:prstGeom>
          <a:noFill/>
        </p:spPr>
        <p:txBody>
          <a:bodyPr wrap="square" rtlCol="0">
            <a:spAutoFit/>
          </a:bodyPr>
          <a:lstStyle/>
          <a:p>
            <a:pPr algn="r"/>
            <a:r>
              <a:rPr lang="en-GB" sz="700" dirty="0"/>
              <a:t>Collaborators and Funders</a:t>
            </a:r>
          </a:p>
        </p:txBody>
      </p:sp>
      <p:cxnSp>
        <p:nvCxnSpPr>
          <p:cNvPr id="8" name="Straight Connector 7"/>
          <p:cNvCxnSpPr/>
          <p:nvPr/>
        </p:nvCxnSpPr>
        <p:spPr>
          <a:xfrm>
            <a:off x="741365" y="540363"/>
            <a:ext cx="0" cy="4479693"/>
          </a:xfrm>
          <a:prstGeom prst="line">
            <a:avLst/>
          </a:prstGeom>
        </p:spPr>
        <p:style>
          <a:lnRef idx="1">
            <a:schemeClr val="accent3"/>
          </a:lnRef>
          <a:fillRef idx="0">
            <a:schemeClr val="accent3"/>
          </a:fillRef>
          <a:effectRef idx="0">
            <a:schemeClr val="accent3"/>
          </a:effectRef>
          <a:fontRef idx="minor">
            <a:schemeClr val="tx1"/>
          </a:fontRef>
        </p:style>
      </p:cxnSp>
      <p:sp>
        <p:nvSpPr>
          <p:cNvPr id="9" name="TextBox 8"/>
          <p:cNvSpPr txBox="1"/>
          <p:nvPr/>
        </p:nvSpPr>
        <p:spPr>
          <a:xfrm>
            <a:off x="221671" y="1492107"/>
            <a:ext cx="519694" cy="200055"/>
          </a:xfrm>
          <a:prstGeom prst="rect">
            <a:avLst/>
          </a:prstGeom>
          <a:noFill/>
        </p:spPr>
        <p:txBody>
          <a:bodyPr wrap="none" rtlCol="0">
            <a:spAutoFit/>
          </a:bodyPr>
          <a:lstStyle/>
          <a:p>
            <a:pPr algn="r"/>
            <a:r>
              <a:rPr lang="en-GB" sz="700" dirty="0"/>
              <a:t>Strategy</a:t>
            </a:r>
          </a:p>
        </p:txBody>
      </p:sp>
      <p:sp>
        <p:nvSpPr>
          <p:cNvPr id="10" name="TextBox 9"/>
          <p:cNvSpPr txBox="1"/>
          <p:nvPr/>
        </p:nvSpPr>
        <p:spPr>
          <a:xfrm>
            <a:off x="234495" y="3555465"/>
            <a:ext cx="506870" cy="200055"/>
          </a:xfrm>
          <a:prstGeom prst="rect">
            <a:avLst/>
          </a:prstGeom>
          <a:noFill/>
        </p:spPr>
        <p:txBody>
          <a:bodyPr wrap="none" rtlCol="0">
            <a:spAutoFit/>
          </a:bodyPr>
          <a:lstStyle/>
          <a:p>
            <a:pPr algn="r"/>
            <a:r>
              <a:rPr lang="en-GB" sz="700" dirty="0"/>
              <a:t>Delivery</a:t>
            </a:r>
          </a:p>
        </p:txBody>
      </p:sp>
      <p:sp>
        <p:nvSpPr>
          <p:cNvPr id="12" name="TextBox 11"/>
          <p:cNvSpPr txBox="1"/>
          <p:nvPr/>
        </p:nvSpPr>
        <p:spPr>
          <a:xfrm>
            <a:off x="159154" y="4333210"/>
            <a:ext cx="582211" cy="200055"/>
          </a:xfrm>
          <a:prstGeom prst="rect">
            <a:avLst/>
          </a:prstGeom>
          <a:noFill/>
        </p:spPr>
        <p:txBody>
          <a:bodyPr wrap="none" rtlCol="0">
            <a:spAutoFit/>
          </a:bodyPr>
          <a:lstStyle/>
          <a:p>
            <a:pPr algn="r"/>
            <a:r>
              <a:rPr lang="en-GB" sz="700" dirty="0"/>
              <a:t>Reflection</a:t>
            </a:r>
          </a:p>
        </p:txBody>
      </p:sp>
      <p:sp>
        <p:nvSpPr>
          <p:cNvPr id="13" name="Rounded Rectangle 12"/>
          <p:cNvSpPr/>
          <p:nvPr/>
        </p:nvSpPr>
        <p:spPr>
          <a:xfrm>
            <a:off x="2707481" y="643969"/>
            <a:ext cx="934576" cy="374571"/>
          </a:xfrm>
          <a:prstGeom prst="round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GB" sz="800" dirty="0"/>
              <a:t>UNICEF</a:t>
            </a:r>
          </a:p>
          <a:p>
            <a:pPr algn="ctr"/>
            <a:endParaRPr lang="en-GB" sz="800" b="1" dirty="0"/>
          </a:p>
        </p:txBody>
      </p:sp>
      <p:sp>
        <p:nvSpPr>
          <p:cNvPr id="14" name="Rounded Rectangle 13"/>
          <p:cNvSpPr/>
          <p:nvPr/>
        </p:nvSpPr>
        <p:spPr>
          <a:xfrm>
            <a:off x="1133969" y="640580"/>
            <a:ext cx="1213046" cy="374571"/>
          </a:xfrm>
          <a:prstGeom prst="round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GB" sz="800" dirty="0"/>
              <a:t>University of Edinburgh EFI via DDI Governance</a:t>
            </a:r>
            <a:endParaRPr lang="en-GB" sz="800" b="1" dirty="0"/>
          </a:p>
        </p:txBody>
      </p:sp>
      <p:sp>
        <p:nvSpPr>
          <p:cNvPr id="15" name="Rounded Rectangle 14"/>
          <p:cNvSpPr/>
          <p:nvPr/>
        </p:nvSpPr>
        <p:spPr>
          <a:xfrm>
            <a:off x="3898305" y="651841"/>
            <a:ext cx="1241403" cy="374571"/>
          </a:xfrm>
          <a:prstGeom prst="round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GB" sz="800" dirty="0"/>
              <a:t>Scottish Government via SFC Governance</a:t>
            </a:r>
            <a:endParaRPr lang="en-GB" sz="800" b="1" dirty="0"/>
          </a:p>
        </p:txBody>
      </p:sp>
      <p:cxnSp>
        <p:nvCxnSpPr>
          <p:cNvPr id="17" name="Straight Connector 16"/>
          <p:cNvCxnSpPr/>
          <p:nvPr/>
        </p:nvCxnSpPr>
        <p:spPr>
          <a:xfrm flipV="1">
            <a:off x="159154" y="1095369"/>
            <a:ext cx="8225894" cy="15627"/>
          </a:xfrm>
          <a:prstGeom prst="line">
            <a:avLst/>
          </a:prstGeom>
        </p:spPr>
        <p:style>
          <a:lnRef idx="1">
            <a:schemeClr val="accent3"/>
          </a:lnRef>
          <a:fillRef idx="0">
            <a:schemeClr val="accent3"/>
          </a:fillRef>
          <a:effectRef idx="0">
            <a:schemeClr val="accent3"/>
          </a:effectRef>
          <a:fontRef idx="minor">
            <a:schemeClr val="tx1"/>
          </a:fontRef>
        </p:style>
      </p:cxnSp>
      <p:sp>
        <p:nvSpPr>
          <p:cNvPr id="22" name="Rounded Rectangle 21"/>
          <p:cNvSpPr/>
          <p:nvPr/>
        </p:nvSpPr>
        <p:spPr>
          <a:xfrm>
            <a:off x="2325442" y="1331379"/>
            <a:ext cx="1703858" cy="403467"/>
          </a:xfrm>
          <a:prstGeom prst="round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800" dirty="0"/>
              <a:t>(Quarterly)</a:t>
            </a:r>
          </a:p>
          <a:p>
            <a:pPr algn="ctr"/>
            <a:r>
              <a:rPr lang="en-GB" sz="1100" b="1" dirty="0"/>
              <a:t>Steering Board</a:t>
            </a:r>
          </a:p>
        </p:txBody>
      </p:sp>
      <p:cxnSp>
        <p:nvCxnSpPr>
          <p:cNvPr id="26" name="Elbow Connector 25"/>
          <p:cNvCxnSpPr>
            <a:stCxn id="14" idx="2"/>
            <a:endCxn id="22" idx="0"/>
          </p:cNvCxnSpPr>
          <p:nvPr/>
        </p:nvCxnSpPr>
        <p:spPr>
          <a:xfrm rot="16200000" flipH="1">
            <a:off x="2305365" y="459372"/>
            <a:ext cx="285561" cy="1458452"/>
          </a:xfrm>
          <a:prstGeom prst="bentConnector3">
            <a:avLst/>
          </a:prstGeom>
          <a:ln w="1270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7" name="Elbow Connector 26"/>
          <p:cNvCxnSpPr>
            <a:stCxn id="15" idx="2"/>
            <a:endCxn id="22" idx="0"/>
          </p:cNvCxnSpPr>
          <p:nvPr/>
        </p:nvCxnSpPr>
        <p:spPr>
          <a:xfrm rot="5400000">
            <a:off x="3695706" y="508077"/>
            <a:ext cx="304967" cy="1341636"/>
          </a:xfrm>
          <a:prstGeom prst="bentConnector3">
            <a:avLst>
              <a:gd name="adj1" fmla="val 50000"/>
            </a:avLst>
          </a:prstGeom>
          <a:ln w="1270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13" idx="2"/>
            <a:endCxn id="22" idx="0"/>
          </p:cNvCxnSpPr>
          <p:nvPr/>
        </p:nvCxnSpPr>
        <p:spPr>
          <a:xfrm rot="16200000" flipH="1">
            <a:off x="2988474" y="1142481"/>
            <a:ext cx="375193" cy="2602"/>
          </a:xfrm>
          <a:prstGeom prst="bentConnector3">
            <a:avLst>
              <a:gd name="adj1" fmla="val 50000"/>
            </a:avLst>
          </a:prstGeom>
          <a:ln w="12700">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2484781" y="2321930"/>
            <a:ext cx="1385180" cy="405010"/>
          </a:xfrm>
          <a:prstGeom prst="roundRect">
            <a:avLst/>
          </a:prstGeom>
          <a:solidFill>
            <a:schemeClr val="accent4">
              <a:lumMod val="40000"/>
              <a:lumOff val="6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100" b="1" dirty="0">
                <a:solidFill>
                  <a:schemeClr val="tx1"/>
                </a:solidFill>
              </a:rPr>
              <a:t>Delivery </a:t>
            </a:r>
          </a:p>
          <a:p>
            <a:pPr algn="ctr"/>
            <a:r>
              <a:rPr lang="en-GB" sz="1100" b="1" dirty="0">
                <a:solidFill>
                  <a:schemeClr val="tx1"/>
                </a:solidFill>
              </a:rPr>
              <a:t>Director</a:t>
            </a:r>
          </a:p>
        </p:txBody>
      </p:sp>
      <p:cxnSp>
        <p:nvCxnSpPr>
          <p:cNvPr id="34" name="Straight Connector 33"/>
          <p:cNvCxnSpPr/>
          <p:nvPr/>
        </p:nvCxnSpPr>
        <p:spPr>
          <a:xfrm flipV="1">
            <a:off x="138562" y="4078236"/>
            <a:ext cx="8226000" cy="0"/>
          </a:xfrm>
          <a:prstGeom prst="line">
            <a:avLst/>
          </a:prstGeom>
        </p:spPr>
        <p:style>
          <a:lnRef idx="1">
            <a:schemeClr val="accent3"/>
          </a:lnRef>
          <a:fillRef idx="0">
            <a:schemeClr val="accent3"/>
          </a:fillRef>
          <a:effectRef idx="0">
            <a:schemeClr val="accent3"/>
          </a:effectRef>
          <a:fontRef idx="minor">
            <a:schemeClr val="tx1"/>
          </a:fontRef>
        </p:style>
      </p:cxnSp>
      <p:sp>
        <p:nvSpPr>
          <p:cNvPr id="37" name="Rounded Rectangle 36"/>
          <p:cNvSpPr/>
          <p:nvPr/>
        </p:nvSpPr>
        <p:spPr>
          <a:xfrm>
            <a:off x="4193858" y="2321930"/>
            <a:ext cx="1220169" cy="405010"/>
          </a:xfrm>
          <a:prstGeom prst="roundRect">
            <a:avLst/>
          </a:prstGeom>
          <a:solidFill>
            <a:schemeClr val="accent4">
              <a:lumMod val="40000"/>
              <a:lumOff val="6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r"/>
            <a:r>
              <a:rPr lang="en-GB" sz="1100" b="1" dirty="0">
                <a:solidFill>
                  <a:schemeClr val="tx1"/>
                </a:solidFill>
              </a:rPr>
              <a:t>Delivery Support</a:t>
            </a:r>
          </a:p>
          <a:p>
            <a:pPr algn="r"/>
            <a:r>
              <a:rPr lang="en-GB" sz="1100" b="1" dirty="0">
                <a:solidFill>
                  <a:schemeClr val="tx1"/>
                </a:solidFill>
              </a:rPr>
              <a:t>Board</a:t>
            </a:r>
          </a:p>
        </p:txBody>
      </p:sp>
      <p:cxnSp>
        <p:nvCxnSpPr>
          <p:cNvPr id="39" name="Straight Connector 38"/>
          <p:cNvCxnSpPr>
            <a:stCxn id="22" idx="2"/>
            <a:endCxn id="33" idx="0"/>
          </p:cNvCxnSpPr>
          <p:nvPr/>
        </p:nvCxnSpPr>
        <p:spPr>
          <a:xfrm>
            <a:off x="3177371" y="1734846"/>
            <a:ext cx="0" cy="58708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37" idx="1"/>
            <a:endCxn id="33" idx="3"/>
          </p:cNvCxnSpPr>
          <p:nvPr/>
        </p:nvCxnSpPr>
        <p:spPr>
          <a:xfrm flipH="1">
            <a:off x="3869961" y="2524435"/>
            <a:ext cx="32389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Rounded Rectangle 42"/>
          <p:cNvSpPr/>
          <p:nvPr/>
        </p:nvSpPr>
        <p:spPr>
          <a:xfrm>
            <a:off x="972352" y="4228893"/>
            <a:ext cx="1455489" cy="513927"/>
          </a:xfrm>
          <a:prstGeom prst="roundRect">
            <a:avLst/>
          </a:prstGeom>
          <a:solidFill>
            <a:srgbClr val="E2AC00"/>
          </a:solidFill>
          <a:ln w="12700">
            <a:solidFill>
              <a:schemeClr val="accent3"/>
            </a:solidFill>
            <a:prstDash val="dash"/>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800" dirty="0"/>
              <a:t>(Periodically)</a:t>
            </a:r>
          </a:p>
          <a:p>
            <a:pPr algn="ctr"/>
            <a:r>
              <a:rPr lang="en-GB" sz="1100" b="1" dirty="0"/>
              <a:t>Partnership Forums</a:t>
            </a:r>
          </a:p>
        </p:txBody>
      </p:sp>
      <p:sp>
        <p:nvSpPr>
          <p:cNvPr id="44" name="TextBox 43"/>
          <p:cNvSpPr txBox="1"/>
          <p:nvPr/>
        </p:nvSpPr>
        <p:spPr>
          <a:xfrm>
            <a:off x="232891" y="2626248"/>
            <a:ext cx="508474" cy="200055"/>
          </a:xfrm>
          <a:prstGeom prst="rect">
            <a:avLst/>
          </a:prstGeom>
          <a:noFill/>
        </p:spPr>
        <p:txBody>
          <a:bodyPr wrap="none" rtlCol="0">
            <a:spAutoFit/>
          </a:bodyPr>
          <a:lstStyle/>
          <a:p>
            <a:pPr algn="r"/>
            <a:r>
              <a:rPr lang="en-GB" sz="700" dirty="0"/>
              <a:t>Practice</a:t>
            </a:r>
          </a:p>
        </p:txBody>
      </p:sp>
      <p:cxnSp>
        <p:nvCxnSpPr>
          <p:cNvPr id="45" name="Straight Connector 44"/>
          <p:cNvCxnSpPr/>
          <p:nvPr/>
        </p:nvCxnSpPr>
        <p:spPr>
          <a:xfrm flipV="1">
            <a:off x="151713" y="3271890"/>
            <a:ext cx="8226000" cy="0"/>
          </a:xfrm>
          <a:prstGeom prst="line">
            <a:avLst/>
          </a:prstGeom>
        </p:spPr>
        <p:style>
          <a:lnRef idx="1">
            <a:schemeClr val="accent3"/>
          </a:lnRef>
          <a:fillRef idx="0">
            <a:schemeClr val="accent3"/>
          </a:fillRef>
          <a:effectRef idx="0">
            <a:schemeClr val="accent3"/>
          </a:effectRef>
          <a:fontRef idx="minor">
            <a:schemeClr val="tx1"/>
          </a:fontRef>
        </p:style>
      </p:cxnSp>
      <p:sp>
        <p:nvSpPr>
          <p:cNvPr id="49" name="Rounded Rectangle 48"/>
          <p:cNvSpPr/>
          <p:nvPr/>
        </p:nvSpPr>
        <p:spPr>
          <a:xfrm>
            <a:off x="1841655" y="3483931"/>
            <a:ext cx="1178201" cy="497166"/>
          </a:xfrm>
          <a:prstGeom prst="roundRect">
            <a:avLst/>
          </a:prstGeom>
          <a:solidFill>
            <a:schemeClr val="accent4">
              <a:lumMod val="60000"/>
              <a:lumOff val="4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700" dirty="0">
                <a:solidFill>
                  <a:schemeClr val="tx1"/>
                </a:solidFill>
              </a:rPr>
              <a:t>(Fortnightly)</a:t>
            </a:r>
          </a:p>
          <a:p>
            <a:pPr algn="ctr"/>
            <a:r>
              <a:rPr lang="en-GB" sz="1050" b="1" dirty="0">
                <a:solidFill>
                  <a:schemeClr val="tx1"/>
                </a:solidFill>
              </a:rPr>
              <a:t>Project Working Group A</a:t>
            </a:r>
          </a:p>
        </p:txBody>
      </p:sp>
      <p:sp>
        <p:nvSpPr>
          <p:cNvPr id="50" name="Rounded Rectangle 49"/>
          <p:cNvSpPr/>
          <p:nvPr/>
        </p:nvSpPr>
        <p:spPr>
          <a:xfrm>
            <a:off x="3120970" y="3485730"/>
            <a:ext cx="1178201" cy="497166"/>
          </a:xfrm>
          <a:prstGeom prst="roundRect">
            <a:avLst/>
          </a:prstGeom>
          <a:solidFill>
            <a:schemeClr val="accent4">
              <a:lumMod val="60000"/>
              <a:lumOff val="4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700" dirty="0">
                <a:solidFill>
                  <a:schemeClr val="tx1"/>
                </a:solidFill>
              </a:rPr>
              <a:t>(Fortnightly)</a:t>
            </a:r>
          </a:p>
          <a:p>
            <a:pPr algn="ctr"/>
            <a:r>
              <a:rPr lang="en-GB" sz="1050" b="1" dirty="0">
                <a:solidFill>
                  <a:schemeClr val="tx1"/>
                </a:solidFill>
              </a:rPr>
              <a:t>Project Working Group B</a:t>
            </a:r>
          </a:p>
        </p:txBody>
      </p:sp>
      <p:sp>
        <p:nvSpPr>
          <p:cNvPr id="51" name="Rounded Rectangle 50"/>
          <p:cNvSpPr/>
          <p:nvPr/>
        </p:nvSpPr>
        <p:spPr>
          <a:xfrm>
            <a:off x="4400285" y="3483931"/>
            <a:ext cx="1178201" cy="497166"/>
          </a:xfrm>
          <a:prstGeom prst="roundRect">
            <a:avLst/>
          </a:prstGeom>
          <a:solidFill>
            <a:schemeClr val="accent4">
              <a:lumMod val="60000"/>
              <a:lumOff val="4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700" dirty="0">
                <a:solidFill>
                  <a:schemeClr val="tx1"/>
                </a:solidFill>
              </a:rPr>
              <a:t>(Fortnightly)</a:t>
            </a:r>
          </a:p>
          <a:p>
            <a:pPr algn="ctr"/>
            <a:r>
              <a:rPr lang="en-GB" sz="1050" b="1" dirty="0">
                <a:solidFill>
                  <a:schemeClr val="tx1"/>
                </a:solidFill>
              </a:rPr>
              <a:t>Project Working Group C</a:t>
            </a:r>
          </a:p>
        </p:txBody>
      </p:sp>
      <p:grpSp>
        <p:nvGrpSpPr>
          <p:cNvPr id="70" name="Group 69"/>
          <p:cNvGrpSpPr/>
          <p:nvPr/>
        </p:nvGrpSpPr>
        <p:grpSpPr>
          <a:xfrm>
            <a:off x="5682836" y="3483931"/>
            <a:ext cx="1704920" cy="497166"/>
            <a:chOff x="6144608" y="4544635"/>
            <a:chExt cx="1704920" cy="497166"/>
          </a:xfrm>
          <a:solidFill>
            <a:schemeClr val="accent4">
              <a:lumMod val="60000"/>
              <a:lumOff val="40000"/>
            </a:schemeClr>
          </a:solidFill>
        </p:grpSpPr>
        <p:sp>
          <p:nvSpPr>
            <p:cNvPr id="57" name="Rounded Rectangle 56"/>
            <p:cNvSpPr/>
            <p:nvPr/>
          </p:nvSpPr>
          <p:spPr>
            <a:xfrm>
              <a:off x="6671327" y="4544635"/>
              <a:ext cx="1178201" cy="497166"/>
            </a:xfrm>
            <a:prstGeom prst="roundRect">
              <a:avLst/>
            </a:prstGeom>
            <a:grpFill/>
            <a:ln>
              <a:solidFill>
                <a:schemeClr val="bg1">
                  <a:lumMod val="50000"/>
                </a:schemeClr>
              </a:solidFill>
              <a:prstDash val="lgDash"/>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050" b="1" dirty="0"/>
                <a:t>Future projects</a:t>
              </a:r>
            </a:p>
          </p:txBody>
        </p:sp>
        <p:sp>
          <p:nvSpPr>
            <p:cNvPr id="56" name="Rounded Rectangle 55"/>
            <p:cNvSpPr/>
            <p:nvPr/>
          </p:nvSpPr>
          <p:spPr>
            <a:xfrm>
              <a:off x="6539648" y="4544635"/>
              <a:ext cx="1178201" cy="497166"/>
            </a:xfrm>
            <a:prstGeom prst="roundRect">
              <a:avLst/>
            </a:prstGeom>
            <a:grpFill/>
            <a:ln>
              <a:solidFill>
                <a:schemeClr val="bg1">
                  <a:lumMod val="50000"/>
                </a:schemeClr>
              </a:solidFill>
              <a:prstDash val="lgDash"/>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050" b="1" dirty="0"/>
                <a:t>Future projects</a:t>
              </a:r>
            </a:p>
          </p:txBody>
        </p:sp>
        <p:sp>
          <p:nvSpPr>
            <p:cNvPr id="55" name="Rounded Rectangle 54"/>
            <p:cNvSpPr/>
            <p:nvPr/>
          </p:nvSpPr>
          <p:spPr>
            <a:xfrm>
              <a:off x="6407968" y="4544635"/>
              <a:ext cx="1178201" cy="497166"/>
            </a:xfrm>
            <a:prstGeom prst="roundRect">
              <a:avLst/>
            </a:prstGeom>
            <a:grpFill/>
            <a:ln>
              <a:solidFill>
                <a:schemeClr val="bg1">
                  <a:lumMod val="50000"/>
                </a:schemeClr>
              </a:solidFill>
              <a:prstDash val="lgDash"/>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050" b="1" dirty="0"/>
                <a:t>Future projects</a:t>
              </a:r>
            </a:p>
          </p:txBody>
        </p:sp>
        <p:sp>
          <p:nvSpPr>
            <p:cNvPr id="54" name="Rounded Rectangle 53"/>
            <p:cNvSpPr/>
            <p:nvPr/>
          </p:nvSpPr>
          <p:spPr>
            <a:xfrm>
              <a:off x="6276288" y="4544635"/>
              <a:ext cx="1178201" cy="497166"/>
            </a:xfrm>
            <a:prstGeom prst="roundRect">
              <a:avLst/>
            </a:prstGeom>
            <a:grpFill/>
            <a:ln>
              <a:solidFill>
                <a:schemeClr val="bg1">
                  <a:lumMod val="50000"/>
                </a:schemeClr>
              </a:solidFill>
              <a:prstDash val="lgDash"/>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050" b="1" dirty="0"/>
                <a:t>Future projects</a:t>
              </a:r>
            </a:p>
          </p:txBody>
        </p:sp>
        <p:sp>
          <p:nvSpPr>
            <p:cNvPr id="53" name="Rounded Rectangle 52"/>
            <p:cNvSpPr/>
            <p:nvPr/>
          </p:nvSpPr>
          <p:spPr>
            <a:xfrm>
              <a:off x="6144608" y="4544635"/>
              <a:ext cx="1178201" cy="497166"/>
            </a:xfrm>
            <a:prstGeom prst="roundRect">
              <a:avLst/>
            </a:prstGeom>
            <a:grpFill/>
            <a:ln>
              <a:solidFill>
                <a:schemeClr val="bg1">
                  <a:lumMod val="50000"/>
                </a:schemeClr>
              </a:solidFill>
              <a:prstDash val="lgDash"/>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050" b="1" dirty="0"/>
                <a:t>Future projects</a:t>
              </a:r>
            </a:p>
          </p:txBody>
        </p:sp>
      </p:grpSp>
      <p:cxnSp>
        <p:nvCxnSpPr>
          <p:cNvPr id="59" name="Elbow Connector 58"/>
          <p:cNvCxnSpPr>
            <a:stCxn id="33" idx="2"/>
            <a:endCxn id="49" idx="0"/>
          </p:cNvCxnSpPr>
          <p:nvPr/>
        </p:nvCxnSpPr>
        <p:spPr>
          <a:xfrm rot="5400000">
            <a:off x="2425569" y="2732128"/>
            <a:ext cx="756991" cy="746615"/>
          </a:xfrm>
          <a:prstGeom prst="bentConnector3">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Elbow Connector 59"/>
          <p:cNvCxnSpPr>
            <a:stCxn id="33" idx="2"/>
            <a:endCxn id="51" idx="0"/>
          </p:cNvCxnSpPr>
          <p:nvPr/>
        </p:nvCxnSpPr>
        <p:spPr>
          <a:xfrm rot="16200000" flipH="1">
            <a:off x="3704883" y="2199427"/>
            <a:ext cx="756991" cy="1812015"/>
          </a:xfrm>
          <a:prstGeom prst="bentConnector3">
            <a:avLst>
              <a:gd name="adj1" fmla="val 50000"/>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Elbow Connector 62"/>
          <p:cNvCxnSpPr>
            <a:stCxn id="33" idx="2"/>
            <a:endCxn id="50" idx="0"/>
          </p:cNvCxnSpPr>
          <p:nvPr/>
        </p:nvCxnSpPr>
        <p:spPr>
          <a:xfrm rot="16200000" flipH="1">
            <a:off x="3064326" y="2839985"/>
            <a:ext cx="758790" cy="532700"/>
          </a:xfrm>
          <a:prstGeom prst="bentConnector3">
            <a:avLst>
              <a:gd name="adj1" fmla="val 50000"/>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3116510" y="1742043"/>
            <a:ext cx="827470" cy="307777"/>
          </a:xfrm>
          <a:prstGeom prst="rect">
            <a:avLst/>
          </a:prstGeom>
          <a:noFill/>
        </p:spPr>
        <p:txBody>
          <a:bodyPr wrap="none" rtlCol="0">
            <a:spAutoFit/>
          </a:bodyPr>
          <a:lstStyle/>
          <a:p>
            <a:pPr algn="r"/>
            <a:r>
              <a:rPr lang="en-GB" sz="700" i="1" dirty="0"/>
              <a:t>Set jointly </a:t>
            </a:r>
          </a:p>
          <a:p>
            <a:pPr algn="r"/>
            <a:r>
              <a:rPr lang="en-GB" sz="700" i="1" dirty="0"/>
              <a:t>agreed direction</a:t>
            </a:r>
          </a:p>
        </p:txBody>
      </p:sp>
      <p:sp>
        <p:nvSpPr>
          <p:cNvPr id="67" name="TextBox 66"/>
          <p:cNvSpPr txBox="1"/>
          <p:nvPr/>
        </p:nvSpPr>
        <p:spPr>
          <a:xfrm>
            <a:off x="3231170" y="2720132"/>
            <a:ext cx="580607" cy="307777"/>
          </a:xfrm>
          <a:prstGeom prst="rect">
            <a:avLst/>
          </a:prstGeom>
          <a:noFill/>
        </p:spPr>
        <p:txBody>
          <a:bodyPr wrap="none" rtlCol="0">
            <a:spAutoFit/>
          </a:bodyPr>
          <a:lstStyle/>
          <a:p>
            <a:pPr algn="r"/>
            <a:r>
              <a:rPr lang="en-GB" sz="700" i="1" dirty="0"/>
              <a:t>Direct </a:t>
            </a:r>
          </a:p>
          <a:p>
            <a:pPr algn="r"/>
            <a:r>
              <a:rPr lang="en-GB" sz="700" i="1" dirty="0"/>
              <a:t>for impact</a:t>
            </a:r>
          </a:p>
        </p:txBody>
      </p:sp>
      <p:sp>
        <p:nvSpPr>
          <p:cNvPr id="68" name="TextBox 67"/>
          <p:cNvSpPr txBox="1"/>
          <p:nvPr/>
        </p:nvSpPr>
        <p:spPr>
          <a:xfrm>
            <a:off x="4369272" y="2707589"/>
            <a:ext cx="869339" cy="307777"/>
          </a:xfrm>
          <a:prstGeom prst="rect">
            <a:avLst/>
          </a:prstGeom>
          <a:noFill/>
        </p:spPr>
        <p:txBody>
          <a:bodyPr wrap="square" rtlCol="0">
            <a:spAutoFit/>
          </a:bodyPr>
          <a:lstStyle/>
          <a:p>
            <a:pPr algn="r"/>
            <a:r>
              <a:rPr lang="en-GB" sz="700" i="1" dirty="0"/>
              <a:t>Support, enable, and empower</a:t>
            </a:r>
          </a:p>
        </p:txBody>
      </p:sp>
      <p:sp>
        <p:nvSpPr>
          <p:cNvPr id="69" name="TextBox 68"/>
          <p:cNvSpPr txBox="1"/>
          <p:nvPr/>
        </p:nvSpPr>
        <p:spPr>
          <a:xfrm>
            <a:off x="7385158" y="3569556"/>
            <a:ext cx="630301" cy="307777"/>
          </a:xfrm>
          <a:prstGeom prst="rect">
            <a:avLst/>
          </a:prstGeom>
          <a:noFill/>
        </p:spPr>
        <p:txBody>
          <a:bodyPr wrap="none" rtlCol="0">
            <a:spAutoFit/>
          </a:bodyPr>
          <a:lstStyle/>
          <a:p>
            <a:r>
              <a:rPr lang="en-GB" sz="700" i="1" dirty="0"/>
              <a:t>Implement </a:t>
            </a:r>
          </a:p>
          <a:p>
            <a:r>
              <a:rPr lang="en-GB" sz="700" i="1" dirty="0"/>
              <a:t>for impact</a:t>
            </a:r>
          </a:p>
        </p:txBody>
      </p:sp>
      <p:sp>
        <p:nvSpPr>
          <p:cNvPr id="71" name="TextBox 70"/>
          <p:cNvSpPr txBox="1"/>
          <p:nvPr/>
        </p:nvSpPr>
        <p:spPr>
          <a:xfrm>
            <a:off x="3805180" y="4462060"/>
            <a:ext cx="663964" cy="307777"/>
          </a:xfrm>
          <a:prstGeom prst="rect">
            <a:avLst/>
          </a:prstGeom>
          <a:noFill/>
        </p:spPr>
        <p:txBody>
          <a:bodyPr wrap="none" rtlCol="0">
            <a:spAutoFit/>
          </a:bodyPr>
          <a:lstStyle/>
          <a:p>
            <a:r>
              <a:rPr lang="en-GB" sz="700" i="1" dirty="0"/>
              <a:t>Reflect and </a:t>
            </a:r>
          </a:p>
          <a:p>
            <a:r>
              <a:rPr lang="en-GB" sz="700" i="1" dirty="0"/>
              <a:t>Inform</a:t>
            </a:r>
          </a:p>
        </p:txBody>
      </p:sp>
      <p:sp>
        <p:nvSpPr>
          <p:cNvPr id="72" name="Flowchart: Extract 71"/>
          <p:cNvSpPr/>
          <p:nvPr/>
        </p:nvSpPr>
        <p:spPr>
          <a:xfrm>
            <a:off x="1046127" y="4569462"/>
            <a:ext cx="125730" cy="125730"/>
          </a:xfrm>
          <a:prstGeom prst="flowChartExtra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Flowchart: Extract 72"/>
          <p:cNvSpPr/>
          <p:nvPr/>
        </p:nvSpPr>
        <p:spPr>
          <a:xfrm flipV="1">
            <a:off x="2427841" y="1556103"/>
            <a:ext cx="125730" cy="125730"/>
          </a:xfrm>
          <a:prstGeom prst="flowChartExtra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Flowchart: Extract 73"/>
          <p:cNvSpPr/>
          <p:nvPr/>
        </p:nvSpPr>
        <p:spPr>
          <a:xfrm flipV="1">
            <a:off x="2527514" y="2551609"/>
            <a:ext cx="125730" cy="125730"/>
          </a:xfrm>
          <a:prstGeom prst="flowChartExtra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Flowchart: Extract 75"/>
          <p:cNvSpPr/>
          <p:nvPr/>
        </p:nvSpPr>
        <p:spPr>
          <a:xfrm rot="16200000" flipV="1">
            <a:off x="1943209" y="3814468"/>
            <a:ext cx="125730" cy="125730"/>
          </a:xfrm>
          <a:prstGeom prst="flowChartExtra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Flowchart: Extract 76"/>
          <p:cNvSpPr/>
          <p:nvPr/>
        </p:nvSpPr>
        <p:spPr>
          <a:xfrm rot="16200000" flipV="1">
            <a:off x="3223369" y="3814468"/>
            <a:ext cx="125730" cy="125730"/>
          </a:xfrm>
          <a:prstGeom prst="flowChartExtra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Flowchart: Extract 77"/>
          <p:cNvSpPr/>
          <p:nvPr/>
        </p:nvSpPr>
        <p:spPr>
          <a:xfrm rot="16200000" flipV="1">
            <a:off x="4519097" y="3814468"/>
            <a:ext cx="125730" cy="125730"/>
          </a:xfrm>
          <a:prstGeom prst="flowChartExtra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2" name="Group 101"/>
          <p:cNvGrpSpPr/>
          <p:nvPr/>
        </p:nvGrpSpPr>
        <p:grpSpPr>
          <a:xfrm>
            <a:off x="8259318" y="4337972"/>
            <a:ext cx="555021" cy="585824"/>
            <a:chOff x="8183248" y="684144"/>
            <a:chExt cx="555021" cy="585824"/>
          </a:xfrm>
        </p:grpSpPr>
        <p:sp>
          <p:nvSpPr>
            <p:cNvPr id="79" name="Flowchart: Extract 78"/>
            <p:cNvSpPr/>
            <p:nvPr/>
          </p:nvSpPr>
          <p:spPr>
            <a:xfrm>
              <a:off x="8183248" y="721306"/>
              <a:ext cx="125730" cy="125730"/>
            </a:xfrm>
            <a:prstGeom prst="flowChartExtra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Flowchart: Extract 79"/>
            <p:cNvSpPr/>
            <p:nvPr/>
          </p:nvSpPr>
          <p:spPr>
            <a:xfrm flipV="1">
              <a:off x="8183248" y="926099"/>
              <a:ext cx="125730" cy="125730"/>
            </a:xfrm>
            <a:prstGeom prst="flowChartExtra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Flowchart: Extract 80"/>
            <p:cNvSpPr/>
            <p:nvPr/>
          </p:nvSpPr>
          <p:spPr>
            <a:xfrm rot="16200000" flipV="1">
              <a:off x="8183248" y="1107075"/>
              <a:ext cx="125730" cy="125730"/>
            </a:xfrm>
            <a:prstGeom prst="flowChartExtra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TextBox 81"/>
            <p:cNvSpPr txBox="1"/>
            <p:nvPr/>
          </p:nvSpPr>
          <p:spPr>
            <a:xfrm>
              <a:off x="8262002" y="684144"/>
              <a:ext cx="452368" cy="200055"/>
            </a:xfrm>
            <a:prstGeom prst="rect">
              <a:avLst/>
            </a:prstGeom>
            <a:noFill/>
          </p:spPr>
          <p:txBody>
            <a:bodyPr wrap="none" rtlCol="0">
              <a:spAutoFit/>
            </a:bodyPr>
            <a:lstStyle/>
            <a:p>
              <a:r>
                <a:rPr lang="en-GB" sz="700" dirty="0"/>
                <a:t>Advise</a:t>
              </a:r>
            </a:p>
          </p:txBody>
        </p:sp>
        <p:sp>
          <p:nvSpPr>
            <p:cNvPr id="83" name="TextBox 82"/>
            <p:cNvSpPr txBox="1"/>
            <p:nvPr/>
          </p:nvSpPr>
          <p:spPr>
            <a:xfrm>
              <a:off x="8261998" y="888937"/>
              <a:ext cx="461986" cy="200055"/>
            </a:xfrm>
            <a:prstGeom prst="rect">
              <a:avLst/>
            </a:prstGeom>
            <a:noFill/>
          </p:spPr>
          <p:txBody>
            <a:bodyPr wrap="none" rtlCol="0">
              <a:spAutoFit/>
            </a:bodyPr>
            <a:lstStyle/>
            <a:p>
              <a:r>
                <a:rPr lang="en-GB" sz="700" dirty="0"/>
                <a:t>Decide</a:t>
              </a:r>
            </a:p>
          </p:txBody>
        </p:sp>
        <p:sp>
          <p:nvSpPr>
            <p:cNvPr id="84" name="TextBox 83"/>
            <p:cNvSpPr txBox="1"/>
            <p:nvPr/>
          </p:nvSpPr>
          <p:spPr>
            <a:xfrm>
              <a:off x="8276283" y="1069913"/>
              <a:ext cx="461986" cy="200055"/>
            </a:xfrm>
            <a:prstGeom prst="rect">
              <a:avLst/>
            </a:prstGeom>
            <a:noFill/>
          </p:spPr>
          <p:txBody>
            <a:bodyPr wrap="none" rtlCol="0">
              <a:spAutoFit/>
            </a:bodyPr>
            <a:lstStyle/>
            <a:p>
              <a:r>
                <a:rPr lang="en-GB" sz="700" dirty="0"/>
                <a:t>Deliver</a:t>
              </a:r>
            </a:p>
          </p:txBody>
        </p:sp>
      </p:grpSp>
      <p:sp>
        <p:nvSpPr>
          <p:cNvPr id="85" name="Flowchart: Extract 84"/>
          <p:cNvSpPr/>
          <p:nvPr/>
        </p:nvSpPr>
        <p:spPr>
          <a:xfrm rot="16200000" flipV="1">
            <a:off x="2712399" y="2551609"/>
            <a:ext cx="125730" cy="125730"/>
          </a:xfrm>
          <a:prstGeom prst="flowChartExtra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Flowchart: Extract 97"/>
          <p:cNvSpPr/>
          <p:nvPr/>
        </p:nvSpPr>
        <p:spPr>
          <a:xfrm flipV="1">
            <a:off x="4264713" y="2540960"/>
            <a:ext cx="125730" cy="125730"/>
          </a:xfrm>
          <a:prstGeom prst="flowChartExtra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Flowchart: Extract 100"/>
          <p:cNvSpPr/>
          <p:nvPr/>
        </p:nvSpPr>
        <p:spPr>
          <a:xfrm>
            <a:off x="4385030" y="2540960"/>
            <a:ext cx="125730" cy="125730"/>
          </a:xfrm>
          <a:prstGeom prst="flowChartExtra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ounded Rectangle 64"/>
          <p:cNvSpPr/>
          <p:nvPr/>
        </p:nvSpPr>
        <p:spPr>
          <a:xfrm>
            <a:off x="2586046" y="4194303"/>
            <a:ext cx="1060929" cy="259104"/>
          </a:xfrm>
          <a:prstGeom prst="roundRect">
            <a:avLst/>
          </a:prstGeom>
          <a:solidFill>
            <a:srgbClr val="E2AC00"/>
          </a:solidFill>
          <a:ln w="12700">
            <a:solidFill>
              <a:schemeClr val="accent3"/>
            </a:solidFill>
            <a:prstDash val="dash"/>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800" dirty="0"/>
              <a:t>Data Holders</a:t>
            </a:r>
            <a:endParaRPr lang="en-GB" sz="1100" b="1" dirty="0"/>
          </a:p>
        </p:txBody>
      </p:sp>
      <p:sp>
        <p:nvSpPr>
          <p:cNvPr id="75" name="Rounded Rectangle 74"/>
          <p:cNvSpPr/>
          <p:nvPr/>
        </p:nvSpPr>
        <p:spPr>
          <a:xfrm>
            <a:off x="2586046" y="4500864"/>
            <a:ext cx="1060929" cy="259104"/>
          </a:xfrm>
          <a:prstGeom prst="roundRect">
            <a:avLst/>
          </a:prstGeom>
          <a:solidFill>
            <a:srgbClr val="E2AC00"/>
          </a:solidFill>
          <a:ln w="12700">
            <a:solidFill>
              <a:schemeClr val="accent3"/>
            </a:solidFill>
            <a:prstDash val="dash"/>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800" dirty="0"/>
              <a:t>Other Stakeholders</a:t>
            </a:r>
            <a:endParaRPr lang="en-GB" sz="1100" b="1" dirty="0"/>
          </a:p>
        </p:txBody>
      </p:sp>
      <p:sp>
        <p:nvSpPr>
          <p:cNvPr id="86" name="Rounded Rectangle 85"/>
          <p:cNvSpPr/>
          <p:nvPr/>
        </p:nvSpPr>
        <p:spPr>
          <a:xfrm>
            <a:off x="2586046" y="4826646"/>
            <a:ext cx="1060929" cy="259104"/>
          </a:xfrm>
          <a:prstGeom prst="roundRect">
            <a:avLst/>
          </a:prstGeom>
          <a:solidFill>
            <a:srgbClr val="E2AC00"/>
          </a:solidFill>
          <a:ln w="12700">
            <a:solidFill>
              <a:schemeClr val="accent3"/>
            </a:solidFill>
            <a:prstDash val="dash"/>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800" dirty="0"/>
              <a:t>Youth Engagement</a:t>
            </a:r>
            <a:endParaRPr lang="en-GB" sz="1100" b="1" dirty="0"/>
          </a:p>
        </p:txBody>
      </p:sp>
      <p:cxnSp>
        <p:nvCxnSpPr>
          <p:cNvPr id="87" name="Elbow Connector 86"/>
          <p:cNvCxnSpPr>
            <a:stCxn id="43" idx="3"/>
            <a:endCxn id="65" idx="1"/>
          </p:cNvCxnSpPr>
          <p:nvPr/>
        </p:nvCxnSpPr>
        <p:spPr>
          <a:xfrm flipV="1">
            <a:off x="2427841" y="4323855"/>
            <a:ext cx="158205" cy="162002"/>
          </a:xfrm>
          <a:prstGeom prst="bentConnector3">
            <a:avLst>
              <a:gd name="adj1" fmla="val 50000"/>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Elbow Connector 87"/>
          <p:cNvCxnSpPr>
            <a:stCxn id="43" idx="3"/>
            <a:endCxn id="75" idx="1"/>
          </p:cNvCxnSpPr>
          <p:nvPr/>
        </p:nvCxnSpPr>
        <p:spPr>
          <a:xfrm>
            <a:off x="2427841" y="4485857"/>
            <a:ext cx="158205" cy="144559"/>
          </a:xfrm>
          <a:prstGeom prst="bentConnector3">
            <a:avLst>
              <a:gd name="adj1" fmla="val 50000"/>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Elbow Connector 88"/>
          <p:cNvCxnSpPr>
            <a:stCxn id="43" idx="3"/>
            <a:endCxn id="86" idx="1"/>
          </p:cNvCxnSpPr>
          <p:nvPr/>
        </p:nvCxnSpPr>
        <p:spPr>
          <a:xfrm>
            <a:off x="2427841" y="4485857"/>
            <a:ext cx="158205" cy="470341"/>
          </a:xfrm>
          <a:prstGeom prst="bentConnector3">
            <a:avLst>
              <a:gd name="adj1" fmla="val 50000"/>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Elbow Connector 89"/>
          <p:cNvCxnSpPr>
            <a:stCxn id="33" idx="1"/>
            <a:endCxn id="43" idx="0"/>
          </p:cNvCxnSpPr>
          <p:nvPr/>
        </p:nvCxnSpPr>
        <p:spPr>
          <a:xfrm rot="10800000" flipV="1">
            <a:off x="1700097" y="2524435"/>
            <a:ext cx="784684" cy="1704458"/>
          </a:xfrm>
          <a:prstGeom prst="bentConnector2">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1" name="Elbow Connector 90"/>
          <p:cNvCxnSpPr>
            <a:stCxn id="49" idx="2"/>
            <a:endCxn id="43" idx="0"/>
          </p:cNvCxnSpPr>
          <p:nvPr/>
        </p:nvCxnSpPr>
        <p:spPr>
          <a:xfrm rot="5400000">
            <a:off x="1941529" y="3739666"/>
            <a:ext cx="247796" cy="730659"/>
          </a:xfrm>
          <a:prstGeom prst="bentConnector3">
            <a:avLst>
              <a:gd name="adj1" fmla="val 50000"/>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2" name="Elbow Connector 91"/>
          <p:cNvCxnSpPr>
            <a:stCxn id="50" idx="2"/>
            <a:endCxn id="43" idx="0"/>
          </p:cNvCxnSpPr>
          <p:nvPr/>
        </p:nvCxnSpPr>
        <p:spPr>
          <a:xfrm rot="5400000">
            <a:off x="2582086" y="3100907"/>
            <a:ext cx="245997" cy="2009974"/>
          </a:xfrm>
          <a:prstGeom prst="bentConnector3">
            <a:avLst>
              <a:gd name="adj1" fmla="val 50000"/>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3" name="Elbow Connector 92"/>
          <p:cNvCxnSpPr>
            <a:stCxn id="51" idx="2"/>
            <a:endCxn id="43" idx="0"/>
          </p:cNvCxnSpPr>
          <p:nvPr/>
        </p:nvCxnSpPr>
        <p:spPr>
          <a:xfrm rot="5400000">
            <a:off x="3220844" y="2460351"/>
            <a:ext cx="247796" cy="3289289"/>
          </a:xfrm>
          <a:prstGeom prst="bentConnector3">
            <a:avLst>
              <a:gd name="adj1" fmla="val 50000"/>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2"/>
          </p:nvPr>
        </p:nvSpPr>
        <p:spPr/>
        <p:txBody>
          <a:bodyPr/>
          <a:lstStyle/>
          <a:p>
            <a:fld id="{782BCC0F-C2CB-4038-A5E1-4EA56977D416}" type="slidenum">
              <a:rPr lang="en-GB" smtClean="0">
                <a:solidFill>
                  <a:prstClr val="black">
                    <a:tint val="75000"/>
                  </a:prstClr>
                </a:solidFill>
              </a:rPr>
              <a:pPr/>
              <a:t>9</a:t>
            </a:fld>
            <a:endParaRPr lang="en-GB">
              <a:solidFill>
                <a:prstClr val="black">
                  <a:tint val="75000"/>
                </a:prstClr>
              </a:solidFill>
            </a:endParaRPr>
          </a:p>
        </p:txBody>
      </p:sp>
      <p:sp>
        <p:nvSpPr>
          <p:cNvPr id="94" name="Rounded Rectangle 93"/>
          <p:cNvSpPr/>
          <p:nvPr/>
        </p:nvSpPr>
        <p:spPr>
          <a:xfrm>
            <a:off x="741364" y="1994816"/>
            <a:ext cx="1112230" cy="374571"/>
          </a:xfrm>
          <a:prstGeom prst="round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GB" sz="800" b="1" dirty="0"/>
              <a:t>AI-X (University of Edinburgh)</a:t>
            </a:r>
          </a:p>
        </p:txBody>
      </p:sp>
      <p:sp>
        <p:nvSpPr>
          <p:cNvPr id="95" name="TextBox 94"/>
          <p:cNvSpPr txBox="1"/>
          <p:nvPr/>
        </p:nvSpPr>
        <p:spPr>
          <a:xfrm>
            <a:off x="780142" y="2331688"/>
            <a:ext cx="870384" cy="415498"/>
          </a:xfrm>
          <a:prstGeom prst="rect">
            <a:avLst/>
          </a:prstGeom>
          <a:noFill/>
        </p:spPr>
        <p:txBody>
          <a:bodyPr wrap="square" rtlCol="0">
            <a:spAutoFit/>
          </a:bodyPr>
          <a:lstStyle/>
          <a:p>
            <a:pPr algn="ctr"/>
            <a:r>
              <a:rPr lang="en-GB" sz="700" i="1" dirty="0"/>
              <a:t>Review expertise available for ethical guidance</a:t>
            </a:r>
            <a:endParaRPr lang="en-GB" sz="700" b="1" i="1" dirty="0"/>
          </a:p>
        </p:txBody>
      </p:sp>
      <p:cxnSp>
        <p:nvCxnSpPr>
          <p:cNvPr id="96" name="Elbow Connector 95"/>
          <p:cNvCxnSpPr>
            <a:stCxn id="22" idx="1"/>
            <a:endCxn id="94" idx="3"/>
          </p:cNvCxnSpPr>
          <p:nvPr/>
        </p:nvCxnSpPr>
        <p:spPr>
          <a:xfrm rot="10800000" flipV="1">
            <a:off x="1853594" y="1533112"/>
            <a:ext cx="471848" cy="648989"/>
          </a:xfrm>
          <a:prstGeom prst="bentConnector3">
            <a:avLst>
              <a:gd name="adj1" fmla="val 50000"/>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7" name="Elbow Connector 96"/>
          <p:cNvCxnSpPr>
            <a:stCxn id="37" idx="0"/>
            <a:endCxn id="94" idx="3"/>
          </p:cNvCxnSpPr>
          <p:nvPr/>
        </p:nvCxnSpPr>
        <p:spPr>
          <a:xfrm rot="16200000" flipV="1">
            <a:off x="3258855" y="776841"/>
            <a:ext cx="139828" cy="2950349"/>
          </a:xfrm>
          <a:prstGeom prst="bentConnector2">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9" name="Elbow Connector 98"/>
          <p:cNvCxnSpPr>
            <a:endCxn id="94" idx="3"/>
          </p:cNvCxnSpPr>
          <p:nvPr/>
        </p:nvCxnSpPr>
        <p:spPr>
          <a:xfrm rot="10800000">
            <a:off x="1853595" y="2182103"/>
            <a:ext cx="1321175" cy="788817"/>
          </a:xfrm>
          <a:prstGeom prst="bentConnector3">
            <a:avLst>
              <a:gd name="adj1" fmla="val 81817"/>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00" name="Flowchart: Extract 99"/>
          <p:cNvSpPr/>
          <p:nvPr/>
        </p:nvSpPr>
        <p:spPr>
          <a:xfrm>
            <a:off x="794329" y="2156983"/>
            <a:ext cx="125730" cy="125730"/>
          </a:xfrm>
          <a:prstGeom prst="flowChartExtra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4457225" y="2417862"/>
            <a:ext cx="229550" cy="307777"/>
          </a:xfrm>
          <a:prstGeom prst="rect">
            <a:avLst/>
          </a:prstGeom>
        </p:spPr>
        <p:txBody>
          <a:bodyPr wrap="none">
            <a:spAutoFit/>
          </a:bodyPr>
          <a:lstStyle/>
          <a:p>
            <a:r>
              <a:rPr lang="en-GB" dirty="0">
                <a:latin typeface="Times New Roman" panose="02020603050405020304" pitchFamily="18" charset="0"/>
              </a:rPr>
              <a:t> </a:t>
            </a:r>
            <a:endParaRPr lang="en-GB" dirty="0"/>
          </a:p>
        </p:txBody>
      </p:sp>
      <p:sp>
        <p:nvSpPr>
          <p:cNvPr id="3" name="Rectangle 2"/>
          <p:cNvSpPr/>
          <p:nvPr/>
        </p:nvSpPr>
        <p:spPr>
          <a:xfrm>
            <a:off x="4457225" y="2417862"/>
            <a:ext cx="229550" cy="307777"/>
          </a:xfrm>
          <a:prstGeom prst="rect">
            <a:avLst/>
          </a:prstGeom>
        </p:spPr>
        <p:txBody>
          <a:bodyPr wrap="none">
            <a:spAutoFit/>
          </a:bodyPr>
          <a:lstStyle/>
          <a:p>
            <a:r>
              <a:rPr lang="en-GB" dirty="0">
                <a:latin typeface="Times New Roman" panose="02020603050405020304" pitchFamily="18" charset="0"/>
              </a:rPr>
              <a:t> </a:t>
            </a:r>
            <a:endParaRPr lang="en-GB" dirty="0"/>
          </a:p>
        </p:txBody>
      </p:sp>
    </p:spTree>
    <p:extLst>
      <p:ext uri="{BB962C8B-B14F-4D97-AF65-F5344CB8AC3E}">
        <p14:creationId xmlns:p14="http://schemas.microsoft.com/office/powerpoint/2010/main" val="26910393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b2a3d48d-efde-4d49-a893-7a5bbb00d0f6">
      <UserInfo>
        <DisplayName>Alessandra Fassio</DisplayName>
        <AccountId>106</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2DEC2A32F986E4D9FF429FE680EEB7C" ma:contentTypeVersion="8" ma:contentTypeDescription="Create a new document." ma:contentTypeScope="" ma:versionID="1c2aaf2008e9f221681457eb7956ab69">
  <xsd:schema xmlns:xsd="http://www.w3.org/2001/XMLSchema" xmlns:xs="http://www.w3.org/2001/XMLSchema" xmlns:p="http://schemas.microsoft.com/office/2006/metadata/properties" xmlns:ns3="91705989-651a-4597-ab9f-591daf9e4291" xmlns:ns4="b2a3d48d-efde-4d49-a893-7a5bbb00d0f6" targetNamespace="http://schemas.microsoft.com/office/2006/metadata/properties" ma:root="true" ma:fieldsID="183365fa3c46690be4067f98ca9d5144" ns3:_="" ns4:_="">
    <xsd:import namespace="91705989-651a-4597-ab9f-591daf9e4291"/>
    <xsd:import namespace="b2a3d48d-efde-4d49-a893-7a5bbb00d0f6"/>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1705989-651a-4597-ab9f-591daf9e429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2a3d48d-efde-4d49-a893-7a5bbb00d0f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E29034F-3DEB-447F-A979-93D8F674CD61}">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91705989-651a-4597-ab9f-591daf9e4291"/>
    <ds:schemaRef ds:uri="http://purl.org/dc/dcmitype/"/>
    <ds:schemaRef ds:uri="b2a3d48d-efde-4d49-a893-7a5bbb00d0f6"/>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24F7A006-3DDF-4F39-A340-9B7C65579F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1705989-651a-4597-ab9f-591daf9e4291"/>
    <ds:schemaRef ds:uri="b2a3d48d-efde-4d49-a893-7a5bbb00d0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81BF105-DF45-4963-A61A-CFD45687C8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16469</TotalTime>
  <Words>1601</Words>
  <Application>Microsoft Office PowerPoint</Application>
  <PresentationFormat>On-screen Show (16:9)</PresentationFormat>
  <Paragraphs>313</Paragraphs>
  <Slides>13</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Helvetica Neue Light</vt:lpstr>
      <vt:lpstr>Times New Roman</vt:lpstr>
      <vt:lpstr>Wingdings</vt:lpstr>
      <vt:lpstr>Office Theme</vt:lpstr>
      <vt:lpstr>Using data to improve outcomes for children</vt:lpstr>
      <vt:lpstr>Dealing with Data Conference</vt:lpstr>
      <vt:lpstr>Agenda</vt:lpstr>
      <vt:lpstr>1.1 Data for Children Collaborative with UNICEF - Introduction</vt:lpstr>
      <vt:lpstr>1.2 Challenges when Collaborating across Organisations</vt:lpstr>
      <vt:lpstr>PowerPoint Presentation</vt:lpstr>
      <vt:lpstr>2.1 Prioritisation Framework</vt:lpstr>
      <vt:lpstr>2.2 Project Initiation Document</vt:lpstr>
      <vt:lpstr>3.1 Board Governance Structure Proposal</vt:lpstr>
      <vt:lpstr>4.1 Safe Data Ecosystem</vt:lpstr>
      <vt:lpstr>4.2 Ethical Assessment</vt:lpstr>
      <vt:lpstr>4.3 Safeguarding Training</vt:lpstr>
      <vt:lpstr>5. 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Administrative Data Research Partnership</dc:title>
  <dc:creator>Emma Gordon UKRI ESRC</dc:creator>
  <cp:lastModifiedBy>MILLER Kerry</cp:lastModifiedBy>
  <cp:revision>501</cp:revision>
  <dcterms:modified xsi:type="dcterms:W3CDTF">2020-01-14T09:22:19Z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0x010100B2DEC2A32F986E4D9FF429FE680EEB7C</vt:lpwstr>
  </property>
</Properties>
</file>